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92" r:id="rId2"/>
    <p:sldId id="260" r:id="rId3"/>
    <p:sldId id="304" r:id="rId4"/>
    <p:sldId id="305" r:id="rId5"/>
    <p:sldId id="308" r:id="rId6"/>
    <p:sldId id="297" r:id="rId7"/>
    <p:sldId id="311" r:id="rId8"/>
    <p:sldId id="312" r:id="rId9"/>
    <p:sldId id="309" r:id="rId10"/>
    <p:sldId id="313" r:id="rId11"/>
  </p:sldIdLst>
  <p:sldSz cx="12192000" cy="6858000"/>
  <p:notesSz cx="6858000" cy="9144000"/>
  <p:embeddedFontLst>
    <p:embeddedFont>
      <p:font typeface="Yu Gothic Medium" panose="020B0500000000000000" pitchFamily="34" charset="-128"/>
      <p:regular r:id="rId13"/>
    </p:embeddedFont>
    <p:embeddedFont>
      <p:font typeface="타이포_쌍문동 B" panose="02020803020101020101" pitchFamily="18" charset="-127"/>
      <p:bold r:id="rId14"/>
    </p:embeddedFont>
    <p:embeddedFont>
      <p:font typeface="Bernard MT Condensed" panose="02050806060905020404" pitchFamily="18" charset="0"/>
      <p:regular r:id="rId15"/>
    </p:embeddedFont>
    <p:embeddedFont>
      <p:font typeface="G마켓 산스 TTF Bold" panose="02000000000000000000" pitchFamily="2" charset="-127"/>
      <p:bold r:id="rId16"/>
    </p:embeddedFont>
    <p:embeddedFont>
      <p:font typeface="레시피코리아 Medium" panose="02020603020101020101" pitchFamily="18" charset="-127"/>
      <p:regular r:id="rId17"/>
    </p:embeddedFont>
    <p:embeddedFont>
      <p:font typeface="맑은 고딕" panose="020B0503020000020004" pitchFamily="50" charset="-127"/>
      <p:regular r:id="rId18"/>
      <p:bold r:id="rId1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4" autoAdjust="0"/>
    <p:restoredTop sz="94660"/>
  </p:normalViewPr>
  <p:slideViewPr>
    <p:cSldViewPr snapToGrid="0">
      <p:cViewPr varScale="1">
        <p:scale>
          <a:sx n="82" d="100"/>
          <a:sy n="82" d="100"/>
        </p:scale>
        <p:origin x="85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CB0E2-9EE4-4027-977A-56D5F59488BB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9CA53-5216-41D4-9F87-D523DC4AC1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1748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F66F8C-36B6-4FAA-AFAF-F8A4C7547E8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1307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BDA934-1F8B-B1F2-C27D-8022B46D4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FC7858-42F5-8ED1-BEBB-549E92ACFB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16353FA-053A-9444-52B9-6C2BCD8A5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BBA3408-8597-7C7C-64CE-5D4939A53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3C42B98-A35F-F8B0-EF12-0FFFB88AA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1719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231314-EA6A-0AAD-5826-CA6389AAA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1C2086C-DE11-4D2B-9240-207CC8112A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35F4CBF-31BE-FB77-0324-08874F0AC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8A719ED-61F3-E6EC-5242-FF6751911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E26C8B-CF53-CDC6-A264-66E20A6B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344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B552544-5CC8-4C29-AAEA-EF9831B8EA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BE86BA4-3179-0BFC-EB5A-5C51CB9954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814591-B2BA-CE32-2C82-0CAEFAB0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45D6589-401C-1084-E3FD-3A2153410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432FC4-B93F-1307-8874-367BE0FF9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302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F81C8-0872-D703-72A6-6B67F32BE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6BF3213-654B-92B7-40D3-D41EADB6E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F544D3E-EAD8-FC60-CC19-ECF5B9063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361570-7609-A369-77B6-FD58FD724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023C58-BF00-E7F3-9FDD-0EA613CB3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8458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3DF2794-9D9F-B4A3-71BC-426CD7E6A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91B483F-2A84-4660-D830-C03E52DF7F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86F3EB-0D40-B277-981C-80F562E86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5B3DA8-0053-DB31-C985-5E324904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88A304-4548-9E25-D380-8351B6FEC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87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D47F58-551D-90C3-3621-B509D428C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7C2127D-5689-EE8A-8888-91016A96AB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DE83DD2-B677-6494-10BE-4FF2427E28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C390054-ECE0-6903-0043-0794F0F58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3E0DE5F-6ED0-EF01-D5F8-B96699A40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4BEA776-0F89-662E-9EAF-944531CC1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7551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1A41CD-1DFC-7FED-92FE-68EFBC937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6B3E23A-56E9-2B5F-A666-2C41CF8AD7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38358FA-2B34-1B8B-B252-9FAB57A5D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653B2F8-3155-1B1E-1581-F44C89747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BA3816D-B8D6-FDE0-6A38-A96B24D5AF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B2A7C24-7E50-D38C-0D97-AB3084B86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13725C7-0AA4-E53C-E66D-5AAF7372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6C10A7F-E2DE-1F18-B365-01251576A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7710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C712732-95FF-C1BA-ED8B-F04BFB076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1F90410-EE5D-ED01-6F31-5012613AC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4DAA47F-6712-694F-83B4-6D3ECB8B6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A740528-8CE1-5AD2-BF13-A669294FC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275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1417044-87CA-F539-C29D-AF5C4E43A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877A9D6-1A5B-D579-F674-D2B3748C6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5CF7BC6-CC2A-1CAD-26D6-CFB196CA1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7227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93FB67-7025-34B6-7905-3FEBE217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3B2ED71-6546-11A0-CC5E-7FB07FE9C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1F4714C-7A25-7475-1F8E-9D863959E6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E5223FD-5324-4330-AD4B-BED5463C5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8161142-BD8C-877E-4D21-2687ED0EA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77B8E9-5EE9-7790-76FB-317FCD48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7200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63B661-ADC7-1C2F-6F16-F1E2D816E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CDD109-29F7-AD03-4C61-4C3BD0C1C0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8BBAD64-9E89-9F62-3EE1-D9E56CCE2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F0E4B90-096A-82F8-DA70-38EC22B41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AF5280E-44D3-747E-FB02-7638DE54E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2E774A8-A24C-5E86-C1DA-5372794D1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4241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236320E-A1EF-9ABD-E32B-678DEB378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D34CB48-60B5-B6CC-02E5-5F137E2E2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670992B-0FAD-4C13-FA20-03B302D1E0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877291-8CE0-EEF9-98D6-145AA02C51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0CCA9A-BE6B-F06B-A67E-A2EC4B2FD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270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5.mp3"/><Relationship Id="rId7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EC66834-7589-4ED9-B4C5-08F185BFD8F5}"/>
              </a:ext>
            </a:extLst>
          </p:cNvPr>
          <p:cNvSpPr txBox="1"/>
          <p:nvPr/>
        </p:nvSpPr>
        <p:spPr>
          <a:xfrm>
            <a:off x="1703512" y="1565220"/>
            <a:ext cx="878497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6000" b="1" dirty="0">
                <a:ln w="285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학습 목표</a:t>
            </a:r>
            <a:endParaRPr lang="en-US" altLang="ko-KR" sz="6000" b="1" dirty="0">
              <a:ln w="28575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4800" dirty="0" err="1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자진타령장단의</a:t>
            </a:r>
            <a:r>
              <a:rPr lang="ko-KR" altLang="en-US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장단감을 살려 </a:t>
            </a:r>
            <a:endParaRPr lang="en-US" altLang="ko-KR" sz="48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‘</a:t>
            </a:r>
            <a:r>
              <a:rPr lang="ko-KR" altLang="en-US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r>
              <a:rPr lang="en-US" altLang="ko-KR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’</a:t>
            </a:r>
            <a:r>
              <a:rPr lang="ko-KR" altLang="en-US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을 부를 수 있어요</a:t>
            </a:r>
            <a:r>
              <a:rPr lang="en-US" altLang="ko-KR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.</a:t>
            </a:r>
            <a:endParaRPr lang="ko-KR" altLang="en-US" sz="48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4FBCFF47-B176-BCED-F899-8437E4B5D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411" y="6014889"/>
            <a:ext cx="1797472" cy="54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10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16E800-0E09-5A26-148E-25A0BB34D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신고산 장단">
            <a:hlinkClick r:id="" action="ppaction://media"/>
            <a:extLst>
              <a:ext uri="{FF2B5EF4-FFF2-40B4-BE49-F238E27FC236}">
                <a16:creationId xmlns:a16="http://schemas.microsoft.com/office/drawing/2014/main" id="{34F9C14A-1E66-A2D7-78CF-05D43646EB7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7845"/>
          </a:xfr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6CC4674-2670-1D50-7B18-674D32703F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411" y="6014889"/>
            <a:ext cx="1797472" cy="54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4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611C40-531C-476C-D809-7CA2240A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1258"/>
            <a:ext cx="10515600" cy="1298291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39B3FE3-8BA5-1112-EBA5-3A84CC635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91" y="1544884"/>
            <a:ext cx="7685617" cy="4957517"/>
          </a:xfrm>
          <a:prstGeom prst="rect">
            <a:avLst/>
          </a:prstGeom>
        </p:spPr>
      </p:pic>
      <p:sp>
        <p:nvSpPr>
          <p:cNvPr id="8" name="말풍선: 타원형 7">
            <a:extLst>
              <a:ext uri="{FF2B5EF4-FFF2-40B4-BE49-F238E27FC236}">
                <a16:creationId xmlns:a16="http://schemas.microsoft.com/office/drawing/2014/main" id="{9BFA7AF7-9430-8B0D-1CB0-2F9E20C71E26}"/>
              </a:ext>
            </a:extLst>
          </p:cNvPr>
          <p:cNvSpPr/>
          <p:nvPr/>
        </p:nvSpPr>
        <p:spPr>
          <a:xfrm>
            <a:off x="1883076" y="-108857"/>
            <a:ext cx="2024743" cy="1213626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B86B700-7F2E-5CF5-7A1D-A4B7B6302E50}"/>
              </a:ext>
            </a:extLst>
          </p:cNvPr>
          <p:cNvSpPr txBox="1">
            <a:spLocks/>
          </p:cNvSpPr>
          <p:nvPr/>
        </p:nvSpPr>
        <p:spPr>
          <a:xfrm>
            <a:off x="1681690" y="70689"/>
            <a:ext cx="2427514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2000" dirty="0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지난 수업을 </a:t>
            </a:r>
            <a:endParaRPr lang="en-US" altLang="ko-KR" sz="20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2000" dirty="0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기억하며</a:t>
            </a:r>
            <a:endParaRPr lang="en-US" altLang="ko-KR" sz="20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2000" dirty="0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함께 불러요</a:t>
            </a:r>
            <a:endParaRPr lang="ko-KR" altLang="en-US" sz="20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174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4C91E7F8-AB72-1FB8-B1B2-06DEEFBBE19F}"/>
              </a:ext>
            </a:extLst>
          </p:cNvPr>
          <p:cNvSpPr txBox="1">
            <a:spLocks/>
          </p:cNvSpPr>
          <p:nvPr/>
        </p:nvSpPr>
        <p:spPr>
          <a:xfrm>
            <a:off x="838200" y="331258"/>
            <a:ext cx="10515600" cy="12982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6000" dirty="0" err="1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자진타령장단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" name="내용 개체 틀 2">
            <a:extLst>
              <a:ext uri="{FF2B5EF4-FFF2-40B4-BE49-F238E27FC236}">
                <a16:creationId xmlns:a16="http://schemas.microsoft.com/office/drawing/2014/main" id="{20407047-EBD1-6C76-36D9-A00A2F5003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753877"/>
            <a:ext cx="10515600" cy="2333467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9E7056-D499-52AE-9F02-4E7C31601DB6}"/>
              </a:ext>
            </a:extLst>
          </p:cNvPr>
          <p:cNvSpPr txBox="1"/>
          <p:nvPr/>
        </p:nvSpPr>
        <p:spPr>
          <a:xfrm>
            <a:off x="8007927" y="2170682"/>
            <a:ext cx="723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kern="0" dirty="0">
                <a:ln w="15875">
                  <a:solidFill>
                    <a:schemeClr val="tx1"/>
                  </a:solidFill>
                </a:ln>
                <a:solidFill>
                  <a:schemeClr val="accent1"/>
                </a:solidFill>
                <a:latin typeface="Bernard MT Condensed" panose="02050806060905020404" pitchFamily="18" charset="0"/>
                <a:ea typeface="Yu Gothic Medium" panose="020B0500000000000000" pitchFamily="34" charset="-128"/>
              </a:rPr>
              <a:t>&gt;</a:t>
            </a:r>
            <a:endParaRPr lang="ko-KR" altLang="en-US" sz="4000" b="1" kern="0" dirty="0">
              <a:ln w="15875">
                <a:solidFill>
                  <a:schemeClr val="tx1"/>
                </a:solidFill>
              </a:ln>
              <a:solidFill>
                <a:schemeClr val="accent1"/>
              </a:solidFill>
              <a:latin typeface="Bernard MT Condensed" panose="02050806060905020404" pitchFamily="18" charset="0"/>
              <a:ea typeface="타이포_쌍문동 B" panose="02020803020101020101" pitchFamily="18" charset="-127"/>
            </a:endParaRPr>
          </a:p>
        </p:txBody>
      </p:sp>
      <p:pic>
        <p:nvPicPr>
          <p:cNvPr id="7" name="자지ㄴㅌㅏ령">
            <a:hlinkClick r:id="" action="ppaction://media"/>
            <a:extLst>
              <a:ext uri="{FF2B5EF4-FFF2-40B4-BE49-F238E27FC236}">
                <a16:creationId xmlns:a16="http://schemas.microsoft.com/office/drawing/2014/main" id="{57E51E3D-BFDF-4D9B-6D33-C8CA5362E3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1" y="3920610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35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611C40-531C-476C-D809-7CA2240A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1258"/>
            <a:ext cx="10515600" cy="1298291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39B3FE3-8BA5-1112-EBA5-3A84CC635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91" y="1544884"/>
            <a:ext cx="7685617" cy="4957517"/>
          </a:xfrm>
          <a:prstGeom prst="rect">
            <a:avLst/>
          </a:prstGeom>
        </p:spPr>
      </p:pic>
      <p:sp>
        <p:nvSpPr>
          <p:cNvPr id="8" name="말풍선: 타원형 7">
            <a:extLst>
              <a:ext uri="{FF2B5EF4-FFF2-40B4-BE49-F238E27FC236}">
                <a16:creationId xmlns:a16="http://schemas.microsoft.com/office/drawing/2014/main" id="{9BFA7AF7-9430-8B0D-1CB0-2F9E20C71E26}"/>
              </a:ext>
            </a:extLst>
          </p:cNvPr>
          <p:cNvSpPr/>
          <p:nvPr/>
        </p:nvSpPr>
        <p:spPr>
          <a:xfrm>
            <a:off x="1883076" y="-108857"/>
            <a:ext cx="2024743" cy="1213626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B86B700-7F2E-5CF5-7A1D-A4B7B6302E50}"/>
              </a:ext>
            </a:extLst>
          </p:cNvPr>
          <p:cNvSpPr txBox="1">
            <a:spLocks/>
          </p:cNvSpPr>
          <p:nvPr/>
        </p:nvSpPr>
        <p:spPr>
          <a:xfrm>
            <a:off x="1681690" y="70689"/>
            <a:ext cx="2427514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800" dirty="0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장단을 연주하며</a:t>
            </a:r>
            <a:endParaRPr lang="en-US" altLang="ko-KR" sz="18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1800" dirty="0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함께 불러요</a:t>
            </a:r>
            <a:endParaRPr lang="ko-KR" altLang="en-US" sz="18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" name="내용 개체 틀 2">
            <a:extLst>
              <a:ext uri="{FF2B5EF4-FFF2-40B4-BE49-F238E27FC236}">
                <a16:creationId xmlns:a16="http://schemas.microsoft.com/office/drawing/2014/main" id="{7543E6C1-FB81-6E36-D2B5-5C249940F1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3028950" y="2805075"/>
            <a:ext cx="3067049" cy="301191"/>
          </a:xfrm>
        </p:spPr>
      </p:pic>
      <p:pic>
        <p:nvPicPr>
          <p:cNvPr id="4" name="내용 개체 틀 2">
            <a:extLst>
              <a:ext uri="{FF2B5EF4-FFF2-40B4-BE49-F238E27FC236}">
                <a16:creationId xmlns:a16="http://schemas.microsoft.com/office/drawing/2014/main" id="{61920486-EFF1-E1DE-E91F-E7096D81B7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6219826" y="2805074"/>
            <a:ext cx="3067049" cy="301191"/>
          </a:xfrm>
          <a:prstGeom prst="rect">
            <a:avLst/>
          </a:prstGeom>
        </p:spPr>
      </p:pic>
      <p:pic>
        <p:nvPicPr>
          <p:cNvPr id="5" name="내용 개체 틀 2">
            <a:extLst>
              <a:ext uri="{FF2B5EF4-FFF2-40B4-BE49-F238E27FC236}">
                <a16:creationId xmlns:a16="http://schemas.microsoft.com/office/drawing/2014/main" id="{825BEAF2-A979-F085-21F9-321131E5E6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2895447" y="4131196"/>
            <a:ext cx="3067049" cy="301191"/>
          </a:xfrm>
          <a:prstGeom prst="rect">
            <a:avLst/>
          </a:prstGeom>
        </p:spPr>
      </p:pic>
      <p:pic>
        <p:nvPicPr>
          <p:cNvPr id="6" name="내용 개체 틀 2">
            <a:extLst>
              <a:ext uri="{FF2B5EF4-FFF2-40B4-BE49-F238E27FC236}">
                <a16:creationId xmlns:a16="http://schemas.microsoft.com/office/drawing/2014/main" id="{5DD823AF-AD68-0611-98A8-1874DEA770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6219826" y="4131194"/>
            <a:ext cx="3067049" cy="301191"/>
          </a:xfrm>
          <a:prstGeom prst="rect">
            <a:avLst/>
          </a:prstGeom>
        </p:spPr>
      </p:pic>
      <p:pic>
        <p:nvPicPr>
          <p:cNvPr id="10" name="내용 개체 틀 2">
            <a:extLst>
              <a:ext uri="{FF2B5EF4-FFF2-40B4-BE49-F238E27FC236}">
                <a16:creationId xmlns:a16="http://schemas.microsoft.com/office/drawing/2014/main" id="{9092527E-CEF9-470E-B286-25712E4AE8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2800351" y="5306721"/>
            <a:ext cx="3067049" cy="301191"/>
          </a:xfrm>
          <a:prstGeom prst="rect">
            <a:avLst/>
          </a:prstGeom>
        </p:spPr>
      </p:pic>
      <p:pic>
        <p:nvPicPr>
          <p:cNvPr id="11" name="내용 개체 틀 2">
            <a:extLst>
              <a:ext uri="{FF2B5EF4-FFF2-40B4-BE49-F238E27FC236}">
                <a16:creationId xmlns:a16="http://schemas.microsoft.com/office/drawing/2014/main" id="{C0506EEF-A56E-AB38-6F30-6AC8A78490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6219826" y="5306718"/>
            <a:ext cx="3067049" cy="301191"/>
          </a:xfrm>
          <a:prstGeom prst="rect">
            <a:avLst/>
          </a:prstGeom>
        </p:spPr>
      </p:pic>
      <p:pic>
        <p:nvPicPr>
          <p:cNvPr id="12" name="내용 개체 틀 2">
            <a:extLst>
              <a:ext uri="{FF2B5EF4-FFF2-40B4-BE49-F238E27FC236}">
                <a16:creationId xmlns:a16="http://schemas.microsoft.com/office/drawing/2014/main" id="{A8050162-FF22-4E93-7B72-D60F7434EF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2800351" y="6482246"/>
            <a:ext cx="3067049" cy="301191"/>
          </a:xfrm>
          <a:prstGeom prst="rect">
            <a:avLst/>
          </a:prstGeom>
        </p:spPr>
      </p:pic>
      <p:pic>
        <p:nvPicPr>
          <p:cNvPr id="13" name="내용 개체 틀 2">
            <a:extLst>
              <a:ext uri="{FF2B5EF4-FFF2-40B4-BE49-F238E27FC236}">
                <a16:creationId xmlns:a16="http://schemas.microsoft.com/office/drawing/2014/main" id="{D3192836-98E8-F33E-938C-D69ACA489B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6871759" y="6476496"/>
            <a:ext cx="3067049" cy="3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7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3B17E9E5-86B9-B70D-CC36-E37E1E4F501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4"/>
            <a:ext cx="10515600" cy="4701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3600" dirty="0" err="1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헤미올라</a:t>
            </a:r>
            <a:r>
              <a:rPr lang="en-US" altLang="ko-KR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(hemiola): </a:t>
            </a:r>
            <a:r>
              <a:rPr lang="ko-KR" altLang="en-US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그리스어로 </a:t>
            </a:r>
            <a:r>
              <a:rPr lang="en-US" altLang="ko-KR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‘</a:t>
            </a:r>
            <a:r>
              <a:rPr lang="ko-KR" altLang="en-US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하나 반</a:t>
            </a:r>
            <a:r>
              <a:rPr lang="en-US" altLang="ko-KR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’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ko-KR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3</a:t>
            </a:r>
            <a:r>
              <a:rPr lang="ko-KR" altLang="en-US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박자의 음악에서 잠시 </a:t>
            </a:r>
            <a:r>
              <a:rPr lang="en-US" altLang="ko-KR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</a:t>
            </a:r>
            <a:r>
              <a:rPr lang="ko-KR" altLang="en-US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박자 형태가 나타나는 리듬</a:t>
            </a:r>
            <a:endParaRPr lang="en-US" altLang="ko-KR" sz="36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ko-KR" sz="20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3</a:t>
            </a:r>
            <a:r>
              <a:rPr lang="ko-KR" altLang="en-US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박자 리듬</a:t>
            </a:r>
            <a:endParaRPr lang="en-US" altLang="ko-KR" sz="36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</a:t>
            </a:r>
            <a:r>
              <a:rPr lang="ko-KR" altLang="en-US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박자 리듬 </a:t>
            </a:r>
            <a:endParaRPr lang="en-US" altLang="ko-KR" sz="36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ko-KR" sz="36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4C91E7F8-AB72-1FB8-B1B2-06DEEFBBE19F}"/>
              </a:ext>
            </a:extLst>
          </p:cNvPr>
          <p:cNvSpPr txBox="1">
            <a:spLocks/>
          </p:cNvSpPr>
          <p:nvPr/>
        </p:nvSpPr>
        <p:spPr>
          <a:xfrm>
            <a:off x="838200" y="331258"/>
            <a:ext cx="10515600" cy="12982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6000" dirty="0" err="1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헤미올라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44" name="그림 1043">
            <a:extLst>
              <a:ext uri="{FF2B5EF4-FFF2-40B4-BE49-F238E27FC236}">
                <a16:creationId xmlns:a16="http://schemas.microsoft.com/office/drawing/2014/main" id="{95747AB4-FCC9-8072-E092-65B711A34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488" y="3499021"/>
            <a:ext cx="7298821" cy="1653130"/>
          </a:xfrm>
          <a:prstGeom prst="rect">
            <a:avLst/>
          </a:prstGeom>
        </p:spPr>
      </p:pic>
      <p:pic>
        <p:nvPicPr>
          <p:cNvPr id="1045" name="그림 1044">
            <a:extLst>
              <a:ext uri="{FF2B5EF4-FFF2-40B4-BE49-F238E27FC236}">
                <a16:creationId xmlns:a16="http://schemas.microsoft.com/office/drawing/2014/main" id="{F2884B3D-3A01-628A-6277-F81D69306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489" y="4695207"/>
            <a:ext cx="7298821" cy="1653130"/>
          </a:xfrm>
          <a:prstGeom prst="rect">
            <a:avLst/>
          </a:prstGeom>
        </p:spPr>
      </p:pic>
      <p:sp>
        <p:nvSpPr>
          <p:cNvPr id="1046" name="직사각형 1045">
            <a:extLst>
              <a:ext uri="{FF2B5EF4-FFF2-40B4-BE49-F238E27FC236}">
                <a16:creationId xmlns:a16="http://schemas.microsoft.com/office/drawing/2014/main" id="{78782332-9C8D-31FC-A32B-5A79DDE16553}"/>
              </a:ext>
            </a:extLst>
          </p:cNvPr>
          <p:cNvSpPr/>
          <p:nvPr/>
        </p:nvSpPr>
        <p:spPr>
          <a:xfrm>
            <a:off x="3916860" y="3702221"/>
            <a:ext cx="1581149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7" name="직사각형 1046">
            <a:extLst>
              <a:ext uri="{FF2B5EF4-FFF2-40B4-BE49-F238E27FC236}">
                <a16:creationId xmlns:a16="http://schemas.microsoft.com/office/drawing/2014/main" id="{C373BECE-9A64-2370-E5D1-98593EAD4D7C}"/>
              </a:ext>
            </a:extLst>
          </p:cNvPr>
          <p:cNvSpPr/>
          <p:nvPr/>
        </p:nvSpPr>
        <p:spPr>
          <a:xfrm>
            <a:off x="5498010" y="3702221"/>
            <a:ext cx="1581149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8" name="직사각형 1047">
            <a:extLst>
              <a:ext uri="{FF2B5EF4-FFF2-40B4-BE49-F238E27FC236}">
                <a16:creationId xmlns:a16="http://schemas.microsoft.com/office/drawing/2014/main" id="{912F78C6-7320-A9F9-D397-68B356E3D493}"/>
              </a:ext>
            </a:extLst>
          </p:cNvPr>
          <p:cNvSpPr/>
          <p:nvPr/>
        </p:nvSpPr>
        <p:spPr>
          <a:xfrm>
            <a:off x="7079160" y="3702221"/>
            <a:ext cx="1650999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9" name="직사각형 1048">
            <a:extLst>
              <a:ext uri="{FF2B5EF4-FFF2-40B4-BE49-F238E27FC236}">
                <a16:creationId xmlns:a16="http://schemas.microsoft.com/office/drawing/2014/main" id="{6F4FA7AB-C3C0-E1E6-C974-ECF7784628D3}"/>
              </a:ext>
            </a:extLst>
          </p:cNvPr>
          <p:cNvSpPr/>
          <p:nvPr/>
        </p:nvSpPr>
        <p:spPr>
          <a:xfrm>
            <a:off x="8736508" y="3702221"/>
            <a:ext cx="1650999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0" name="직사각형 1049">
            <a:extLst>
              <a:ext uri="{FF2B5EF4-FFF2-40B4-BE49-F238E27FC236}">
                <a16:creationId xmlns:a16="http://schemas.microsoft.com/office/drawing/2014/main" id="{4319488E-116D-5DAE-8182-0DE1371C5063}"/>
              </a:ext>
            </a:extLst>
          </p:cNvPr>
          <p:cNvSpPr/>
          <p:nvPr/>
        </p:nvSpPr>
        <p:spPr>
          <a:xfrm>
            <a:off x="3913685" y="4885707"/>
            <a:ext cx="1069976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1" name="직사각형 1050">
            <a:extLst>
              <a:ext uri="{FF2B5EF4-FFF2-40B4-BE49-F238E27FC236}">
                <a16:creationId xmlns:a16="http://schemas.microsoft.com/office/drawing/2014/main" id="{B96E9A16-351D-5735-C7DB-4E910438C749}"/>
              </a:ext>
            </a:extLst>
          </p:cNvPr>
          <p:cNvSpPr/>
          <p:nvPr/>
        </p:nvSpPr>
        <p:spPr>
          <a:xfrm>
            <a:off x="4999533" y="4885707"/>
            <a:ext cx="1047751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2" name="직사각형 1051">
            <a:extLst>
              <a:ext uri="{FF2B5EF4-FFF2-40B4-BE49-F238E27FC236}">
                <a16:creationId xmlns:a16="http://schemas.microsoft.com/office/drawing/2014/main" id="{9623EA7A-B3A7-2FF7-8666-BF8C32F69029}"/>
              </a:ext>
            </a:extLst>
          </p:cNvPr>
          <p:cNvSpPr/>
          <p:nvPr/>
        </p:nvSpPr>
        <p:spPr>
          <a:xfrm>
            <a:off x="6059984" y="4885707"/>
            <a:ext cx="1047751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3" name="직사각형 1052">
            <a:extLst>
              <a:ext uri="{FF2B5EF4-FFF2-40B4-BE49-F238E27FC236}">
                <a16:creationId xmlns:a16="http://schemas.microsoft.com/office/drawing/2014/main" id="{539F0B9E-CA3C-1809-3533-9B195A195D69}"/>
              </a:ext>
            </a:extLst>
          </p:cNvPr>
          <p:cNvSpPr/>
          <p:nvPr/>
        </p:nvSpPr>
        <p:spPr>
          <a:xfrm>
            <a:off x="7120434" y="4888882"/>
            <a:ext cx="1047751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4" name="직사각형 1053">
            <a:extLst>
              <a:ext uri="{FF2B5EF4-FFF2-40B4-BE49-F238E27FC236}">
                <a16:creationId xmlns:a16="http://schemas.microsoft.com/office/drawing/2014/main" id="{E59A114C-5AD1-AC98-C3F6-DEF8A5D25462}"/>
              </a:ext>
            </a:extLst>
          </p:cNvPr>
          <p:cNvSpPr/>
          <p:nvPr/>
        </p:nvSpPr>
        <p:spPr>
          <a:xfrm>
            <a:off x="8168185" y="4884130"/>
            <a:ext cx="1085849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5" name="직사각형 1054">
            <a:extLst>
              <a:ext uri="{FF2B5EF4-FFF2-40B4-BE49-F238E27FC236}">
                <a16:creationId xmlns:a16="http://schemas.microsoft.com/office/drawing/2014/main" id="{07A2DEBB-FB9E-E4CC-E814-431B9B817581}"/>
              </a:ext>
            </a:extLst>
          </p:cNvPr>
          <p:cNvSpPr/>
          <p:nvPr/>
        </p:nvSpPr>
        <p:spPr>
          <a:xfrm>
            <a:off x="9237655" y="4884130"/>
            <a:ext cx="1047751" cy="992986"/>
          </a:xfrm>
          <a:prstGeom prst="rect">
            <a:avLst/>
          </a:prstGeom>
          <a:noFill/>
          <a:ln w="603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570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" grpId="0" animBg="1"/>
      <p:bldP spid="1047" grpId="0" animBg="1"/>
      <p:bldP spid="1048" grpId="0" animBg="1"/>
      <p:bldP spid="1049" grpId="0" animBg="1"/>
      <p:bldP spid="1050" grpId="0" animBg="1"/>
      <p:bldP spid="1051" grpId="0" animBg="1"/>
      <p:bldP spid="1052" grpId="0" animBg="1"/>
      <p:bldP spid="1053" grpId="0" animBg="1"/>
      <p:bldP spid="1054" grpId="0" animBg="1"/>
      <p:bldP spid="10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611C40-531C-476C-D809-7CA2240A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1258"/>
            <a:ext cx="10515600" cy="1298291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39B3FE3-8BA5-1112-EBA5-3A84CC635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91" y="1544884"/>
            <a:ext cx="7685617" cy="4957517"/>
          </a:xfrm>
          <a:prstGeom prst="rect">
            <a:avLst/>
          </a:prstGeom>
        </p:spPr>
      </p:pic>
      <p:sp>
        <p:nvSpPr>
          <p:cNvPr id="3" name="말풍선: 타원형 2">
            <a:extLst>
              <a:ext uri="{FF2B5EF4-FFF2-40B4-BE49-F238E27FC236}">
                <a16:creationId xmlns:a16="http://schemas.microsoft.com/office/drawing/2014/main" id="{19F1C8C5-015F-67E3-1DA3-4D77EF50EAFA}"/>
              </a:ext>
            </a:extLst>
          </p:cNvPr>
          <p:cNvSpPr/>
          <p:nvPr/>
        </p:nvSpPr>
        <p:spPr>
          <a:xfrm>
            <a:off x="1883076" y="-108857"/>
            <a:ext cx="2024743" cy="1213626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932F0F1A-18D8-1379-CE97-F857A4505AC2}"/>
              </a:ext>
            </a:extLst>
          </p:cNvPr>
          <p:cNvSpPr txBox="1">
            <a:spLocks/>
          </p:cNvSpPr>
          <p:nvPr/>
        </p:nvSpPr>
        <p:spPr>
          <a:xfrm>
            <a:off x="1681690" y="38031"/>
            <a:ext cx="2427514" cy="93148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ko-KR" altLang="en-US" sz="1800" dirty="0" err="1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헤미올라를</a:t>
            </a:r>
            <a:endParaRPr lang="en-US" altLang="ko-KR" sz="18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800" dirty="0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찾아보아요</a:t>
            </a:r>
            <a:endParaRPr lang="ko-KR" altLang="en-US" sz="18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88DE17-FED5-B564-8CCE-D036A844FC94}"/>
              </a:ext>
            </a:extLst>
          </p:cNvPr>
          <p:cNvSpPr/>
          <p:nvPr/>
        </p:nvSpPr>
        <p:spPr>
          <a:xfrm>
            <a:off x="2677398" y="1802964"/>
            <a:ext cx="3245730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FF0055D-E7C5-ECBE-CE35-CA43555EBA28}"/>
              </a:ext>
            </a:extLst>
          </p:cNvPr>
          <p:cNvSpPr/>
          <p:nvPr/>
        </p:nvSpPr>
        <p:spPr>
          <a:xfrm>
            <a:off x="2588679" y="3105177"/>
            <a:ext cx="21010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6E5EEA9B-50A4-C6C4-F942-A0E7CA257B1C}"/>
              </a:ext>
            </a:extLst>
          </p:cNvPr>
          <p:cNvCxnSpPr>
            <a:cxnSpLocks/>
          </p:cNvCxnSpPr>
          <p:nvPr/>
        </p:nvCxnSpPr>
        <p:spPr>
          <a:xfrm>
            <a:off x="7025640" y="1726764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9BC751B7-7E51-EA20-A13B-71E4501E3C7A}"/>
              </a:ext>
            </a:extLst>
          </p:cNvPr>
          <p:cNvCxnSpPr>
            <a:cxnSpLocks/>
          </p:cNvCxnSpPr>
          <p:nvPr/>
        </p:nvCxnSpPr>
        <p:spPr>
          <a:xfrm>
            <a:off x="7962900" y="1726764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25743DCD-2123-6A92-99E7-5ECA160D3FE1}"/>
              </a:ext>
            </a:extLst>
          </p:cNvPr>
          <p:cNvCxnSpPr>
            <a:cxnSpLocks/>
          </p:cNvCxnSpPr>
          <p:nvPr/>
        </p:nvCxnSpPr>
        <p:spPr>
          <a:xfrm>
            <a:off x="8884920" y="1716168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0CAA22AE-0BA0-79EF-9A33-964776514C6D}"/>
              </a:ext>
            </a:extLst>
          </p:cNvPr>
          <p:cNvCxnSpPr>
            <a:cxnSpLocks/>
          </p:cNvCxnSpPr>
          <p:nvPr/>
        </p:nvCxnSpPr>
        <p:spPr>
          <a:xfrm>
            <a:off x="7025640" y="3021966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F85DE80A-AED2-24CC-6737-CD53566EDAB0}"/>
              </a:ext>
            </a:extLst>
          </p:cNvPr>
          <p:cNvCxnSpPr>
            <a:cxnSpLocks/>
          </p:cNvCxnSpPr>
          <p:nvPr/>
        </p:nvCxnSpPr>
        <p:spPr>
          <a:xfrm>
            <a:off x="7962900" y="2988312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7E674C4-E899-9884-61A9-A91D63C3A744}"/>
              </a:ext>
            </a:extLst>
          </p:cNvPr>
          <p:cNvCxnSpPr>
            <a:cxnSpLocks/>
          </p:cNvCxnSpPr>
          <p:nvPr/>
        </p:nvCxnSpPr>
        <p:spPr>
          <a:xfrm>
            <a:off x="8884920" y="2988312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686FFCE-F12B-FB3F-5DC2-9657722FCE07}"/>
              </a:ext>
            </a:extLst>
          </p:cNvPr>
          <p:cNvCxnSpPr>
            <a:cxnSpLocks/>
          </p:cNvCxnSpPr>
          <p:nvPr/>
        </p:nvCxnSpPr>
        <p:spPr>
          <a:xfrm>
            <a:off x="5516880" y="3026214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17A258D9-0FA2-6814-DDA5-DD5B5F6130E8}"/>
              </a:ext>
            </a:extLst>
          </p:cNvPr>
          <p:cNvCxnSpPr>
            <a:cxnSpLocks/>
          </p:cNvCxnSpPr>
          <p:nvPr/>
        </p:nvCxnSpPr>
        <p:spPr>
          <a:xfrm>
            <a:off x="7033259" y="4313994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22504A7B-9807-D44C-5724-978E205A536D}"/>
              </a:ext>
            </a:extLst>
          </p:cNvPr>
          <p:cNvCxnSpPr>
            <a:cxnSpLocks/>
          </p:cNvCxnSpPr>
          <p:nvPr/>
        </p:nvCxnSpPr>
        <p:spPr>
          <a:xfrm>
            <a:off x="8107679" y="4313994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727B0097-D6B5-E42C-F332-04B5DD16AF75}"/>
              </a:ext>
            </a:extLst>
          </p:cNvPr>
          <p:cNvCxnSpPr>
            <a:cxnSpLocks/>
          </p:cNvCxnSpPr>
          <p:nvPr/>
        </p:nvCxnSpPr>
        <p:spPr>
          <a:xfrm>
            <a:off x="8961119" y="4313994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85EEBBAF-BCD7-03D2-98D7-7DEC1E708E58}"/>
              </a:ext>
            </a:extLst>
          </p:cNvPr>
          <p:cNvCxnSpPr>
            <a:cxnSpLocks/>
          </p:cNvCxnSpPr>
          <p:nvPr/>
        </p:nvCxnSpPr>
        <p:spPr>
          <a:xfrm>
            <a:off x="5440679" y="4313994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6C6BBF06-CA5D-C0E5-1ED9-42C5C6461D5F}"/>
              </a:ext>
            </a:extLst>
          </p:cNvPr>
          <p:cNvCxnSpPr>
            <a:cxnSpLocks/>
          </p:cNvCxnSpPr>
          <p:nvPr/>
        </p:nvCxnSpPr>
        <p:spPr>
          <a:xfrm>
            <a:off x="4445644" y="4313994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717DF333-C4B9-8D8A-B21E-F743E5A04423}"/>
              </a:ext>
            </a:extLst>
          </p:cNvPr>
          <p:cNvCxnSpPr>
            <a:cxnSpLocks/>
          </p:cNvCxnSpPr>
          <p:nvPr/>
        </p:nvCxnSpPr>
        <p:spPr>
          <a:xfrm>
            <a:off x="3622684" y="4313994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AC2B78EB-956F-8535-7802-4B4F9A2FAFC2}"/>
              </a:ext>
            </a:extLst>
          </p:cNvPr>
          <p:cNvCxnSpPr>
            <a:cxnSpLocks/>
          </p:cNvCxnSpPr>
          <p:nvPr/>
        </p:nvCxnSpPr>
        <p:spPr>
          <a:xfrm>
            <a:off x="3806615" y="5548959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64F398FA-C911-3FF6-CA67-FF593AE3489B}"/>
              </a:ext>
            </a:extLst>
          </p:cNvPr>
          <p:cNvCxnSpPr>
            <a:cxnSpLocks/>
          </p:cNvCxnSpPr>
          <p:nvPr/>
        </p:nvCxnSpPr>
        <p:spPr>
          <a:xfrm>
            <a:off x="4873415" y="5548959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AAD0B70E-E593-312A-D739-A40BEB4E63A0}"/>
              </a:ext>
            </a:extLst>
          </p:cNvPr>
          <p:cNvCxnSpPr>
            <a:cxnSpLocks/>
          </p:cNvCxnSpPr>
          <p:nvPr/>
        </p:nvCxnSpPr>
        <p:spPr>
          <a:xfrm>
            <a:off x="5645925" y="5548959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EC44CEAF-3241-EE34-2396-4093409AA59B}"/>
              </a:ext>
            </a:extLst>
          </p:cNvPr>
          <p:cNvCxnSpPr>
            <a:cxnSpLocks/>
          </p:cNvCxnSpPr>
          <p:nvPr/>
        </p:nvCxnSpPr>
        <p:spPr>
          <a:xfrm>
            <a:off x="7448449" y="5548959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D04629CE-BDAA-ADB4-5558-F8D0B9460EB8}"/>
              </a:ext>
            </a:extLst>
          </p:cNvPr>
          <p:cNvCxnSpPr>
            <a:cxnSpLocks/>
          </p:cNvCxnSpPr>
          <p:nvPr/>
        </p:nvCxnSpPr>
        <p:spPr>
          <a:xfrm>
            <a:off x="8088528" y="5548959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902D5930-95AC-0782-C873-9593AE3CC790}"/>
              </a:ext>
            </a:extLst>
          </p:cNvPr>
          <p:cNvCxnSpPr>
            <a:cxnSpLocks/>
          </p:cNvCxnSpPr>
          <p:nvPr/>
        </p:nvCxnSpPr>
        <p:spPr>
          <a:xfrm>
            <a:off x="8723528" y="5548959"/>
            <a:ext cx="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6527FA54-AB90-C3E6-685F-7E3FFE1AAC38}"/>
              </a:ext>
            </a:extLst>
          </p:cNvPr>
          <p:cNvCxnSpPr>
            <a:cxnSpLocks/>
          </p:cNvCxnSpPr>
          <p:nvPr/>
        </p:nvCxnSpPr>
        <p:spPr>
          <a:xfrm>
            <a:off x="4621530" y="3021966"/>
            <a:ext cx="0" cy="6096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38688C1F-C869-E11B-4BDA-1F375D5BD2E1}"/>
              </a:ext>
            </a:extLst>
          </p:cNvPr>
          <p:cNvCxnSpPr>
            <a:cxnSpLocks/>
          </p:cNvCxnSpPr>
          <p:nvPr/>
        </p:nvCxnSpPr>
        <p:spPr>
          <a:xfrm>
            <a:off x="3806615" y="3021966"/>
            <a:ext cx="0" cy="6096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B002C026-4F98-E565-FD9A-0A567F99132F}"/>
              </a:ext>
            </a:extLst>
          </p:cNvPr>
          <p:cNvCxnSpPr>
            <a:cxnSpLocks/>
          </p:cNvCxnSpPr>
          <p:nvPr/>
        </p:nvCxnSpPr>
        <p:spPr>
          <a:xfrm>
            <a:off x="3415030" y="3021966"/>
            <a:ext cx="0" cy="6096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67DD1724-32ED-77A3-E280-6F2BD72A5126}"/>
              </a:ext>
            </a:extLst>
          </p:cNvPr>
          <p:cNvCxnSpPr>
            <a:cxnSpLocks/>
          </p:cNvCxnSpPr>
          <p:nvPr/>
        </p:nvCxnSpPr>
        <p:spPr>
          <a:xfrm>
            <a:off x="3608714" y="1726764"/>
            <a:ext cx="0" cy="6096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5D4EC6EE-D997-5AFF-0AF2-77E1836ABAA6}"/>
              </a:ext>
            </a:extLst>
          </p:cNvPr>
          <p:cNvCxnSpPr>
            <a:cxnSpLocks/>
          </p:cNvCxnSpPr>
          <p:nvPr/>
        </p:nvCxnSpPr>
        <p:spPr>
          <a:xfrm>
            <a:off x="4015114" y="1726764"/>
            <a:ext cx="0" cy="6096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id="{D2584349-E296-DBAE-D88C-6DEF5BF7F0FE}"/>
              </a:ext>
            </a:extLst>
          </p:cNvPr>
          <p:cNvCxnSpPr>
            <a:cxnSpLocks/>
          </p:cNvCxnSpPr>
          <p:nvPr/>
        </p:nvCxnSpPr>
        <p:spPr>
          <a:xfrm>
            <a:off x="4428508" y="1726764"/>
            <a:ext cx="0" cy="6096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D2AC9CAE-2257-D752-2C59-01A24A68501D}"/>
              </a:ext>
            </a:extLst>
          </p:cNvPr>
          <p:cNvCxnSpPr>
            <a:cxnSpLocks/>
          </p:cNvCxnSpPr>
          <p:nvPr/>
        </p:nvCxnSpPr>
        <p:spPr>
          <a:xfrm>
            <a:off x="5093343" y="1728868"/>
            <a:ext cx="0" cy="6096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46C5E0A4-C772-C9B3-3BD5-A6C1EF4460EA}"/>
              </a:ext>
            </a:extLst>
          </p:cNvPr>
          <p:cNvCxnSpPr>
            <a:cxnSpLocks/>
          </p:cNvCxnSpPr>
          <p:nvPr/>
        </p:nvCxnSpPr>
        <p:spPr>
          <a:xfrm>
            <a:off x="5487044" y="1726764"/>
            <a:ext cx="0" cy="6096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DB0183F6-EF49-F79B-AF81-2E96F5C7756C}"/>
              </a:ext>
            </a:extLst>
          </p:cNvPr>
          <p:cNvSpPr/>
          <p:nvPr/>
        </p:nvSpPr>
        <p:spPr>
          <a:xfrm>
            <a:off x="779128" y="2020968"/>
            <a:ext cx="1375445" cy="1385794"/>
          </a:xfrm>
          <a:prstGeom prst="rect">
            <a:avLst/>
          </a:prstGeom>
          <a:solidFill>
            <a:schemeClr val="accent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ko-KR" altLang="en-US" sz="1600" dirty="0">
                <a:ln w="12700">
                  <a:solidFill>
                    <a:schemeClr val="tx1"/>
                  </a:solidFill>
                </a:ln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변형 장단이</a:t>
            </a:r>
            <a:endParaRPr lang="en-US" altLang="ko-KR" sz="1600" dirty="0">
              <a:ln w="12700">
                <a:solidFill>
                  <a:schemeClr val="tx1"/>
                </a:solidFill>
              </a:ln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600" dirty="0">
                <a:ln w="12700">
                  <a:solidFill>
                    <a:schemeClr val="tx1"/>
                  </a:solidFill>
                </a:ln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사용되는</a:t>
            </a:r>
            <a:endParaRPr lang="en-US" altLang="ko-KR" sz="1600" dirty="0">
              <a:ln w="12700">
                <a:solidFill>
                  <a:schemeClr val="tx1"/>
                </a:solidFill>
              </a:ln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600" dirty="0">
                <a:ln w="12700">
                  <a:solidFill>
                    <a:schemeClr val="tx1"/>
                  </a:solidFill>
                </a:ln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부분</a:t>
            </a:r>
          </a:p>
        </p:txBody>
      </p:sp>
      <p:cxnSp>
        <p:nvCxnSpPr>
          <p:cNvPr id="43" name="직선 화살표 연결선 42">
            <a:extLst>
              <a:ext uri="{FF2B5EF4-FFF2-40B4-BE49-F238E27FC236}">
                <a16:creationId xmlns:a16="http://schemas.microsoft.com/office/drawing/2014/main" id="{05C26FCA-948A-55DD-24BB-E86FC1D128E1}"/>
              </a:ext>
            </a:extLst>
          </p:cNvPr>
          <p:cNvCxnSpPr>
            <a:cxnSpLocks/>
          </p:cNvCxnSpPr>
          <p:nvPr/>
        </p:nvCxnSpPr>
        <p:spPr>
          <a:xfrm flipV="1">
            <a:off x="2140698" y="2048022"/>
            <a:ext cx="438082" cy="2709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화살표 연결선 46">
            <a:extLst>
              <a:ext uri="{FF2B5EF4-FFF2-40B4-BE49-F238E27FC236}">
                <a16:creationId xmlns:a16="http://schemas.microsoft.com/office/drawing/2014/main" id="{CF79A4CE-1A2D-31C3-B23B-993A9CCE3E06}"/>
              </a:ext>
            </a:extLst>
          </p:cNvPr>
          <p:cNvCxnSpPr>
            <a:cxnSpLocks/>
          </p:cNvCxnSpPr>
          <p:nvPr/>
        </p:nvCxnSpPr>
        <p:spPr>
          <a:xfrm>
            <a:off x="2154573" y="3122378"/>
            <a:ext cx="361519" cy="24808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10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4C91E7F8-AB72-1FB8-B1B2-06DEEFBBE19F}"/>
              </a:ext>
            </a:extLst>
          </p:cNvPr>
          <p:cNvSpPr txBox="1">
            <a:spLocks/>
          </p:cNvSpPr>
          <p:nvPr/>
        </p:nvSpPr>
        <p:spPr>
          <a:xfrm>
            <a:off x="838200" y="331258"/>
            <a:ext cx="10515600" cy="12982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6000" dirty="0" err="1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자진타령장단</a:t>
            </a:r>
            <a:r>
              <a:rPr lang="ko-KR" altLang="en-US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en-US" altLang="ko-KR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" name="말풍선: 타원형 1">
            <a:extLst>
              <a:ext uri="{FF2B5EF4-FFF2-40B4-BE49-F238E27FC236}">
                <a16:creationId xmlns:a16="http://schemas.microsoft.com/office/drawing/2014/main" id="{D6E60E3A-34E2-96CA-C4DB-B02B71129CB0}"/>
              </a:ext>
            </a:extLst>
          </p:cNvPr>
          <p:cNvSpPr/>
          <p:nvPr/>
        </p:nvSpPr>
        <p:spPr>
          <a:xfrm>
            <a:off x="1681372" y="-108856"/>
            <a:ext cx="1545923" cy="1073924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BD1FC86E-8CE9-8718-F3B0-7934B4921091}"/>
              </a:ext>
            </a:extLst>
          </p:cNvPr>
          <p:cNvSpPr txBox="1">
            <a:spLocks/>
          </p:cNvSpPr>
          <p:nvPr/>
        </p:nvSpPr>
        <p:spPr>
          <a:xfrm>
            <a:off x="1348527" y="33582"/>
            <a:ext cx="2221668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3600" dirty="0">
                <a:ln w="1905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변형</a:t>
            </a:r>
            <a:endParaRPr lang="en-US" altLang="ko-KR" sz="3600" dirty="0">
              <a:ln w="1905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21253BC-1790-4CD0-0FB1-1C7EDBED55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0000" b="73812"/>
          <a:stretch/>
        </p:blipFill>
        <p:spPr>
          <a:xfrm>
            <a:off x="1735432" y="1437307"/>
            <a:ext cx="8721135" cy="2946433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D31EA2BF-8135-1181-489D-9ADF908F2DE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62" b="58619"/>
          <a:stretch/>
        </p:blipFill>
        <p:spPr>
          <a:xfrm>
            <a:off x="3559107" y="4365811"/>
            <a:ext cx="6937801" cy="1422488"/>
          </a:xfrm>
          <a:prstGeom prst="rect">
            <a:avLst/>
          </a:prstGeom>
        </p:spPr>
      </p:pic>
      <p:pic>
        <p:nvPicPr>
          <p:cNvPr id="12" name="신ㄱㅗㅅㅏㄴ변혀ㅇ1">
            <a:hlinkClick r:id="" action="ppaction://media"/>
            <a:extLst>
              <a:ext uri="{FF2B5EF4-FFF2-40B4-BE49-F238E27FC236}">
                <a16:creationId xmlns:a16="http://schemas.microsoft.com/office/drawing/2014/main" id="{82BDC483-5E72-C9CB-8A2B-EA32CFF7E2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17600" y="5605463"/>
            <a:ext cx="609600" cy="609600"/>
          </a:xfrm>
          <a:prstGeom prst="rect">
            <a:avLst/>
          </a:prstGeom>
        </p:spPr>
      </p:pic>
      <p:pic>
        <p:nvPicPr>
          <p:cNvPr id="13" name="신고산변형1">
            <a:hlinkClick r:id="" action="ppaction://media"/>
            <a:extLst>
              <a:ext uri="{FF2B5EF4-FFF2-40B4-BE49-F238E27FC236}">
                <a16:creationId xmlns:a16="http://schemas.microsoft.com/office/drawing/2014/main" id="{D9A604D7-E6FB-C7D2-9380-A4E04EFD220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28663" y="4664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56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44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4C91E7F8-AB72-1FB8-B1B2-06DEEFBBE19F}"/>
              </a:ext>
            </a:extLst>
          </p:cNvPr>
          <p:cNvSpPr txBox="1">
            <a:spLocks/>
          </p:cNvSpPr>
          <p:nvPr/>
        </p:nvSpPr>
        <p:spPr>
          <a:xfrm>
            <a:off x="838200" y="331258"/>
            <a:ext cx="10515600" cy="12982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6000" dirty="0" err="1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자진타령장단</a:t>
            </a:r>
            <a:r>
              <a:rPr lang="ko-KR" altLang="en-US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en-US" altLang="ko-KR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" name="말풍선: 타원형 1">
            <a:extLst>
              <a:ext uri="{FF2B5EF4-FFF2-40B4-BE49-F238E27FC236}">
                <a16:creationId xmlns:a16="http://schemas.microsoft.com/office/drawing/2014/main" id="{D6E60E3A-34E2-96CA-C4DB-B02B71129CB0}"/>
              </a:ext>
            </a:extLst>
          </p:cNvPr>
          <p:cNvSpPr/>
          <p:nvPr/>
        </p:nvSpPr>
        <p:spPr>
          <a:xfrm>
            <a:off x="1587243" y="-108856"/>
            <a:ext cx="1545923" cy="1073924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BD1FC86E-8CE9-8718-F3B0-7934B4921091}"/>
              </a:ext>
            </a:extLst>
          </p:cNvPr>
          <p:cNvSpPr txBox="1">
            <a:spLocks/>
          </p:cNvSpPr>
          <p:nvPr/>
        </p:nvSpPr>
        <p:spPr>
          <a:xfrm>
            <a:off x="1249370" y="33583"/>
            <a:ext cx="2221668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3600" dirty="0">
                <a:ln w="1905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변형</a:t>
            </a:r>
            <a:endParaRPr lang="en-US" altLang="ko-KR" sz="3600" dirty="0">
              <a:ln w="1905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21253BC-1790-4CD0-0FB1-1C7EDBED55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50" t="27587" r="49150" b="46225"/>
          <a:stretch/>
        </p:blipFill>
        <p:spPr>
          <a:xfrm>
            <a:off x="1735432" y="1437307"/>
            <a:ext cx="8721135" cy="2946433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3D7AEB19-FFAB-5283-53A9-4FFAD6F44B3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4289" r="-164" b="4330"/>
          <a:stretch/>
        </p:blipFill>
        <p:spPr>
          <a:xfrm>
            <a:off x="2971800" y="4383740"/>
            <a:ext cx="7799294" cy="1691349"/>
          </a:xfrm>
          <a:prstGeom prst="rect">
            <a:avLst/>
          </a:prstGeom>
        </p:spPr>
      </p:pic>
      <p:pic>
        <p:nvPicPr>
          <p:cNvPr id="13" name="신고산장ㄷㅏㄴㅂㅕㄴ형2">
            <a:hlinkClick r:id="" action="ppaction://media"/>
            <a:extLst>
              <a:ext uri="{FF2B5EF4-FFF2-40B4-BE49-F238E27FC236}">
                <a16:creationId xmlns:a16="http://schemas.microsoft.com/office/drawing/2014/main" id="{41874D9F-B81F-4C51-8A42-062B475434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14364" y="5770289"/>
            <a:ext cx="609601" cy="609600"/>
          </a:xfrm>
          <a:prstGeom prst="rect">
            <a:avLst/>
          </a:prstGeom>
        </p:spPr>
      </p:pic>
      <p:pic>
        <p:nvPicPr>
          <p:cNvPr id="14" name="신고산변형2">
            <a:hlinkClick r:id="" action="ppaction://media"/>
            <a:extLst>
              <a:ext uri="{FF2B5EF4-FFF2-40B4-BE49-F238E27FC236}">
                <a16:creationId xmlns:a16="http://schemas.microsoft.com/office/drawing/2014/main" id="{D98306E2-B02F-A26F-625E-34F9411903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14363" y="4705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9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611C40-531C-476C-D809-7CA2240A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1258"/>
            <a:ext cx="10515600" cy="1298291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39B3FE3-8BA5-1112-EBA5-3A84CC635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91" y="1544884"/>
            <a:ext cx="7685617" cy="4957517"/>
          </a:xfrm>
          <a:prstGeom prst="rect">
            <a:avLst/>
          </a:prstGeom>
        </p:spPr>
      </p:pic>
      <p:sp>
        <p:nvSpPr>
          <p:cNvPr id="8" name="말풍선: 타원형 7">
            <a:extLst>
              <a:ext uri="{FF2B5EF4-FFF2-40B4-BE49-F238E27FC236}">
                <a16:creationId xmlns:a16="http://schemas.microsoft.com/office/drawing/2014/main" id="{9BFA7AF7-9430-8B0D-1CB0-2F9E20C71E26}"/>
              </a:ext>
            </a:extLst>
          </p:cNvPr>
          <p:cNvSpPr/>
          <p:nvPr/>
        </p:nvSpPr>
        <p:spPr>
          <a:xfrm>
            <a:off x="1883076" y="-108857"/>
            <a:ext cx="2024743" cy="1213626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B86B700-7F2E-5CF5-7A1D-A4B7B6302E50}"/>
              </a:ext>
            </a:extLst>
          </p:cNvPr>
          <p:cNvSpPr txBox="1">
            <a:spLocks/>
          </p:cNvSpPr>
          <p:nvPr/>
        </p:nvSpPr>
        <p:spPr>
          <a:xfrm>
            <a:off x="1681690" y="70689"/>
            <a:ext cx="2427514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800" dirty="0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변형 장단을 </a:t>
            </a:r>
            <a:endParaRPr lang="en-US" altLang="ko-KR" sz="18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1800" dirty="0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활용하며</a:t>
            </a:r>
            <a:endParaRPr lang="en-US" altLang="ko-KR" sz="18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1800" dirty="0">
                <a:ln w="158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함께 불러요</a:t>
            </a:r>
            <a:endParaRPr lang="ko-KR" altLang="en-US" sz="1800" dirty="0">
              <a:ln w="1587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656D73E-1FAC-CD33-7E9B-31361625960C}"/>
              </a:ext>
            </a:extLst>
          </p:cNvPr>
          <p:cNvSpPr/>
          <p:nvPr/>
        </p:nvSpPr>
        <p:spPr>
          <a:xfrm>
            <a:off x="2677398" y="1802964"/>
            <a:ext cx="3245730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A33A423-B0BB-CC21-A3EB-0053CF1C3C4E}"/>
              </a:ext>
            </a:extLst>
          </p:cNvPr>
          <p:cNvSpPr/>
          <p:nvPr/>
        </p:nvSpPr>
        <p:spPr>
          <a:xfrm>
            <a:off x="2588679" y="3105177"/>
            <a:ext cx="21010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내용 개체 틀 2">
            <a:extLst>
              <a:ext uri="{FF2B5EF4-FFF2-40B4-BE49-F238E27FC236}">
                <a16:creationId xmlns:a16="http://schemas.microsoft.com/office/drawing/2014/main" id="{3B8BB26D-FDA4-C0A2-3554-A7D45386E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6219826" y="2805074"/>
            <a:ext cx="3067049" cy="301191"/>
          </a:xfrm>
          <a:prstGeom prst="rect">
            <a:avLst/>
          </a:prstGeom>
        </p:spPr>
      </p:pic>
      <p:pic>
        <p:nvPicPr>
          <p:cNvPr id="6" name="내용 개체 틀 2">
            <a:extLst>
              <a:ext uri="{FF2B5EF4-FFF2-40B4-BE49-F238E27FC236}">
                <a16:creationId xmlns:a16="http://schemas.microsoft.com/office/drawing/2014/main" id="{2EFE44C4-9F39-4623-CCC7-E6505B5044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6219826" y="4131194"/>
            <a:ext cx="3067049" cy="301191"/>
          </a:xfrm>
          <a:prstGeom prst="rect">
            <a:avLst/>
          </a:prstGeom>
        </p:spPr>
      </p:pic>
      <p:pic>
        <p:nvPicPr>
          <p:cNvPr id="10" name="내용 개체 틀 2">
            <a:extLst>
              <a:ext uri="{FF2B5EF4-FFF2-40B4-BE49-F238E27FC236}">
                <a16:creationId xmlns:a16="http://schemas.microsoft.com/office/drawing/2014/main" id="{2560E042-2938-35CE-4617-1FA6F45DA8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2800351" y="5306721"/>
            <a:ext cx="3067049" cy="301191"/>
          </a:xfrm>
          <a:prstGeom prst="rect">
            <a:avLst/>
          </a:prstGeom>
        </p:spPr>
      </p:pic>
      <p:pic>
        <p:nvPicPr>
          <p:cNvPr id="11" name="내용 개체 틀 2">
            <a:extLst>
              <a:ext uri="{FF2B5EF4-FFF2-40B4-BE49-F238E27FC236}">
                <a16:creationId xmlns:a16="http://schemas.microsoft.com/office/drawing/2014/main" id="{C1EDAC70-8430-3044-897A-067F6041DE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6219826" y="5306718"/>
            <a:ext cx="3067049" cy="301191"/>
          </a:xfrm>
          <a:prstGeom prst="rect">
            <a:avLst/>
          </a:prstGeom>
        </p:spPr>
      </p:pic>
      <p:pic>
        <p:nvPicPr>
          <p:cNvPr id="12" name="내용 개체 틀 2">
            <a:extLst>
              <a:ext uri="{FF2B5EF4-FFF2-40B4-BE49-F238E27FC236}">
                <a16:creationId xmlns:a16="http://schemas.microsoft.com/office/drawing/2014/main" id="{DF8B4CB7-7CE2-E23C-AF13-64757FC83A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2800351" y="6482246"/>
            <a:ext cx="3067049" cy="301191"/>
          </a:xfrm>
          <a:prstGeom prst="rect">
            <a:avLst/>
          </a:prstGeom>
        </p:spPr>
      </p:pic>
      <p:pic>
        <p:nvPicPr>
          <p:cNvPr id="13" name="내용 개체 틀 2">
            <a:extLst>
              <a:ext uri="{FF2B5EF4-FFF2-40B4-BE49-F238E27FC236}">
                <a16:creationId xmlns:a16="http://schemas.microsoft.com/office/drawing/2014/main" id="{F06B621F-2B19-19F3-3A99-66EE9500A7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8" b="45525"/>
          <a:stretch/>
        </p:blipFill>
        <p:spPr>
          <a:xfrm>
            <a:off x="6871759" y="6476496"/>
            <a:ext cx="3067049" cy="30119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CCF62E78-C0FB-7010-3DEC-698E952ED6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4290" r="-1639" b="19444"/>
          <a:stretch/>
        </p:blipFill>
        <p:spPr>
          <a:xfrm>
            <a:off x="2862263" y="4145483"/>
            <a:ext cx="3109912" cy="30119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91A2D1A8-2BA7-C616-EF3E-FB05465265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897" b="77176"/>
          <a:stretch/>
        </p:blipFill>
        <p:spPr>
          <a:xfrm>
            <a:off x="3032343" y="2772913"/>
            <a:ext cx="3063658" cy="3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931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3413</TotalTime>
  <Words>71</Words>
  <Application>Microsoft Office PowerPoint</Application>
  <PresentationFormat>와이드스크린</PresentationFormat>
  <Paragraphs>33</Paragraphs>
  <Slides>10</Slides>
  <Notes>1</Notes>
  <HiddenSlides>0</HiddenSlides>
  <MMClips>6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Bernard MT Condensed</vt:lpstr>
      <vt:lpstr>Yu Gothic Medium</vt:lpstr>
      <vt:lpstr>타이포_쌍문동 B</vt:lpstr>
      <vt:lpstr>G마켓 산스 TTF Bold</vt:lpstr>
      <vt:lpstr>레시피코리아 Medium</vt:lpstr>
      <vt:lpstr>Arial</vt:lpstr>
      <vt:lpstr>맑은 고딕</vt:lpstr>
      <vt:lpstr>Office 테마</vt:lpstr>
      <vt:lpstr>PowerPoint 프레젠테이션</vt:lpstr>
      <vt:lpstr>신고산타령</vt:lpstr>
      <vt:lpstr>PowerPoint 프레젠테이션</vt:lpstr>
      <vt:lpstr>신고산타령</vt:lpstr>
      <vt:lpstr>PowerPoint 프레젠테이션</vt:lpstr>
      <vt:lpstr>신고산타령</vt:lpstr>
      <vt:lpstr>PowerPoint 프레젠테이션</vt:lpstr>
      <vt:lpstr>PowerPoint 프레젠테이션</vt:lpstr>
      <vt:lpstr>신고산타령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 진우</dc:creator>
  <cp:lastModifiedBy>user</cp:lastModifiedBy>
  <cp:revision>31</cp:revision>
  <dcterms:created xsi:type="dcterms:W3CDTF">2022-08-12T11:48:21Z</dcterms:created>
  <dcterms:modified xsi:type="dcterms:W3CDTF">2022-09-15T00:32:41Z</dcterms:modified>
</cp:coreProperties>
</file>