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7"/>
  </p:notesMasterIdLst>
  <p:handoutMasterIdLst>
    <p:handoutMasterId r:id="rId18"/>
  </p:handoutMasterIdLst>
  <p:sldIdLst>
    <p:sldId id="300" r:id="rId5"/>
    <p:sldId id="367" r:id="rId6"/>
    <p:sldId id="304" r:id="rId7"/>
    <p:sldId id="355" r:id="rId8"/>
    <p:sldId id="364" r:id="rId9"/>
    <p:sldId id="359" r:id="rId10"/>
    <p:sldId id="361" r:id="rId11"/>
    <p:sldId id="346" r:id="rId12"/>
    <p:sldId id="362" r:id="rId13"/>
    <p:sldId id="363" r:id="rId14"/>
    <p:sldId id="350" r:id="rId15"/>
    <p:sldId id="295" r:id="rId16"/>
  </p:sldIdLst>
  <p:sldSz cx="12192000" cy="6858000"/>
  <p:notesSz cx="6858000" cy="9144000"/>
  <p:embeddedFontLst>
    <p:embeddedFont>
      <p:font typeface="NanumGothic" panose="020D0604000000000000" pitchFamily="50" charset="-127"/>
      <p:regular r:id="rId19"/>
      <p:bold r:id="rId20"/>
    </p:embeddedFont>
    <p:embeddedFont>
      <p:font typeface="NanumGothicExtraBold" panose="020D0904000000000000" pitchFamily="50" charset="-127"/>
      <p:bold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FDF"/>
    <a:srgbClr val="DADF00"/>
    <a:srgbClr val="DFAE00"/>
    <a:srgbClr val="5F3F00"/>
    <a:srgbClr val="BABF00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3"/>
  </p:normalViewPr>
  <p:slideViewPr>
    <p:cSldViewPr snapToGrid="0" showGuides="1">
      <p:cViewPr>
        <p:scale>
          <a:sx n="120" d="100"/>
          <a:sy n="120" d="100"/>
        </p:scale>
        <p:origin x="1788" y="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2025-02-25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2025-02-25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625FBAA-D309-8660-C0A0-427CE0D6D639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FF149113-FFD7-D964-C13F-2149FCDC901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4.mp3"/><Relationship Id="rId7" Type="http://schemas.openxmlformats.org/officeDocument/2006/relationships/image" Target="../media/image24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7.png"/><Relationship Id="rId11" Type="http://schemas.openxmlformats.org/officeDocument/2006/relationships/image" Target="../media/image17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16.svg"/><Relationship Id="rId4" Type="http://schemas.openxmlformats.org/officeDocument/2006/relationships/audio" Target="../media/media4.mp3"/><Relationship Id="rId9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svg"/><Relationship Id="rId7" Type="http://schemas.openxmlformats.org/officeDocument/2006/relationships/image" Target="../media/image9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.png"/><Relationship Id="rId5" Type="http://schemas.openxmlformats.org/officeDocument/2006/relationships/image" Target="../media/image11.svg"/><Relationship Id="rId10" Type="http://schemas.openxmlformats.org/officeDocument/2006/relationships/image" Target="../media/image28.png"/><Relationship Id="rId4" Type="http://schemas.openxmlformats.org/officeDocument/2006/relationships/image" Target="../media/image10.png"/><Relationship Id="rId9" Type="http://schemas.openxmlformats.org/officeDocument/2006/relationships/image" Target="../media/image13.sv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svg"/><Relationship Id="rId7" Type="http://schemas.openxmlformats.org/officeDocument/2006/relationships/image" Target="../media/image11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microsoft.com/office/2007/relationships/media" Target="../media/media2.mp3"/><Relationship Id="rId7" Type="http://schemas.openxmlformats.org/officeDocument/2006/relationships/image" Target="../media/image1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18.png"/><Relationship Id="rId4" Type="http://schemas.openxmlformats.org/officeDocument/2006/relationships/audio" Target="../media/media2.mp3"/><Relationship Id="rId9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microsoft.com/office/2007/relationships/media" Target="../media/media2.mp3"/><Relationship Id="rId7" Type="http://schemas.openxmlformats.org/officeDocument/2006/relationships/image" Target="../media/image1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media" Target="../media/media2.mp3"/><Relationship Id="rId7" Type="http://schemas.openxmlformats.org/officeDocument/2006/relationships/image" Target="../media/image1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1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17.png"/><Relationship Id="rId4" Type="http://schemas.openxmlformats.org/officeDocument/2006/relationships/audio" Target="../media/media2.mp3"/><Relationship Id="rId9" Type="http://schemas.openxmlformats.org/officeDocument/2006/relationships/image" Target="../media/image2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2.mp3"/><Relationship Id="rId7" Type="http://schemas.openxmlformats.org/officeDocument/2006/relationships/image" Target="../media/image2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11" Type="http://schemas.openxmlformats.org/officeDocument/2006/relationships/image" Target="../media/image17.pn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16.svg"/><Relationship Id="rId4" Type="http://schemas.openxmlformats.org/officeDocument/2006/relationships/audio" Target="../media/media2.mp3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microsoft.com/office/2007/relationships/media" Target="../media/media4.mp3"/><Relationship Id="rId7" Type="http://schemas.openxmlformats.org/officeDocument/2006/relationships/image" Target="../media/image27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6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4.mp3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microsoft.com/office/2007/relationships/media" Target="../media/media4.mp3"/><Relationship Id="rId7" Type="http://schemas.openxmlformats.org/officeDocument/2006/relationships/image" Target="../media/image15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7.png"/><Relationship Id="rId11" Type="http://schemas.openxmlformats.org/officeDocument/2006/relationships/image" Target="../media/image23.svg"/><Relationship Id="rId5" Type="http://schemas.openxmlformats.org/officeDocument/2006/relationships/slideLayout" Target="../slideLayouts/slideLayout3.xml"/><Relationship Id="rId10" Type="http://schemas.openxmlformats.org/officeDocument/2006/relationships/image" Target="../media/image22.png"/><Relationship Id="rId4" Type="http://schemas.openxmlformats.org/officeDocument/2006/relationships/audio" Target="../media/media4.mp3"/><Relationship Id="rId9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4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친구들</a:t>
            </a:r>
            <a:r>
              <a:rPr lang="en-US" altLang="ko-KR" dirty="0"/>
              <a:t>, </a:t>
            </a:r>
            <a:r>
              <a:rPr lang="ko-KR" altLang="en-US" dirty="0"/>
              <a:t>안녕</a:t>
            </a:r>
            <a:r>
              <a:rPr lang="en-US" altLang="ko-KR" dirty="0"/>
              <a:t>!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82877737-B524-D3AF-AB7A-B5AF2611F5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0353" y="1691160"/>
            <a:ext cx="7877138" cy="3199247"/>
          </a:xfrm>
          <a:prstGeom prst="rect">
            <a:avLst/>
          </a:prstGeom>
        </p:spPr>
      </p:pic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910964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‘</a:t>
            </a:r>
            <a:r>
              <a:rPr kumimoji="1" lang="ko-KR" altLang="en-US" dirty="0"/>
              <a:t>새싹의 노래</a:t>
            </a:r>
            <a:r>
              <a:rPr kumimoji="1" lang="en-US" altLang="ko-KR" dirty="0"/>
              <a:t>’</a:t>
            </a:r>
            <a:r>
              <a:rPr kumimoji="1" lang="ko-KR" altLang="en-US" dirty="0"/>
              <a:t>를 부르며 손으로 </a:t>
            </a:r>
            <a:r>
              <a:rPr kumimoji="1" lang="ko-KR" altLang="en-US" dirty="0" err="1"/>
              <a:t>가락선</a:t>
            </a:r>
            <a:r>
              <a:rPr kumimoji="1" lang="ko-KR" altLang="en-US" dirty="0"/>
              <a:t> 그리기</a:t>
            </a:r>
          </a:p>
        </p:txBody>
      </p:sp>
      <p:sp>
        <p:nvSpPr>
          <p:cNvPr id="24" name="텍스트 개체 틀 1">
            <a:extLst>
              <a:ext uri="{FF2B5EF4-FFF2-40B4-BE49-F238E27FC236}">
                <a16:creationId xmlns:a16="http://schemas.microsoft.com/office/drawing/2014/main" id="{10AEA70F-FE83-6F6F-58D7-AA2412097D9E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21AA703-1FDF-788B-8BB7-4E0031AB8A0A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520F8533-55F9-8076-C728-8A0B91364A66}"/>
              </a:ext>
            </a:extLst>
          </p:cNvPr>
          <p:cNvSpPr txBox="1">
            <a:spLocks/>
          </p:cNvSpPr>
          <p:nvPr/>
        </p:nvSpPr>
        <p:spPr>
          <a:xfrm>
            <a:off x="10753722" y="537374"/>
            <a:ext cx="11106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친구들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안녕</a:t>
            </a:r>
            <a:r>
              <a:rPr kumimoji="1" lang="en-US" altLang="ko-KR" sz="1400" dirty="0">
                <a:solidFill>
                  <a:schemeClr val="bg1"/>
                </a:solidFill>
              </a:rPr>
              <a:t>!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167E6853-138A-9535-2686-0572FAD9F916}"/>
              </a:ext>
            </a:extLst>
          </p:cNvPr>
          <p:cNvSpPr txBox="1">
            <a:spLocks/>
          </p:cNvSpPr>
          <p:nvPr/>
        </p:nvSpPr>
        <p:spPr>
          <a:xfrm>
            <a:off x="1662938" y="863667"/>
            <a:ext cx="8866123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  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부분과 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 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부분의 가락의 흐름을 구별해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A6F7E141-0503-1E62-1266-E025942675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15687" y="934314"/>
            <a:ext cx="401919" cy="390580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6CD3510C-B2A7-C370-D169-6955C62699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20703" y="941668"/>
            <a:ext cx="373210" cy="390580"/>
          </a:xfrm>
          <a:prstGeom prst="rect">
            <a:avLst/>
          </a:prstGeom>
        </p:spPr>
      </p:pic>
      <p:pic>
        <p:nvPicPr>
          <p:cNvPr id="4" name="그래픽 3">
            <a:extLst>
              <a:ext uri="{FF2B5EF4-FFF2-40B4-BE49-F238E27FC236}">
                <a16:creationId xmlns:a16="http://schemas.microsoft.com/office/drawing/2014/main" id="{EC4D5A05-8548-3B53-C1A1-F95CAC348E7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208" y="4207099"/>
            <a:ext cx="12192207" cy="3313210"/>
          </a:xfrm>
          <a:prstGeom prst="rect">
            <a:avLst/>
          </a:prstGeom>
        </p:spPr>
      </p:pic>
      <p:pic>
        <p:nvPicPr>
          <p:cNvPr id="6" name="Ⅰ-1-03 [새싹의 노래] 노래">
            <a:hlinkClick r:id="" action="ppaction://media"/>
            <a:extLst>
              <a:ext uri="{FF2B5EF4-FFF2-40B4-BE49-F238E27FC236}">
                <a16:creationId xmlns:a16="http://schemas.microsoft.com/office/drawing/2014/main" id="{8E6FD7A8-CB98-2646-3559-CE89C50641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25118" y="999173"/>
            <a:ext cx="406400" cy="406400"/>
          </a:xfrm>
          <a:prstGeom prst="rect">
            <a:avLst/>
          </a:prstGeom>
        </p:spPr>
      </p:pic>
      <p:pic>
        <p:nvPicPr>
          <p:cNvPr id="7" name="Ⅰ-1-04 [새싹의 노래] 반주">
            <a:hlinkClick r:id="" action="ppaction://media"/>
            <a:extLst>
              <a:ext uri="{FF2B5EF4-FFF2-40B4-BE49-F238E27FC236}">
                <a16:creationId xmlns:a16="http://schemas.microsoft.com/office/drawing/2014/main" id="{C9B7218C-99C0-A5A1-5447-8E76F703C42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25118" y="153722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554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6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47794" cy="251999"/>
          </a:xfrm>
        </p:spPr>
        <p:txBody>
          <a:bodyPr/>
          <a:lstStyle/>
          <a:p>
            <a:r>
              <a:rPr kumimoji="1" lang="ko-KR" altLang="en-US" dirty="0"/>
              <a:t>정리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845CEF33-A5CC-A2BC-FDE0-24107509859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53B09817-5ECF-AE7F-2A2F-6CAE8058F023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26ACD4ED-A70F-37F8-CB57-B6307CC391AE}"/>
              </a:ext>
            </a:extLst>
          </p:cNvPr>
          <p:cNvSpPr txBox="1">
            <a:spLocks/>
          </p:cNvSpPr>
          <p:nvPr/>
        </p:nvSpPr>
        <p:spPr>
          <a:xfrm>
            <a:off x="10753722" y="537374"/>
            <a:ext cx="11106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친구들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안녕</a:t>
            </a:r>
            <a:r>
              <a:rPr kumimoji="1" lang="en-US" altLang="ko-KR" sz="1400" dirty="0">
                <a:solidFill>
                  <a:schemeClr val="bg1"/>
                </a:solidFill>
              </a:rPr>
              <a:t>!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10" name="그래픽 9">
            <a:extLst>
              <a:ext uri="{FF2B5EF4-FFF2-40B4-BE49-F238E27FC236}">
                <a16:creationId xmlns:a16="http://schemas.microsoft.com/office/drawing/2014/main" id="{20913485-4227-117D-2276-24F390921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7631" y="767862"/>
            <a:ext cx="11496675" cy="2390775"/>
          </a:xfrm>
          <a:prstGeom prst="rect">
            <a:avLst/>
          </a:prstGeom>
        </p:spPr>
      </p:pic>
      <p:pic>
        <p:nvPicPr>
          <p:cNvPr id="13" name="그래픽 12">
            <a:extLst>
              <a:ext uri="{FF2B5EF4-FFF2-40B4-BE49-F238E27FC236}">
                <a16:creationId xmlns:a16="http://schemas.microsoft.com/office/drawing/2014/main" id="{3127F21A-619F-5CCD-661F-4EFA7EF22F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341233" y="5064438"/>
            <a:ext cx="2505075" cy="89535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5EA2756A-B9D9-24F2-730D-E81DB63C35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32473" y="2165421"/>
            <a:ext cx="523875" cy="285750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72C8067D-F4B1-822A-798F-8692FA02B0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64720" y="2935740"/>
            <a:ext cx="1762125" cy="1247775"/>
          </a:xfrm>
          <a:prstGeom prst="rect">
            <a:avLst/>
          </a:prstGeom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0E96690F-177E-3411-D69B-425F5AE2A90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79319" y="2513598"/>
            <a:ext cx="8135142" cy="212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147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4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81004" y="6481206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1999" y="298437"/>
            <a:ext cx="8465211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673B6A72-02C0-2DED-1EF0-B8839F4143AB}"/>
              </a:ext>
            </a:extLst>
          </p:cNvPr>
          <p:cNvSpPr txBox="1">
            <a:spLocks/>
          </p:cNvSpPr>
          <p:nvPr/>
        </p:nvSpPr>
        <p:spPr>
          <a:xfrm>
            <a:off x="1043150" y="1041517"/>
            <a:ext cx="10218909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학교 걸어 오는 길을 떠올리고 이야기를 나누어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C57BE54-C7CA-58DA-DAF2-66E05865E460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05B1C0E0-3ECA-20B3-94AB-09C92A42A0A6}"/>
              </a:ext>
            </a:extLst>
          </p:cNvPr>
          <p:cNvSpPr txBox="1">
            <a:spLocks/>
          </p:cNvSpPr>
          <p:nvPr/>
        </p:nvSpPr>
        <p:spPr>
          <a:xfrm>
            <a:off x="10753722" y="537374"/>
            <a:ext cx="11106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친구들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안녕</a:t>
            </a:r>
            <a:r>
              <a:rPr kumimoji="1" lang="en-US" altLang="ko-KR" sz="1400" dirty="0">
                <a:solidFill>
                  <a:schemeClr val="bg1"/>
                </a:solidFill>
              </a:rPr>
              <a:t>!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4EB0C6AC-32AD-4136-6E0B-E19623D857CB}"/>
              </a:ext>
            </a:extLst>
          </p:cNvPr>
          <p:cNvSpPr txBox="1">
            <a:spLocks/>
          </p:cNvSpPr>
          <p:nvPr/>
        </p:nvSpPr>
        <p:spPr>
          <a:xfrm>
            <a:off x="1182670" y="1734648"/>
            <a:ext cx="9706457" cy="57684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- </a:t>
            </a:r>
            <a:r>
              <a:rPr kumimoji="1" lang="ko-KR" altLang="en-US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학교 오는 길의 모습이나 형태는 </a:t>
            </a:r>
            <a:r>
              <a:rPr kumimoji="1" lang="ko-KR" altLang="en-US" sz="2800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어떠한가요</a:t>
            </a:r>
            <a:r>
              <a:rPr kumimoji="1" lang="en-US" altLang="ko-KR" sz="28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?</a:t>
            </a:r>
            <a:endParaRPr kumimoji="1" lang="ko-KR" altLang="en-US" sz="28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757BFAC-C28B-CE00-71F8-C71AE7B387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2873" y="2509651"/>
            <a:ext cx="9308856" cy="2581146"/>
          </a:xfrm>
          <a:prstGeom prst="rect">
            <a:avLst/>
          </a:prstGeom>
        </p:spPr>
      </p:pic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87461472-B615-DA64-997D-5D39A619B5A7}"/>
              </a:ext>
            </a:extLst>
          </p:cNvPr>
          <p:cNvSpPr txBox="1">
            <a:spLocks/>
          </p:cNvSpPr>
          <p:nvPr/>
        </p:nvSpPr>
        <p:spPr>
          <a:xfrm>
            <a:off x="2271683" y="5288960"/>
            <a:ext cx="1472662" cy="37079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구불구불한 길</a:t>
            </a:r>
            <a:endParaRPr kumimoji="1" lang="en-US" altLang="ko-KR" sz="1800" dirty="0">
              <a:solidFill>
                <a:schemeClr val="tx1"/>
              </a:solidFill>
            </a:endParaRPr>
          </a:p>
        </p:txBody>
      </p:sp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AF975F09-65DA-BEB5-958C-6D89F3C09F3B}"/>
              </a:ext>
            </a:extLst>
          </p:cNvPr>
          <p:cNvSpPr txBox="1">
            <a:spLocks/>
          </p:cNvSpPr>
          <p:nvPr/>
        </p:nvSpPr>
        <p:spPr>
          <a:xfrm>
            <a:off x="5359669" y="5288959"/>
            <a:ext cx="1472662" cy="37079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울퉁불퉁한 길</a:t>
            </a:r>
            <a:endParaRPr kumimoji="1" lang="en-US" altLang="ko-KR" sz="1800" dirty="0">
              <a:solidFill>
                <a:schemeClr val="tx1"/>
              </a:solidFill>
            </a:endParaRPr>
          </a:p>
        </p:txBody>
      </p:sp>
      <p:sp>
        <p:nvSpPr>
          <p:cNvPr id="13" name="텍스트 개체 틀 3">
            <a:extLst>
              <a:ext uri="{FF2B5EF4-FFF2-40B4-BE49-F238E27FC236}">
                <a16:creationId xmlns:a16="http://schemas.microsoft.com/office/drawing/2014/main" id="{53ABAB77-AD5F-D69D-3016-BF88EA2FF2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256949" y="5288958"/>
            <a:ext cx="1472662" cy="370799"/>
          </a:xfrm>
        </p:spPr>
        <p:txBody>
          <a:bodyPr/>
          <a:lstStyle/>
          <a:p>
            <a:pPr indent="0">
              <a:buNone/>
            </a:pPr>
            <a:r>
              <a:rPr kumimoji="1" lang="ko-KR" altLang="en-US" sz="1800" dirty="0">
                <a:solidFill>
                  <a:schemeClr val="tx1"/>
                </a:solidFill>
              </a:rPr>
              <a:t>계단이 있는 길</a:t>
            </a:r>
            <a:endParaRPr kumimoji="1" lang="en-US" altLang="ko-KR" sz="1800" dirty="0">
              <a:solidFill>
                <a:schemeClr val="tx1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55F47314-31AB-5C6A-64B2-34858CADF6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251" y="5659332"/>
            <a:ext cx="2791269" cy="110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861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753722" y="537374"/>
            <a:ext cx="11106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친구들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안녕</a:t>
            </a:r>
            <a:r>
              <a:rPr kumimoji="1" lang="en-US" altLang="ko-KR" sz="1400" dirty="0">
                <a:solidFill>
                  <a:schemeClr val="bg1"/>
                </a:solidFill>
              </a:rPr>
              <a:t>!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7D1BCBDF-47E7-37B4-86EA-8677DCC72592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45778" y="2564004"/>
            <a:ext cx="826038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4400" dirty="0"/>
              <a:t>가락선을 그리며 </a:t>
            </a:r>
            <a:endParaRPr kumimoji="1" lang="en-US" altLang="ko-KR" sz="4400" dirty="0"/>
          </a:p>
          <a:p>
            <a:pPr indent="0" algn="ctr">
              <a:buNone/>
            </a:pPr>
            <a:r>
              <a:rPr kumimoji="1" lang="ko-KR" altLang="en-US" sz="4400" dirty="0"/>
              <a:t>노래를 부를 수 있어요</a:t>
            </a:r>
            <a:r>
              <a:rPr kumimoji="1" lang="en-US" altLang="ko-KR" sz="4400" dirty="0"/>
              <a:t>.</a:t>
            </a:r>
          </a:p>
        </p:txBody>
      </p:sp>
      <p:pic>
        <p:nvPicPr>
          <p:cNvPr id="9" name="그래픽 8">
            <a:extLst>
              <a:ext uri="{FF2B5EF4-FFF2-40B4-BE49-F238E27FC236}">
                <a16:creationId xmlns:a16="http://schemas.microsoft.com/office/drawing/2014/main" id="{C75B3F95-37E6-C5EA-A627-16F72653B2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27631" y="767862"/>
            <a:ext cx="11496675" cy="2390775"/>
          </a:xfrm>
          <a:prstGeom prst="rect">
            <a:avLst/>
          </a:prstGeom>
        </p:spPr>
      </p:pic>
      <p:pic>
        <p:nvPicPr>
          <p:cNvPr id="11" name="그래픽 10">
            <a:extLst>
              <a:ext uri="{FF2B5EF4-FFF2-40B4-BE49-F238E27FC236}">
                <a16:creationId xmlns:a16="http://schemas.microsoft.com/office/drawing/2014/main" id="{39EC7197-9162-C0D1-15B6-8C527E4374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86911" y="1917226"/>
            <a:ext cx="523875" cy="285750"/>
          </a:xfrm>
          <a:prstGeom prst="rect">
            <a:avLst/>
          </a:prstGeom>
        </p:spPr>
      </p:pic>
      <p:pic>
        <p:nvPicPr>
          <p:cNvPr id="14" name="그래픽 13">
            <a:extLst>
              <a:ext uri="{FF2B5EF4-FFF2-40B4-BE49-F238E27FC236}">
                <a16:creationId xmlns:a16="http://schemas.microsoft.com/office/drawing/2014/main" id="{44734F02-3734-4C88-FEB7-758EB32F2BB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341233" y="5064438"/>
            <a:ext cx="2505075" cy="89535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D0BEE4E9-809E-C026-03DA-ECD031278DF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464720" y="2935740"/>
            <a:ext cx="1762125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그림 11">
            <a:extLst>
              <a:ext uri="{FF2B5EF4-FFF2-40B4-BE49-F238E27FC236}">
                <a16:creationId xmlns:a16="http://schemas.microsoft.com/office/drawing/2014/main" id="{8C49AAFE-10A8-648E-F68B-4FA0680336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8989" y="1646594"/>
            <a:ext cx="7863840" cy="3214291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538289" y="6485231"/>
            <a:ext cx="3097666" cy="187483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친구들과 반갑게 인사 나누며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안녕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부르기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DF68EECF-02F6-863A-3758-A9A9CC33A399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3EBCD0CB-50C3-87F2-C737-6DCEFF3F2AA9}"/>
              </a:ext>
            </a:extLst>
          </p:cNvPr>
          <p:cNvSpPr txBox="1">
            <a:spLocks/>
          </p:cNvSpPr>
          <p:nvPr/>
        </p:nvSpPr>
        <p:spPr>
          <a:xfrm>
            <a:off x="10753722" y="537374"/>
            <a:ext cx="11106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친구들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안녕</a:t>
            </a:r>
            <a:r>
              <a:rPr kumimoji="1" lang="en-US" altLang="ko-KR" sz="1400" dirty="0">
                <a:solidFill>
                  <a:schemeClr val="bg1"/>
                </a:solidFill>
              </a:rPr>
              <a:t>!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45EAB181-92E2-0847-8D68-63B0D4E945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208" y="4207099"/>
            <a:ext cx="12192207" cy="3313210"/>
          </a:xfrm>
          <a:prstGeom prst="rect">
            <a:avLst/>
          </a:prstGeom>
        </p:spPr>
      </p:pic>
      <p:pic>
        <p:nvPicPr>
          <p:cNvPr id="5" name="Ⅰ-1-01 [안녕] 노래">
            <a:hlinkClick r:id="" action="ppaction://media"/>
            <a:extLst>
              <a:ext uri="{FF2B5EF4-FFF2-40B4-BE49-F238E27FC236}">
                <a16:creationId xmlns:a16="http://schemas.microsoft.com/office/drawing/2014/main" id="{B6844F19-23A7-31D2-C09D-47E3EE0C90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28901" y="1097036"/>
            <a:ext cx="406400" cy="406400"/>
          </a:xfrm>
          <a:prstGeom prst="rect">
            <a:avLst/>
          </a:prstGeom>
        </p:spPr>
      </p:pic>
      <p:pic>
        <p:nvPicPr>
          <p:cNvPr id="7" name="Ⅰ-1-02 [안녕] 반주">
            <a:hlinkClick r:id="" action="ppaction://media"/>
            <a:extLst>
              <a:ext uri="{FF2B5EF4-FFF2-40B4-BE49-F238E27FC236}">
                <a16:creationId xmlns:a16="http://schemas.microsoft.com/office/drawing/2014/main" id="{A501E8CB-59FA-49E5-8939-F909921FE13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28901" y="1652719"/>
            <a:ext cx="406400" cy="406400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03C54D70-0094-76E7-632B-499F3E190A7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26035" y="779698"/>
            <a:ext cx="1638529" cy="86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71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4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>
            <a:extLst>
              <a:ext uri="{FF2B5EF4-FFF2-40B4-BE49-F238E27FC236}">
                <a16:creationId xmlns:a16="http://schemas.microsoft.com/office/drawing/2014/main" id="{DA2299A9-8C9F-4A94-DC5A-6C486B00EB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59316" y="3106335"/>
            <a:ext cx="7863840" cy="3214291"/>
          </a:xfrm>
          <a:prstGeom prst="rect">
            <a:avLst/>
          </a:prstGeom>
        </p:spPr>
      </p:pic>
      <p:sp>
        <p:nvSpPr>
          <p:cNvPr id="18" name="직사각형 17">
            <a:extLst>
              <a:ext uri="{FF2B5EF4-FFF2-40B4-BE49-F238E27FC236}">
                <a16:creationId xmlns:a16="http://schemas.microsoft.com/office/drawing/2014/main" id="{3C78D4B1-C853-0AF9-E15D-C302B3A2BD24}"/>
              </a:ext>
            </a:extLst>
          </p:cNvPr>
          <p:cNvSpPr/>
          <p:nvPr/>
        </p:nvSpPr>
        <p:spPr>
          <a:xfrm>
            <a:off x="8437873" y="5988464"/>
            <a:ext cx="1053737" cy="26996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텍스트 개체 틀 3">
            <a:extLst>
              <a:ext uri="{FF2B5EF4-FFF2-40B4-BE49-F238E27FC236}">
                <a16:creationId xmlns:a16="http://schemas.microsoft.com/office/drawing/2014/main" id="{4D6A7692-4D64-F741-1D4F-285A220740CC}"/>
              </a:ext>
            </a:extLst>
          </p:cNvPr>
          <p:cNvSpPr txBox="1">
            <a:spLocks/>
          </p:cNvSpPr>
          <p:nvPr/>
        </p:nvSpPr>
        <p:spPr>
          <a:xfrm>
            <a:off x="7739010" y="6390229"/>
            <a:ext cx="2640874" cy="37079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rgbClr val="002FDF"/>
                </a:solidFill>
              </a:rPr>
              <a:t>친구 이름을 넣어 봅시다</a:t>
            </a:r>
            <a:r>
              <a:rPr kumimoji="1" lang="en-US" altLang="ko-KR" sz="1800" dirty="0">
                <a:solidFill>
                  <a:srgbClr val="002FDF"/>
                </a:solidFill>
              </a:rPr>
              <a:t>.</a:t>
            </a:r>
          </a:p>
        </p:txBody>
      </p:sp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1 : </a:t>
            </a:r>
            <a:r>
              <a:rPr kumimoji="1" lang="ko-KR" altLang="en-US" dirty="0"/>
              <a:t>친구들과 반갑게 인사 나누며 </a:t>
            </a:r>
            <a:r>
              <a:rPr kumimoji="1" lang="en-US" altLang="ko-KR" dirty="0"/>
              <a:t>‘</a:t>
            </a:r>
            <a:r>
              <a:rPr kumimoji="1" lang="ko-KR" altLang="en-US" dirty="0"/>
              <a:t>안녕</a:t>
            </a:r>
            <a:r>
              <a:rPr kumimoji="1" lang="en-US" altLang="ko-KR" dirty="0"/>
              <a:t>’ </a:t>
            </a:r>
            <a:r>
              <a:rPr kumimoji="1" lang="ko-KR" altLang="en-US" dirty="0"/>
              <a:t>부르기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DF68EECF-02F6-863A-3758-A9A9CC33A399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3EBCD0CB-50C3-87F2-C737-6DCEFF3F2AA9}"/>
              </a:ext>
            </a:extLst>
          </p:cNvPr>
          <p:cNvSpPr txBox="1">
            <a:spLocks/>
          </p:cNvSpPr>
          <p:nvPr/>
        </p:nvSpPr>
        <p:spPr>
          <a:xfrm>
            <a:off x="10753722" y="537374"/>
            <a:ext cx="11106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친구들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안녕</a:t>
            </a:r>
            <a:r>
              <a:rPr kumimoji="1" lang="en-US" altLang="ko-KR" sz="1400" dirty="0">
                <a:solidFill>
                  <a:schemeClr val="bg1"/>
                </a:solidFill>
              </a:rPr>
              <a:t>!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3" name="텍스트 개체 틀 3">
            <a:extLst>
              <a:ext uri="{FF2B5EF4-FFF2-40B4-BE49-F238E27FC236}">
                <a16:creationId xmlns:a16="http://schemas.microsoft.com/office/drawing/2014/main" id="{8C95A759-980D-1182-B964-40DE3923BAE0}"/>
              </a:ext>
            </a:extLst>
          </p:cNvPr>
          <p:cNvSpPr txBox="1">
            <a:spLocks/>
          </p:cNvSpPr>
          <p:nvPr/>
        </p:nvSpPr>
        <p:spPr>
          <a:xfrm>
            <a:off x="1152520" y="1043174"/>
            <a:ext cx="9297487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노래를 부르며 학급 친구들과 인사를 나누어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</a:p>
        </p:txBody>
      </p:sp>
      <p:sp>
        <p:nvSpPr>
          <p:cNvPr id="7" name="슬라이드 번호 개체 틀 1">
            <a:extLst>
              <a:ext uri="{FF2B5EF4-FFF2-40B4-BE49-F238E27FC236}">
                <a16:creationId xmlns:a16="http://schemas.microsoft.com/office/drawing/2014/main" id="{15493EA9-EAA5-A96A-6984-C166FC1A926C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pic>
        <p:nvPicPr>
          <p:cNvPr id="4" name="Ⅰ-1-01 [안녕] 노래">
            <a:hlinkClick r:id="" action="ppaction://media"/>
            <a:extLst>
              <a:ext uri="{FF2B5EF4-FFF2-40B4-BE49-F238E27FC236}">
                <a16:creationId xmlns:a16="http://schemas.microsoft.com/office/drawing/2014/main" id="{C65743CA-90D9-4CE1-03BD-530B8BF974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0341" y="1178680"/>
            <a:ext cx="406400" cy="406400"/>
          </a:xfrm>
          <a:prstGeom prst="rect">
            <a:avLst/>
          </a:prstGeom>
        </p:spPr>
      </p:pic>
      <p:pic>
        <p:nvPicPr>
          <p:cNvPr id="5" name="Ⅰ-1-02 [안녕] 반주">
            <a:hlinkClick r:id="" action="ppaction://media"/>
            <a:extLst>
              <a:ext uri="{FF2B5EF4-FFF2-40B4-BE49-F238E27FC236}">
                <a16:creationId xmlns:a16="http://schemas.microsoft.com/office/drawing/2014/main" id="{2EEE9F68-4EF7-8FA1-E76F-68C3DB7E6CA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70341" y="1734363"/>
            <a:ext cx="406400" cy="40640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0C4F84AE-3FC7-7ACB-FDB6-E6F047AEB1A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78438" y="1842179"/>
            <a:ext cx="8013172" cy="1753702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D3A096F8-4D23-BEF1-B9D4-2EE94E76AB6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13766" y="3444902"/>
            <a:ext cx="95263" cy="66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2253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4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596950B8-8F32-4BD2-E278-889F83F511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58283" y="802292"/>
            <a:ext cx="4719879" cy="2247562"/>
          </a:xfrm>
          <a:prstGeom prst="rect">
            <a:avLst/>
          </a:prstGeom>
        </p:spPr>
      </p:pic>
      <p:pic>
        <p:nvPicPr>
          <p:cNvPr id="18" name="그림 17">
            <a:extLst>
              <a:ext uri="{FF2B5EF4-FFF2-40B4-BE49-F238E27FC236}">
                <a16:creationId xmlns:a16="http://schemas.microsoft.com/office/drawing/2014/main" id="{C6951AD0-EF42-2859-DFA6-28DCFC00AF5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97467" y="3049853"/>
            <a:ext cx="7863840" cy="3214291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‘</a:t>
            </a:r>
            <a:r>
              <a:rPr kumimoji="1" lang="ko-KR" altLang="en-US" dirty="0"/>
              <a:t>안녕</a:t>
            </a:r>
            <a:r>
              <a:rPr kumimoji="1" lang="en-US" altLang="ko-KR" dirty="0"/>
              <a:t>’</a:t>
            </a:r>
            <a:r>
              <a:rPr kumimoji="1" lang="ko-KR" altLang="en-US" dirty="0"/>
              <a:t>을 부르며 손으로 </a:t>
            </a:r>
            <a:r>
              <a:rPr kumimoji="1" lang="ko-KR" altLang="en-US" dirty="0" err="1"/>
              <a:t>가락선</a:t>
            </a:r>
            <a:r>
              <a:rPr kumimoji="1" lang="ko-KR" altLang="en-US" dirty="0"/>
              <a:t> 그리기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8925DD0-52FB-FAAC-75E7-4886C747E0B8}"/>
              </a:ext>
            </a:extLst>
          </p:cNvPr>
          <p:cNvSpPr txBox="1">
            <a:spLocks/>
          </p:cNvSpPr>
          <p:nvPr/>
        </p:nvSpPr>
        <p:spPr>
          <a:xfrm>
            <a:off x="1372340" y="908299"/>
            <a:ext cx="9640875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악보에 그려진 가락선을 손으로 따라 그리며 노래를 불러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DF68EECF-02F6-863A-3758-A9A9CC33A399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3EBCD0CB-50C3-87F2-C737-6DCEFF3F2AA9}"/>
              </a:ext>
            </a:extLst>
          </p:cNvPr>
          <p:cNvSpPr txBox="1">
            <a:spLocks/>
          </p:cNvSpPr>
          <p:nvPr/>
        </p:nvSpPr>
        <p:spPr>
          <a:xfrm>
            <a:off x="10753722" y="537374"/>
            <a:ext cx="11106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친구들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안녕</a:t>
            </a:r>
            <a:r>
              <a:rPr kumimoji="1" lang="en-US" altLang="ko-KR" sz="1400" dirty="0">
                <a:solidFill>
                  <a:schemeClr val="bg1"/>
                </a:solidFill>
              </a:rPr>
              <a:t>!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5444FEEF-8859-CCF6-5BEC-DA439876982A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DEA47002-B1AA-DC4D-3649-3E007FA4A2A6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pic>
        <p:nvPicPr>
          <p:cNvPr id="23" name="그래픽 22">
            <a:extLst>
              <a:ext uri="{FF2B5EF4-FFF2-40B4-BE49-F238E27FC236}">
                <a16:creationId xmlns:a16="http://schemas.microsoft.com/office/drawing/2014/main" id="{CB09D7D8-A422-8B90-4CE1-DA3CD2D13B2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944812" y="3878139"/>
            <a:ext cx="954141" cy="768729"/>
          </a:xfrm>
          <a:prstGeom prst="rect">
            <a:avLst/>
          </a:prstGeom>
        </p:spPr>
      </p:pic>
      <p:pic>
        <p:nvPicPr>
          <p:cNvPr id="24" name="그래픽 23">
            <a:extLst>
              <a:ext uri="{FF2B5EF4-FFF2-40B4-BE49-F238E27FC236}">
                <a16:creationId xmlns:a16="http://schemas.microsoft.com/office/drawing/2014/main" id="{52DE3E81-4995-5D81-609E-68F0485F276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896915" y="5640650"/>
            <a:ext cx="954141" cy="768729"/>
          </a:xfrm>
          <a:prstGeom prst="rect">
            <a:avLst/>
          </a:prstGeom>
        </p:spPr>
      </p:pic>
      <p:pic>
        <p:nvPicPr>
          <p:cNvPr id="7" name="Ⅰ-1-01 [안녕] 노래">
            <a:hlinkClick r:id="" action="ppaction://media"/>
            <a:extLst>
              <a:ext uri="{FF2B5EF4-FFF2-40B4-BE49-F238E27FC236}">
                <a16:creationId xmlns:a16="http://schemas.microsoft.com/office/drawing/2014/main" id="{0B1594A8-8721-1C4F-A755-ED167B0981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12335" y="973305"/>
            <a:ext cx="406400" cy="406400"/>
          </a:xfrm>
          <a:prstGeom prst="rect">
            <a:avLst/>
          </a:prstGeom>
        </p:spPr>
      </p:pic>
      <p:pic>
        <p:nvPicPr>
          <p:cNvPr id="10" name="Ⅰ-1-02 [안녕] 반주">
            <a:hlinkClick r:id="" action="ppaction://media"/>
            <a:extLst>
              <a:ext uri="{FF2B5EF4-FFF2-40B4-BE49-F238E27FC236}">
                <a16:creationId xmlns:a16="http://schemas.microsoft.com/office/drawing/2014/main" id="{84769E9A-9EEB-A7D9-9435-50D11BAF989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12335" y="152898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2584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44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그림 17">
            <a:extLst>
              <a:ext uri="{FF2B5EF4-FFF2-40B4-BE49-F238E27FC236}">
                <a16:creationId xmlns:a16="http://schemas.microsoft.com/office/drawing/2014/main" id="{6A00F23D-04E5-AA7E-972C-CCC0867FAA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75406" y="1682906"/>
            <a:ext cx="7863840" cy="3214291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4724400" y="6516000"/>
            <a:ext cx="2743200" cy="156714"/>
          </a:xfr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8434731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‘</a:t>
            </a:r>
            <a:r>
              <a:rPr kumimoji="1" lang="ko-KR" altLang="en-US" dirty="0"/>
              <a:t>안녕</a:t>
            </a:r>
            <a:r>
              <a:rPr kumimoji="1" lang="en-US" altLang="ko-KR" dirty="0"/>
              <a:t>’</a:t>
            </a:r>
            <a:r>
              <a:rPr kumimoji="1" lang="ko-KR" altLang="en-US" dirty="0"/>
              <a:t>을 부르며 손으로 </a:t>
            </a:r>
            <a:r>
              <a:rPr kumimoji="1" lang="ko-KR" altLang="en-US" dirty="0" err="1"/>
              <a:t>가락선</a:t>
            </a:r>
            <a:r>
              <a:rPr kumimoji="1" lang="ko-KR" altLang="en-US" dirty="0"/>
              <a:t> 그리기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BA23306-48F0-89CA-612A-A13A10371764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8925DD0-52FB-FAAC-75E7-4886C747E0B8}"/>
              </a:ext>
            </a:extLst>
          </p:cNvPr>
          <p:cNvSpPr txBox="1">
            <a:spLocks/>
          </p:cNvSpPr>
          <p:nvPr/>
        </p:nvSpPr>
        <p:spPr>
          <a:xfrm>
            <a:off x="1429371" y="952173"/>
            <a:ext cx="9095183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  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부분과  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 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부분의 가락의 흐름을 구별해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DF68EECF-02F6-863A-3758-A9A9CC33A399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3EBCD0CB-50C3-87F2-C737-6DCEFF3F2AA9}"/>
              </a:ext>
            </a:extLst>
          </p:cNvPr>
          <p:cNvSpPr txBox="1">
            <a:spLocks/>
          </p:cNvSpPr>
          <p:nvPr/>
        </p:nvSpPr>
        <p:spPr>
          <a:xfrm>
            <a:off x="10753722" y="537374"/>
            <a:ext cx="11106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친구들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안녕</a:t>
            </a:r>
            <a:r>
              <a:rPr kumimoji="1" lang="en-US" altLang="ko-KR" sz="1400" dirty="0">
                <a:solidFill>
                  <a:schemeClr val="bg1"/>
                </a:solidFill>
              </a:rPr>
              <a:t>!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5" name="슬라이드 번호 개체 틀 1">
            <a:extLst>
              <a:ext uri="{FF2B5EF4-FFF2-40B4-BE49-F238E27FC236}">
                <a16:creationId xmlns:a16="http://schemas.microsoft.com/office/drawing/2014/main" id="{ABC08663-BDEF-436A-4176-E476A6430548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15" name="슬라이드 번호 개체 틀 1">
            <a:extLst>
              <a:ext uri="{FF2B5EF4-FFF2-40B4-BE49-F238E27FC236}">
                <a16:creationId xmlns:a16="http://schemas.microsoft.com/office/drawing/2014/main" id="{0136C0B7-F132-5ED9-DD3F-2D1610D4B06F}"/>
              </a:ext>
            </a:extLst>
          </p:cNvPr>
          <p:cNvSpPr txBox="1">
            <a:spLocks/>
          </p:cNvSpPr>
          <p:nvPr/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FF5A08F6-4688-4899-C024-9CAB261D46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71911" y="1041198"/>
            <a:ext cx="400106" cy="390580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A4509CEF-F4AF-F3D3-048A-FAE88B87D4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83457" y="1024701"/>
            <a:ext cx="371527" cy="390580"/>
          </a:xfrm>
          <a:prstGeom prst="rect">
            <a:avLst/>
          </a:prstGeom>
        </p:spPr>
      </p:pic>
      <p:sp>
        <p:nvSpPr>
          <p:cNvPr id="24" name="텍스트 개체 틀 3">
            <a:extLst>
              <a:ext uri="{FF2B5EF4-FFF2-40B4-BE49-F238E27FC236}">
                <a16:creationId xmlns:a16="http://schemas.microsoft.com/office/drawing/2014/main" id="{7E8B23C5-3DA5-090D-1121-BE23F43E4E42}"/>
              </a:ext>
            </a:extLst>
          </p:cNvPr>
          <p:cNvSpPr txBox="1">
            <a:spLocks/>
          </p:cNvSpPr>
          <p:nvPr/>
        </p:nvSpPr>
        <p:spPr>
          <a:xfrm>
            <a:off x="6898711" y="2084425"/>
            <a:ext cx="964474" cy="37079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rgbClr val="FF0000"/>
                </a:solidFill>
              </a:rPr>
              <a:t>올라간다</a:t>
            </a:r>
            <a:endParaRPr kumimoji="1" lang="en-US" altLang="ko-KR" sz="1800" dirty="0">
              <a:solidFill>
                <a:srgbClr val="FF0000"/>
              </a:solidFill>
            </a:endParaRPr>
          </a:p>
        </p:txBody>
      </p:sp>
      <p:sp>
        <p:nvSpPr>
          <p:cNvPr id="25" name="텍스트 개체 틀 3">
            <a:extLst>
              <a:ext uri="{FF2B5EF4-FFF2-40B4-BE49-F238E27FC236}">
                <a16:creationId xmlns:a16="http://schemas.microsoft.com/office/drawing/2014/main" id="{A435A1FB-0A7B-94C1-8438-4E284813EB92}"/>
              </a:ext>
            </a:extLst>
          </p:cNvPr>
          <p:cNvSpPr txBox="1">
            <a:spLocks/>
          </p:cNvSpPr>
          <p:nvPr/>
        </p:nvSpPr>
        <p:spPr>
          <a:xfrm>
            <a:off x="5256063" y="3597803"/>
            <a:ext cx="964474" cy="37079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rgbClr val="FF0000"/>
                </a:solidFill>
              </a:rPr>
              <a:t>내려간다</a:t>
            </a:r>
            <a:endParaRPr kumimoji="1" lang="en-US" altLang="ko-KR" sz="1800" dirty="0">
              <a:solidFill>
                <a:srgbClr val="FF0000"/>
              </a:solidFill>
            </a:endParaRPr>
          </a:p>
        </p:txBody>
      </p:sp>
      <p:sp>
        <p:nvSpPr>
          <p:cNvPr id="26" name="텍스트 개체 틀 3">
            <a:extLst>
              <a:ext uri="{FF2B5EF4-FFF2-40B4-BE49-F238E27FC236}">
                <a16:creationId xmlns:a16="http://schemas.microsoft.com/office/drawing/2014/main" id="{313A3B47-B8C1-5680-D306-3682A5D572E7}"/>
              </a:ext>
            </a:extLst>
          </p:cNvPr>
          <p:cNvSpPr txBox="1">
            <a:spLocks/>
          </p:cNvSpPr>
          <p:nvPr/>
        </p:nvSpPr>
        <p:spPr>
          <a:xfrm>
            <a:off x="8401489" y="2084424"/>
            <a:ext cx="964474" cy="37079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rgbClr val="FF0000"/>
                </a:solidFill>
              </a:rPr>
              <a:t>올라간다</a:t>
            </a:r>
            <a:endParaRPr kumimoji="1" lang="en-US" altLang="ko-KR" sz="1800" dirty="0">
              <a:solidFill>
                <a:srgbClr val="FF0000"/>
              </a:solidFill>
            </a:endParaRPr>
          </a:p>
        </p:txBody>
      </p:sp>
      <p:sp>
        <p:nvSpPr>
          <p:cNvPr id="27" name="텍스트 개체 틀 3">
            <a:extLst>
              <a:ext uri="{FF2B5EF4-FFF2-40B4-BE49-F238E27FC236}">
                <a16:creationId xmlns:a16="http://schemas.microsoft.com/office/drawing/2014/main" id="{F9025B0A-6507-FBD2-D02A-92E9C8E2EE9C}"/>
              </a:ext>
            </a:extLst>
          </p:cNvPr>
          <p:cNvSpPr txBox="1">
            <a:spLocks/>
          </p:cNvSpPr>
          <p:nvPr/>
        </p:nvSpPr>
        <p:spPr>
          <a:xfrm>
            <a:off x="3685257" y="3603362"/>
            <a:ext cx="964474" cy="37079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rgbClr val="FF0000"/>
                </a:solidFill>
              </a:rPr>
              <a:t>내려간다</a:t>
            </a:r>
            <a:endParaRPr kumimoji="1" lang="en-US" altLang="ko-KR" sz="1800" dirty="0">
              <a:solidFill>
                <a:srgbClr val="FF0000"/>
              </a:solidFill>
            </a:endParaRPr>
          </a:p>
        </p:txBody>
      </p:sp>
      <p:pic>
        <p:nvPicPr>
          <p:cNvPr id="3" name="그래픽 2">
            <a:extLst>
              <a:ext uri="{FF2B5EF4-FFF2-40B4-BE49-F238E27FC236}">
                <a16:creationId xmlns:a16="http://schemas.microsoft.com/office/drawing/2014/main" id="{2636D120-F869-F6C9-C577-863FDD56D39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-208" y="4207099"/>
            <a:ext cx="12192207" cy="3313210"/>
          </a:xfrm>
          <a:prstGeom prst="rect">
            <a:avLst/>
          </a:prstGeom>
        </p:spPr>
      </p:pic>
      <p:pic>
        <p:nvPicPr>
          <p:cNvPr id="7" name="Ⅰ-1-01 [안녕] 노래">
            <a:hlinkClick r:id="" action="ppaction://media"/>
            <a:extLst>
              <a:ext uri="{FF2B5EF4-FFF2-40B4-BE49-F238E27FC236}">
                <a16:creationId xmlns:a16="http://schemas.microsoft.com/office/drawing/2014/main" id="{28370565-94BB-81B6-1919-7808309216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0086" y="1087679"/>
            <a:ext cx="406400" cy="406400"/>
          </a:xfrm>
          <a:prstGeom prst="rect">
            <a:avLst/>
          </a:prstGeom>
        </p:spPr>
      </p:pic>
      <p:pic>
        <p:nvPicPr>
          <p:cNvPr id="10" name="Ⅰ-1-02 [안녕] 반주">
            <a:hlinkClick r:id="" action="ppaction://media"/>
            <a:extLst>
              <a:ext uri="{FF2B5EF4-FFF2-40B4-BE49-F238E27FC236}">
                <a16:creationId xmlns:a16="http://schemas.microsoft.com/office/drawing/2014/main" id="{3BB3C2BA-7036-3D2F-8129-918CD3BDD7E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910086" y="1643362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405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4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144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33525C1A-D10E-9D53-3EB5-393602C3E9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88807" y="863977"/>
            <a:ext cx="4652832" cy="2278015"/>
          </a:xfrm>
          <a:prstGeom prst="rect">
            <a:avLst/>
          </a:prstGeom>
        </p:spPr>
      </p:pic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910964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‘</a:t>
            </a:r>
            <a:r>
              <a:rPr kumimoji="1" lang="ko-KR" altLang="en-US" dirty="0"/>
              <a:t>새싹의 노래</a:t>
            </a:r>
            <a:r>
              <a:rPr kumimoji="1" lang="en-US" altLang="ko-KR" dirty="0"/>
              <a:t>’</a:t>
            </a:r>
            <a:r>
              <a:rPr kumimoji="1" lang="ko-KR" altLang="en-US" dirty="0"/>
              <a:t>를 부르며 손으로 </a:t>
            </a:r>
            <a:r>
              <a:rPr kumimoji="1" lang="ko-KR" altLang="en-US" dirty="0" err="1"/>
              <a:t>가락선</a:t>
            </a:r>
            <a:r>
              <a:rPr kumimoji="1" lang="ko-KR" altLang="en-US" dirty="0"/>
              <a:t> 그리기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8925DD0-52FB-FAAC-75E7-4886C747E0B8}"/>
              </a:ext>
            </a:extLst>
          </p:cNvPr>
          <p:cNvSpPr txBox="1">
            <a:spLocks/>
          </p:cNvSpPr>
          <p:nvPr/>
        </p:nvSpPr>
        <p:spPr>
          <a:xfrm>
            <a:off x="1975368" y="1026118"/>
            <a:ext cx="10369508" cy="541906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새싹의 노래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를 익혀 노래를 불러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</a:p>
        </p:txBody>
      </p:sp>
      <p:sp>
        <p:nvSpPr>
          <p:cNvPr id="24" name="텍스트 개체 틀 1">
            <a:extLst>
              <a:ext uri="{FF2B5EF4-FFF2-40B4-BE49-F238E27FC236}">
                <a16:creationId xmlns:a16="http://schemas.microsoft.com/office/drawing/2014/main" id="{10AEA70F-FE83-6F6F-58D7-AA2412097D9E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21AA703-1FDF-788B-8BB7-4E0031AB8A0A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520F8533-55F9-8076-C728-8A0B91364A66}"/>
              </a:ext>
            </a:extLst>
          </p:cNvPr>
          <p:cNvSpPr txBox="1">
            <a:spLocks/>
          </p:cNvSpPr>
          <p:nvPr/>
        </p:nvSpPr>
        <p:spPr>
          <a:xfrm>
            <a:off x="10753722" y="537374"/>
            <a:ext cx="11106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친구들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안녕</a:t>
            </a:r>
            <a:r>
              <a:rPr kumimoji="1" lang="en-US" altLang="ko-KR" sz="1400" dirty="0">
                <a:solidFill>
                  <a:schemeClr val="bg1"/>
                </a:solidFill>
              </a:rPr>
              <a:t>!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D56F95B0-5726-860A-C348-31A50873584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75368" y="3141992"/>
            <a:ext cx="7877138" cy="3199247"/>
          </a:xfrm>
          <a:prstGeom prst="rect">
            <a:avLst/>
          </a:prstGeom>
        </p:spPr>
      </p:pic>
      <p:pic>
        <p:nvPicPr>
          <p:cNvPr id="5" name="Ⅰ-1-03 [새싹의 노래] 노래">
            <a:hlinkClick r:id="" action="ppaction://media"/>
            <a:extLst>
              <a:ext uri="{FF2B5EF4-FFF2-40B4-BE49-F238E27FC236}">
                <a16:creationId xmlns:a16="http://schemas.microsoft.com/office/drawing/2014/main" id="{7016CC46-9804-7148-CFA2-04771D35CE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90670" y="1093871"/>
            <a:ext cx="406400" cy="406400"/>
          </a:xfrm>
          <a:prstGeom prst="rect">
            <a:avLst/>
          </a:prstGeom>
        </p:spPr>
      </p:pic>
      <p:pic>
        <p:nvPicPr>
          <p:cNvPr id="7" name="Ⅰ-1-04 [새싹의 노래] 반주">
            <a:hlinkClick r:id="" action="ppaction://media"/>
            <a:extLst>
              <a:ext uri="{FF2B5EF4-FFF2-40B4-BE49-F238E27FC236}">
                <a16:creationId xmlns:a16="http://schemas.microsoft.com/office/drawing/2014/main" id="{0A2B3EF1-8A9B-CC98-3A52-882B02C9749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90670" y="163192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4781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9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6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>
            <a:extLst>
              <a:ext uri="{FF2B5EF4-FFF2-40B4-BE49-F238E27FC236}">
                <a16:creationId xmlns:a16="http://schemas.microsoft.com/office/drawing/2014/main" id="{998E068D-6355-0623-4D10-57A3147539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66796" y="1809757"/>
            <a:ext cx="7877138" cy="3199247"/>
          </a:xfrm>
          <a:prstGeom prst="rect">
            <a:avLst/>
          </a:prstGeom>
        </p:spPr>
      </p:pic>
      <p:sp>
        <p:nvSpPr>
          <p:cNvPr id="8" name="텍스트 개체 틀 2">
            <a:extLst>
              <a:ext uri="{FF2B5EF4-FFF2-40B4-BE49-F238E27FC236}">
                <a16:creationId xmlns:a16="http://schemas.microsoft.com/office/drawing/2014/main" id="{9BCFD2AF-711D-084D-D203-AA631B92B1F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9109646" cy="251999"/>
          </a:xfrm>
        </p:spPr>
        <p:txBody>
          <a:bodyPr/>
          <a:lstStyle/>
          <a:p>
            <a:r>
              <a:rPr kumimoji="1" lang="ko-KR" altLang="en-US" dirty="0"/>
              <a:t>활동 </a:t>
            </a:r>
            <a:r>
              <a:rPr kumimoji="1" lang="en-US" altLang="ko-KR" dirty="0"/>
              <a:t>2 : ‘</a:t>
            </a:r>
            <a:r>
              <a:rPr kumimoji="1" lang="ko-KR" altLang="en-US" dirty="0"/>
              <a:t>새싹의 노래</a:t>
            </a:r>
            <a:r>
              <a:rPr kumimoji="1" lang="en-US" altLang="ko-KR" dirty="0"/>
              <a:t>’</a:t>
            </a:r>
            <a:r>
              <a:rPr kumimoji="1" lang="ko-KR" altLang="en-US" dirty="0"/>
              <a:t>를 부르며 손으로 </a:t>
            </a:r>
            <a:r>
              <a:rPr kumimoji="1" lang="ko-KR" altLang="en-US" dirty="0" err="1"/>
              <a:t>가락선</a:t>
            </a:r>
            <a:r>
              <a:rPr kumimoji="1" lang="ko-KR" altLang="en-US" dirty="0"/>
              <a:t> 그리기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8925DD0-52FB-FAAC-75E7-4886C747E0B8}"/>
              </a:ext>
            </a:extLst>
          </p:cNvPr>
          <p:cNvSpPr txBox="1">
            <a:spLocks/>
          </p:cNvSpPr>
          <p:nvPr/>
        </p:nvSpPr>
        <p:spPr>
          <a:xfrm>
            <a:off x="1850352" y="875461"/>
            <a:ext cx="9281473" cy="1172255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>
                <a:latin typeface="NanumGothicExtraBold" pitchFamily="2" charset="-127"/>
                <a:ea typeface="NanumGothicExtraBold" pitchFamily="2" charset="-127"/>
              </a:rPr>
              <a:t>▶ </a:t>
            </a:r>
            <a:r>
              <a:rPr kumimoji="1" lang="ko-KR" altLang="en-US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악보에 그려진 가락선을 손으로 따라 그리며 노래를 불러 봅시다</a:t>
            </a:r>
            <a:r>
              <a:rPr kumimoji="1" lang="en-US" altLang="ko-KR" sz="32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.</a:t>
            </a:r>
          </a:p>
        </p:txBody>
      </p:sp>
      <p:sp>
        <p:nvSpPr>
          <p:cNvPr id="24" name="텍스트 개체 틀 1">
            <a:extLst>
              <a:ext uri="{FF2B5EF4-FFF2-40B4-BE49-F238E27FC236}">
                <a16:creationId xmlns:a16="http://schemas.microsoft.com/office/drawing/2014/main" id="{10AEA70F-FE83-6F6F-58D7-AA2412097D9E}"/>
              </a:ext>
            </a:extLst>
          </p:cNvPr>
          <p:cNvSpPr txBox="1">
            <a:spLocks/>
          </p:cNvSpPr>
          <p:nvPr/>
        </p:nvSpPr>
        <p:spPr>
          <a:xfrm>
            <a:off x="930215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1.</a:t>
            </a:r>
            <a:r>
              <a:rPr kumimoji="1" lang="ko-KR" altLang="en-US" sz="1800" dirty="0">
                <a:solidFill>
                  <a:schemeClr val="bg1"/>
                </a:solidFill>
              </a:rPr>
              <a:t> 즐거운 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설레는 음악</a:t>
            </a: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521AA703-1FDF-788B-8BB7-4E0031AB8A0A}"/>
              </a:ext>
            </a:extLst>
          </p:cNvPr>
          <p:cNvSpPr txBox="1">
            <a:spLocks/>
          </p:cNvSpPr>
          <p:nvPr/>
        </p:nvSpPr>
        <p:spPr>
          <a:xfrm>
            <a:off x="812335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10~11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1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520F8533-55F9-8076-C728-8A0B91364A66}"/>
              </a:ext>
            </a:extLst>
          </p:cNvPr>
          <p:cNvSpPr txBox="1">
            <a:spLocks/>
          </p:cNvSpPr>
          <p:nvPr/>
        </p:nvSpPr>
        <p:spPr>
          <a:xfrm>
            <a:off x="10753722" y="537374"/>
            <a:ext cx="111064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400" dirty="0">
                <a:solidFill>
                  <a:schemeClr val="bg1"/>
                </a:solidFill>
              </a:rPr>
              <a:t>친구들</a:t>
            </a:r>
            <a:r>
              <a:rPr kumimoji="1" lang="en-US" altLang="ko-KR" sz="1400" dirty="0">
                <a:solidFill>
                  <a:schemeClr val="bg1"/>
                </a:solidFill>
              </a:rPr>
              <a:t>, </a:t>
            </a:r>
            <a:r>
              <a:rPr kumimoji="1" lang="ko-KR" altLang="en-US" sz="1400" dirty="0">
                <a:solidFill>
                  <a:schemeClr val="bg1"/>
                </a:solidFill>
              </a:rPr>
              <a:t>안녕</a:t>
            </a:r>
            <a:r>
              <a:rPr kumimoji="1" lang="en-US" altLang="ko-KR" sz="1400" dirty="0">
                <a:solidFill>
                  <a:schemeClr val="bg1"/>
                </a:solidFill>
              </a:rPr>
              <a:t>!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pic>
        <p:nvPicPr>
          <p:cNvPr id="5" name="그래픽 4">
            <a:extLst>
              <a:ext uri="{FF2B5EF4-FFF2-40B4-BE49-F238E27FC236}">
                <a16:creationId xmlns:a16="http://schemas.microsoft.com/office/drawing/2014/main" id="{9BE7A175-917F-AC8A-DE3C-6D98D412DD3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-208" y="4207099"/>
            <a:ext cx="12192207" cy="3313210"/>
          </a:xfrm>
          <a:prstGeom prst="rect">
            <a:avLst/>
          </a:prstGeom>
        </p:spPr>
      </p:pic>
      <p:pic>
        <p:nvPicPr>
          <p:cNvPr id="6" name="Ⅰ-1-03 [새싹의 노래] 노래">
            <a:hlinkClick r:id="" action="ppaction://media"/>
            <a:extLst>
              <a:ext uri="{FF2B5EF4-FFF2-40B4-BE49-F238E27FC236}">
                <a16:creationId xmlns:a16="http://schemas.microsoft.com/office/drawing/2014/main" id="{469A64E1-EB9F-C725-0E5F-A6E0F2A12A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60396" y="974978"/>
            <a:ext cx="406400" cy="406400"/>
          </a:xfrm>
          <a:prstGeom prst="rect">
            <a:avLst/>
          </a:prstGeom>
        </p:spPr>
      </p:pic>
      <p:pic>
        <p:nvPicPr>
          <p:cNvPr id="7" name="Ⅰ-1-04 [새싹의 노래] 반주">
            <a:hlinkClick r:id="" action="ppaction://media"/>
            <a:extLst>
              <a:ext uri="{FF2B5EF4-FFF2-40B4-BE49-F238E27FC236}">
                <a16:creationId xmlns:a16="http://schemas.microsoft.com/office/drawing/2014/main" id="{BD9CA1FF-E265-3B25-368A-67DE46DA24EA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60396" y="1513033"/>
            <a:ext cx="406400" cy="406400"/>
          </a:xfrm>
          <a:prstGeom prst="rect">
            <a:avLst/>
          </a:prstGeom>
        </p:spPr>
      </p:pic>
      <p:pic>
        <p:nvPicPr>
          <p:cNvPr id="15" name="그래픽 14">
            <a:extLst>
              <a:ext uri="{FF2B5EF4-FFF2-40B4-BE49-F238E27FC236}">
                <a16:creationId xmlns:a16="http://schemas.microsoft.com/office/drawing/2014/main" id="{3A34AEA1-61FE-77AD-E7E1-1C15C421876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947505" y="2764764"/>
            <a:ext cx="954141" cy="768729"/>
          </a:xfrm>
          <a:prstGeom prst="rect">
            <a:avLst/>
          </a:prstGeom>
        </p:spPr>
      </p:pic>
      <p:pic>
        <p:nvPicPr>
          <p:cNvPr id="16" name="그래픽 15">
            <a:extLst>
              <a:ext uri="{FF2B5EF4-FFF2-40B4-BE49-F238E27FC236}">
                <a16:creationId xmlns:a16="http://schemas.microsoft.com/office/drawing/2014/main" id="{F57CF355-F243-D713-5D56-CAF9B59CD1F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299100" y="4199869"/>
            <a:ext cx="954141" cy="768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7401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76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6356</TotalTime>
  <Words>399</Words>
  <Application>Microsoft Office PowerPoint</Application>
  <PresentationFormat>와이드스크린</PresentationFormat>
  <Paragraphs>74</Paragraphs>
  <Slides>12</Slides>
  <Notes>0</Notes>
  <HiddenSlides>0</HiddenSlides>
  <MMClips>14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</vt:vector>
  </HeadingPairs>
  <TitlesOfParts>
    <vt:vector size="20" baseType="lpstr">
      <vt:lpstr>Arial</vt:lpstr>
      <vt:lpstr>맑은 고딕</vt:lpstr>
      <vt:lpstr>NanumGothicExtraBold</vt:lpstr>
      <vt:lpstr>NanumGothic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황근식</dc:creator>
  <cp:lastModifiedBy>USER</cp:lastModifiedBy>
  <cp:revision>169</cp:revision>
  <dcterms:created xsi:type="dcterms:W3CDTF">2024-07-03T01:17:18Z</dcterms:created>
  <dcterms:modified xsi:type="dcterms:W3CDTF">2025-02-25T02:29:29Z</dcterms:modified>
</cp:coreProperties>
</file>