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9"/>
  </p:notesMasterIdLst>
  <p:handoutMasterIdLst>
    <p:handoutMasterId r:id="rId20"/>
  </p:handoutMasterIdLst>
  <p:sldIdLst>
    <p:sldId id="300" r:id="rId5"/>
    <p:sldId id="305" r:id="rId6"/>
    <p:sldId id="304" r:id="rId7"/>
    <p:sldId id="384" r:id="rId8"/>
    <p:sldId id="377" r:id="rId9"/>
    <p:sldId id="379" r:id="rId10"/>
    <p:sldId id="385" r:id="rId11"/>
    <p:sldId id="381" r:id="rId12"/>
    <p:sldId id="382" r:id="rId13"/>
    <p:sldId id="383" r:id="rId14"/>
    <p:sldId id="372" r:id="rId15"/>
    <p:sldId id="376" r:id="rId16"/>
    <p:sldId id="316" r:id="rId17"/>
    <p:sldId id="295" r:id="rId18"/>
  </p:sldIdLst>
  <p:sldSz cx="12192000" cy="6858000"/>
  <p:notesSz cx="6858000" cy="9144000"/>
  <p:embeddedFontLst>
    <p:embeddedFont>
      <p:font typeface="NanumGothicExtraBold" panose="020D0904000000000000" pitchFamily="50" charset="-127"/>
      <p:bold r:id="rId21"/>
    </p:embeddedFont>
    <p:embeddedFont>
      <p:font typeface="나눔고딕" panose="020D0604000000000000" pitchFamily="50" charset="-127"/>
      <p:regular r:id="rId22"/>
      <p:bold r:id="rId23"/>
    </p:embeddedFont>
    <p:embeddedFont>
      <p:font typeface="나눔고딕" panose="020D0604000000000000" pitchFamily="50" charset="-127"/>
      <p:regular r:id="rId22"/>
      <p:bold r:id="rId23"/>
    </p:embeddedFont>
    <p:embeddedFont>
      <p:font typeface="맑은 고딕" panose="020B0503020000020004" pitchFamily="50" charset="-127"/>
      <p:regular r:id="rId24"/>
      <p:bold r:id="rId2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F00"/>
    <a:srgbClr val="DFAE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37"/>
    <p:restoredTop sz="94663"/>
  </p:normalViewPr>
  <p:slideViewPr>
    <p:cSldViewPr snapToGrid="0" showGuides="1">
      <p:cViewPr varScale="1">
        <p:scale>
          <a:sx n="97" d="100"/>
          <a:sy n="97" d="100"/>
        </p:scale>
        <p:origin x="678" y="-2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1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4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3.fntdata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2.fntdata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2025-11-04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2025-11-04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3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5" Type="http://schemas.microsoft.com/office/2007/relationships/media" Target="../media/media3.mp3"/><Relationship Id="rId10" Type="http://schemas.openxmlformats.org/officeDocument/2006/relationships/image" Target="../media/image11.png"/><Relationship Id="rId4" Type="http://schemas.openxmlformats.org/officeDocument/2006/relationships/audio" Target="../media/media2.mp3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5.mp3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6.mp3"/><Relationship Id="rId11" Type="http://schemas.openxmlformats.org/officeDocument/2006/relationships/image" Target="../media/image11.png"/><Relationship Id="rId5" Type="http://schemas.microsoft.com/office/2007/relationships/media" Target="../media/media6.mp3"/><Relationship Id="rId10" Type="http://schemas.openxmlformats.org/officeDocument/2006/relationships/image" Target="../media/image15.png"/><Relationship Id="rId4" Type="http://schemas.openxmlformats.org/officeDocument/2006/relationships/audio" Target="../media/media5.mp3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8.mp3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audio" Target="../media/media9.mp3"/><Relationship Id="rId11" Type="http://schemas.openxmlformats.org/officeDocument/2006/relationships/image" Target="../media/image11.png"/><Relationship Id="rId5" Type="http://schemas.microsoft.com/office/2007/relationships/media" Target="../media/media9.mp3"/><Relationship Id="rId10" Type="http://schemas.openxmlformats.org/officeDocument/2006/relationships/image" Target="../media/image19.png"/><Relationship Id="rId4" Type="http://schemas.openxmlformats.org/officeDocument/2006/relationships/audio" Target="../media/media8.mp3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6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세계의 노래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B86801-7CC8-90E5-AD65-86565A53D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5DD715DF-0D92-189F-5BCC-B59A9EF576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9BFAECA2-4B71-AD0F-2531-836B8A66BC30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21F02019-0FE5-2630-7A2B-9D017BB311EF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293842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남아프리카 공화국의 문화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AEB08B78-F152-E411-8BC2-4A63939C16F1}"/>
              </a:ext>
            </a:extLst>
          </p:cNvPr>
          <p:cNvSpPr txBox="1">
            <a:spLocks/>
          </p:cNvSpPr>
          <p:nvPr/>
        </p:nvSpPr>
        <p:spPr>
          <a:xfrm>
            <a:off x="9085842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C856EB1B-CC99-3FAE-E6DE-D7A9C820CF99}"/>
              </a:ext>
            </a:extLst>
          </p:cNvPr>
          <p:cNvSpPr txBox="1">
            <a:spLocks/>
          </p:cNvSpPr>
          <p:nvPr/>
        </p:nvSpPr>
        <p:spPr>
          <a:xfrm>
            <a:off x="792000" y="271537"/>
            <a:ext cx="7722736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/>
              <a:t>다양한 아프리카 국가의 노래를 우리말과 원어로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135C3BB6-3E20-5350-CB9F-F24655C11D2A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세계의 노래</a:t>
            </a: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1A870C24-416E-82EE-D7E3-4F0A667F6F8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42~43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29B28EFB-FBB5-F3D9-4E11-3942331AA0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576" y="1711327"/>
            <a:ext cx="3883217" cy="3425879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5B9163D9-CB75-8B3F-64D2-321D876754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2607" y="1726419"/>
            <a:ext cx="6627906" cy="2321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5085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08AF4-9292-EC05-11AA-15D38116F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065D0E00-DD3C-C58D-D033-B4C9B3C986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6D0AE4F8-418A-7D09-B982-2ECD2D3FFC74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4FB8E357-9C88-6C79-5CC8-EA14A83E9E97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4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박자의 리듬 만들기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AC2E5A1C-84C7-EC41-4CE4-5A3CBBBCFB84}"/>
              </a:ext>
            </a:extLst>
          </p:cNvPr>
          <p:cNvSpPr txBox="1">
            <a:spLocks/>
          </p:cNvSpPr>
          <p:nvPr/>
        </p:nvSpPr>
        <p:spPr>
          <a:xfrm>
            <a:off x="792000" y="268941"/>
            <a:ext cx="7665975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kumimoji="1" lang="ko-KR" altLang="en-US" dirty="0"/>
              <a:t>악곡에 어울리는 리듬 반주를 하며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580BB038-3CCF-D111-5ACA-C3D68FBB4429}"/>
              </a:ext>
            </a:extLst>
          </p:cNvPr>
          <p:cNvSpPr txBox="1">
            <a:spLocks/>
          </p:cNvSpPr>
          <p:nvPr/>
        </p:nvSpPr>
        <p:spPr>
          <a:xfrm>
            <a:off x="9076007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FA18CA75-C000-7C9E-4027-32191CC10395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세계의 노래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6311940D-CCEE-AF75-97E5-BF8563FAF4D1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42~43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74A42851-01B0-374A-FFDE-62EC177E98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842" y="1649813"/>
            <a:ext cx="3915321" cy="533474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82C14E56-5DEF-EEFD-761D-54A419DD27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1908" y="1579133"/>
            <a:ext cx="3943900" cy="733527"/>
          </a:xfrm>
          <a:prstGeom prst="rect">
            <a:avLst/>
          </a:prstGeom>
        </p:spPr>
      </p:pic>
      <p:sp>
        <p:nvSpPr>
          <p:cNvPr id="14" name="텍스트 개체 틀 3">
            <a:extLst>
              <a:ext uri="{FF2B5EF4-FFF2-40B4-BE49-F238E27FC236}">
                <a16:creationId xmlns:a16="http://schemas.microsoft.com/office/drawing/2014/main" id="{D3DEE3D2-96EA-1630-F994-7B120F331EF9}"/>
              </a:ext>
            </a:extLst>
          </p:cNvPr>
          <p:cNvSpPr txBox="1">
            <a:spLocks/>
          </p:cNvSpPr>
          <p:nvPr/>
        </p:nvSpPr>
        <p:spPr>
          <a:xfrm>
            <a:off x="791999" y="2935275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연주할 악기 선택하기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D6749D41-9697-F80F-954B-426C3D183A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1604" y="3589090"/>
            <a:ext cx="6801799" cy="1286054"/>
          </a:xfrm>
          <a:prstGeom prst="rect">
            <a:avLst/>
          </a:prstGeom>
        </p:spPr>
      </p:pic>
      <p:sp>
        <p:nvSpPr>
          <p:cNvPr id="19" name="텍스트 개체 틀 3">
            <a:extLst>
              <a:ext uri="{FF2B5EF4-FFF2-40B4-BE49-F238E27FC236}">
                <a16:creationId xmlns:a16="http://schemas.microsoft.com/office/drawing/2014/main" id="{B764B289-212C-6E64-18A6-1193C795A9AE}"/>
              </a:ext>
            </a:extLst>
          </p:cNvPr>
          <p:cNvSpPr txBox="1">
            <a:spLocks/>
          </p:cNvSpPr>
          <p:nvPr/>
        </p:nvSpPr>
        <p:spPr>
          <a:xfrm>
            <a:off x="791998" y="5434118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리듬 반주 하며 노래 부르기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3017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A8508F-9504-666F-D363-CB41CD4636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E505BBE-FB12-E764-91B3-4698E2AC9B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0A138861-897D-3239-E165-7BE94C58D8C2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4BDFA66C-6A94-F6EE-A0D1-AE9546B7BB48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912874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우리나라 민요 중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일노래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노동요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찾기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14C77D82-5354-F035-2BB1-B18F10E6FACD}"/>
              </a:ext>
            </a:extLst>
          </p:cNvPr>
          <p:cNvSpPr txBox="1">
            <a:spLocks/>
          </p:cNvSpPr>
          <p:nvPr/>
        </p:nvSpPr>
        <p:spPr>
          <a:xfrm>
            <a:off x="792000" y="195109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‘</a:t>
            </a:r>
            <a:r>
              <a:rPr kumimoji="1" lang="ko-KR" altLang="en-US" dirty="0"/>
              <a:t>에 쑴 부 </a:t>
            </a:r>
            <a:r>
              <a:rPr kumimoji="1" lang="ko-KR" altLang="en-US" dirty="0" err="1"/>
              <a:t>카와야</a:t>
            </a:r>
            <a:r>
              <a:rPr kumimoji="1" lang="en-US" altLang="ko-KR" dirty="0"/>
              <a:t>’, ‘</a:t>
            </a:r>
            <a:r>
              <a:rPr kumimoji="1" lang="ko-KR" altLang="en-US" dirty="0" err="1"/>
              <a:t>쇼숄로자</a:t>
            </a:r>
            <a:r>
              <a:rPr kumimoji="1" lang="en-US" altLang="ko-KR" dirty="0"/>
              <a:t>’</a:t>
            </a:r>
            <a:r>
              <a:rPr kumimoji="1" lang="ko-KR" altLang="en-US" dirty="0"/>
              <a:t>와 같은 일노래를 우리나라 민요에서 찾아 감상해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F489FDAE-B550-D689-849E-EB9B53BC2408}"/>
              </a:ext>
            </a:extLst>
          </p:cNvPr>
          <p:cNvSpPr txBox="1">
            <a:spLocks/>
          </p:cNvSpPr>
          <p:nvPr/>
        </p:nvSpPr>
        <p:spPr>
          <a:xfrm>
            <a:off x="9076009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08B812C3-5368-D190-C07E-C694E8969FAF}"/>
              </a:ext>
            </a:extLst>
          </p:cNvPr>
          <p:cNvSpPr txBox="1">
            <a:spLocks/>
          </p:cNvSpPr>
          <p:nvPr/>
        </p:nvSpPr>
        <p:spPr>
          <a:xfrm>
            <a:off x="2442239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42~43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7" name="텍스트 개체 틀 1">
            <a:extLst>
              <a:ext uri="{FF2B5EF4-FFF2-40B4-BE49-F238E27FC236}">
                <a16:creationId xmlns:a16="http://schemas.microsoft.com/office/drawing/2014/main" id="{2C50F4FC-8F3F-54D5-BBCB-0DA940B6CD4A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세계의 노래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2CCE277C-61B9-8BE6-2386-A4E04D2773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6815" y="1591984"/>
            <a:ext cx="8835559" cy="1227483"/>
          </a:xfrm>
          <a:prstGeom prst="rect">
            <a:avLst/>
          </a:prstGeom>
        </p:spPr>
      </p:pic>
      <p:sp>
        <p:nvSpPr>
          <p:cNvPr id="8" name="텍스트 개체 틀 3">
            <a:extLst>
              <a:ext uri="{FF2B5EF4-FFF2-40B4-BE49-F238E27FC236}">
                <a16:creationId xmlns:a16="http://schemas.microsoft.com/office/drawing/2014/main" id="{E2EB189B-9459-644C-5A2C-B34E81E57120}"/>
              </a:ext>
            </a:extLst>
          </p:cNvPr>
          <p:cNvSpPr txBox="1">
            <a:spLocks/>
          </p:cNvSpPr>
          <p:nvPr/>
        </p:nvSpPr>
        <p:spPr>
          <a:xfrm>
            <a:off x="792000" y="4071684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우리나라 일노래를 감상하고 분위기 비교하기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90B96EF8-BB52-0333-1F10-3DF489C85E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0707" y="3013424"/>
            <a:ext cx="5846602" cy="321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9040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08F37C6-8050-8227-EDB4-878E78BB1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13</a:t>
            </a:fld>
            <a:endParaRPr kumimoji="1" lang="ko-KR" altLang="en-US" dirty="0"/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21B044E2-CD4E-8447-3D38-19092989D1C4}"/>
              </a:ext>
            </a:extLst>
          </p:cNvPr>
          <p:cNvSpPr/>
          <p:nvPr/>
        </p:nvSpPr>
        <p:spPr>
          <a:xfrm>
            <a:off x="2802194" y="2376882"/>
            <a:ext cx="7246374" cy="1661651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332D25-A798-AC1E-2D2A-AB8487BCC4A4}"/>
              </a:ext>
            </a:extLst>
          </p:cNvPr>
          <p:cNvSpPr txBox="1"/>
          <p:nvPr/>
        </p:nvSpPr>
        <p:spPr>
          <a:xfrm>
            <a:off x="2981677" y="2721361"/>
            <a:ext cx="53462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아프리카 국가의 노래를 부르고 다양한 활동을 할 수 있나요</a:t>
            </a:r>
            <a:r>
              <a:rPr lang="en-US" altLang="ko-KR" sz="2800" dirty="0"/>
              <a:t>?</a:t>
            </a:r>
            <a:endParaRPr lang="ko-KR" altLang="en-US" sz="2800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32656C05-B74C-F199-85CC-35890A3936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917" t="-1147"/>
          <a:stretch/>
        </p:blipFill>
        <p:spPr>
          <a:xfrm>
            <a:off x="8553634" y="2988191"/>
            <a:ext cx="1075811" cy="420445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761500B9-2BB5-978A-43C3-0BEADB41A455}"/>
              </a:ext>
            </a:extLst>
          </p:cNvPr>
          <p:cNvSpPr txBox="1">
            <a:spLocks/>
          </p:cNvSpPr>
          <p:nvPr/>
        </p:nvSpPr>
        <p:spPr>
          <a:xfrm>
            <a:off x="908584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20EFF05A-0433-A4F6-60C3-3BDAA5549AEB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세계의 노래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5A3438C4-E16B-18C4-DEB5-15D8BBE1CBC4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42~43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6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ABD1C76E-2D74-2E41-7190-273581F0E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19895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085840" y="25173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세계의 노래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0" y="1489139"/>
            <a:ext cx="12192000" cy="146945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3200" dirty="0"/>
              <a:t>아프리카 인사말로 인사 나누기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21FEBDE-BD9B-706F-6DAC-8FA638B9A79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42~43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5738DB90-ABDB-B5CD-EFB2-72FACC53AB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8670" y="2494089"/>
            <a:ext cx="4059295" cy="680329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ADDB5E4B-C028-DF13-23C7-A66592F4F9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4412" y="3429000"/>
            <a:ext cx="1236021" cy="2224837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3EF5BA27-D902-EE80-EDFB-375222B462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3546839"/>
            <a:ext cx="1603834" cy="2106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4AC3F5D-10AB-771E-5152-B840A6737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043279"/>
            <a:ext cx="1219200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/>
              <a:t>아프리카 국가의 노래를 부르고 </a:t>
            </a:r>
            <a:endParaRPr kumimoji="1" lang="en-US" altLang="ko-KR" sz="3200" dirty="0"/>
          </a:p>
          <a:p>
            <a:pPr indent="0" algn="ctr">
              <a:buNone/>
            </a:pPr>
            <a:r>
              <a:rPr kumimoji="1" lang="ko-KR" altLang="en-US" sz="3200" dirty="0"/>
              <a:t>다양한 활동을 할 수 있어요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FA2E487A-FCC9-1C80-9F6E-0CDFFF80F7C1}"/>
              </a:ext>
            </a:extLst>
          </p:cNvPr>
          <p:cNvSpPr txBox="1">
            <a:spLocks/>
          </p:cNvSpPr>
          <p:nvPr/>
        </p:nvSpPr>
        <p:spPr>
          <a:xfrm>
            <a:off x="9076008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0BDB56D7-2B3B-DCE9-6759-7F91CD03EB1C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세계의 노래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1BC6A4A1-C4FF-BF2E-AEDD-B286C2006586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42~43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03A65E-FFF1-11A6-7234-57F90B7E1E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BC8187B1-6BC0-E8F9-8719-7BD2720ACE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71A69C1D-528E-C193-DB7F-4FDA997477EB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99E2C3CA-E953-FE8E-FAAC-6261C9D8E801}"/>
              </a:ext>
            </a:extLst>
          </p:cNvPr>
          <p:cNvSpPr txBox="1">
            <a:spLocks/>
          </p:cNvSpPr>
          <p:nvPr/>
        </p:nvSpPr>
        <p:spPr>
          <a:xfrm>
            <a:off x="792000" y="3373032"/>
            <a:ext cx="8293842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점음표에 유의하며 우리말로 노래 부르기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93C7B82A-C5C7-0224-30FE-0548CB2F8CC2}"/>
              </a:ext>
            </a:extLst>
          </p:cNvPr>
          <p:cNvSpPr txBox="1">
            <a:spLocks/>
          </p:cNvSpPr>
          <p:nvPr/>
        </p:nvSpPr>
        <p:spPr>
          <a:xfrm>
            <a:off x="9085842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C3D9DF6F-9173-1C2E-7948-FB76799DE100}"/>
              </a:ext>
            </a:extLst>
          </p:cNvPr>
          <p:cNvSpPr txBox="1">
            <a:spLocks/>
          </p:cNvSpPr>
          <p:nvPr/>
        </p:nvSpPr>
        <p:spPr>
          <a:xfrm>
            <a:off x="792000" y="271537"/>
            <a:ext cx="7722736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/>
              <a:t>다양한 아프리카 국가의 노래를 우리말과 원어로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53C29823-1668-C115-40C7-13409C1BE085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세계의 노래</a:t>
            </a: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B8EF6AFC-C8F8-AF30-4DC1-3F4F68F8EF4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42~43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50A642F1-0475-8CBE-DB08-64D65B8A5C07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588947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잠보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를 듣고 연주 순서 살펴보기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F85385DE-E72E-2E28-89DB-859AE26E8B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1286" y="1601851"/>
            <a:ext cx="5754753" cy="1110956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A068D0E9-E046-BB0F-A1A6-4166936D9C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7859" y="4068408"/>
            <a:ext cx="5360771" cy="1280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037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53BAB-CE80-8992-4401-EE654D2EC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85EFF241-2432-ADF1-9376-E5C58A33311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B1AE4BA6-346F-40BC-7834-B4869075F8B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A4BF6AE0-374A-A0FB-D928-BE194251460A}"/>
              </a:ext>
            </a:extLst>
          </p:cNvPr>
          <p:cNvSpPr txBox="1">
            <a:spLocks/>
          </p:cNvSpPr>
          <p:nvPr/>
        </p:nvSpPr>
        <p:spPr>
          <a:xfrm>
            <a:off x="829751" y="1084811"/>
            <a:ext cx="8293842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잠보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원어로 노래 부르기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B23C581E-E9AE-DD16-3406-6C7F48A5A0FC}"/>
              </a:ext>
            </a:extLst>
          </p:cNvPr>
          <p:cNvSpPr txBox="1">
            <a:spLocks/>
          </p:cNvSpPr>
          <p:nvPr/>
        </p:nvSpPr>
        <p:spPr>
          <a:xfrm>
            <a:off x="9085842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E89821B2-87AD-CB73-1398-2A2E98B4D1B5}"/>
              </a:ext>
            </a:extLst>
          </p:cNvPr>
          <p:cNvSpPr txBox="1">
            <a:spLocks/>
          </p:cNvSpPr>
          <p:nvPr/>
        </p:nvSpPr>
        <p:spPr>
          <a:xfrm>
            <a:off x="792000" y="271537"/>
            <a:ext cx="7722736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/>
              <a:t>다양한 아프리카 국가의 노래를 우리말과 원어로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64CBE52A-3FB3-414F-B89D-6ED14B6A6356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세계의 노래</a:t>
            </a: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91DBC03A-9462-A684-7440-A42A7C7549AE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42~43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748BF1DA-B55E-AC7F-BAA0-F9BA2739A91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19395" y="1644950"/>
            <a:ext cx="6532752" cy="5091564"/>
          </a:xfrm>
          <a:prstGeom prst="rect">
            <a:avLst/>
          </a:prstGeom>
        </p:spPr>
      </p:pic>
      <p:sp>
        <p:nvSpPr>
          <p:cNvPr id="27" name="텍스트 개체 틀 3">
            <a:extLst>
              <a:ext uri="{FF2B5EF4-FFF2-40B4-BE49-F238E27FC236}">
                <a16:creationId xmlns:a16="http://schemas.microsoft.com/office/drawing/2014/main" id="{58DABF19-3ADC-8422-27F4-CFB10CD8756A}"/>
              </a:ext>
            </a:extLst>
          </p:cNvPr>
          <p:cNvSpPr txBox="1">
            <a:spLocks/>
          </p:cNvSpPr>
          <p:nvPr/>
        </p:nvSpPr>
        <p:spPr>
          <a:xfrm>
            <a:off x="1404993" y="3045873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28" name="텍스트 개체 틀 3">
            <a:extLst>
              <a:ext uri="{FF2B5EF4-FFF2-40B4-BE49-F238E27FC236}">
                <a16:creationId xmlns:a16="http://schemas.microsoft.com/office/drawing/2014/main" id="{8AAA8593-8370-7931-90BA-BFA695C5F241}"/>
              </a:ext>
            </a:extLst>
          </p:cNvPr>
          <p:cNvSpPr txBox="1">
            <a:spLocks/>
          </p:cNvSpPr>
          <p:nvPr/>
        </p:nvSpPr>
        <p:spPr>
          <a:xfrm>
            <a:off x="2125616" y="3059008"/>
            <a:ext cx="682313" cy="25199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r>
              <a:rPr kumimoji="1" lang="en-US" altLang="ko-KR" sz="1200" dirty="0">
                <a:solidFill>
                  <a:schemeClr val="tx1"/>
                </a:solidFill>
              </a:rPr>
              <a:t>(</a:t>
            </a:r>
            <a:r>
              <a:rPr kumimoji="1" lang="ko-KR" altLang="en-US" sz="1200" dirty="0">
                <a:solidFill>
                  <a:schemeClr val="tx1"/>
                </a:solidFill>
              </a:rPr>
              <a:t>원어</a:t>
            </a:r>
            <a:r>
              <a:rPr kumimoji="1" lang="en-US" altLang="ko-KR" sz="1200" dirty="0">
                <a:solidFill>
                  <a:schemeClr val="tx1"/>
                </a:solidFill>
              </a:rPr>
              <a:t>)</a:t>
            </a:r>
          </a:p>
        </p:txBody>
      </p:sp>
      <p:pic>
        <p:nvPicPr>
          <p:cNvPr id="29" name="6-2-9-01 [잠보] 노래">
            <a:hlinkClick r:id="" action="ppaction://media"/>
            <a:extLst>
              <a:ext uri="{FF2B5EF4-FFF2-40B4-BE49-F238E27FC236}">
                <a16:creationId xmlns:a16="http://schemas.microsoft.com/office/drawing/2014/main" id="{B6A9226E-08AB-DAD5-B1ED-9810347041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318407" y="2557192"/>
            <a:ext cx="457831" cy="457831"/>
          </a:xfrm>
          <a:prstGeom prst="rect">
            <a:avLst/>
          </a:prstGeom>
        </p:spPr>
      </p:pic>
      <p:pic>
        <p:nvPicPr>
          <p:cNvPr id="30" name="6-2-9-02 [잠보] 노래(원어)">
            <a:hlinkClick r:id="" action="ppaction://media"/>
            <a:extLst>
              <a:ext uri="{FF2B5EF4-FFF2-40B4-BE49-F238E27FC236}">
                <a16:creationId xmlns:a16="http://schemas.microsoft.com/office/drawing/2014/main" id="{7DA21E4C-55C9-6074-E2E0-6CF9FB3ADB4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178263" y="2564000"/>
            <a:ext cx="457831" cy="457831"/>
          </a:xfrm>
          <a:prstGeom prst="rect">
            <a:avLst/>
          </a:prstGeom>
        </p:spPr>
      </p:pic>
      <p:sp>
        <p:nvSpPr>
          <p:cNvPr id="31" name="텍스트 개체 틀 3">
            <a:extLst>
              <a:ext uri="{FF2B5EF4-FFF2-40B4-BE49-F238E27FC236}">
                <a16:creationId xmlns:a16="http://schemas.microsoft.com/office/drawing/2014/main" id="{E116F19C-50E4-10E7-3121-D9E9E2412936}"/>
              </a:ext>
            </a:extLst>
          </p:cNvPr>
          <p:cNvSpPr txBox="1">
            <a:spLocks/>
          </p:cNvSpPr>
          <p:nvPr/>
        </p:nvSpPr>
        <p:spPr>
          <a:xfrm>
            <a:off x="3146853" y="3070400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32" name="6-2-9-03 [잠보] 반주">
            <a:hlinkClick r:id="" action="ppaction://media"/>
            <a:extLst>
              <a:ext uri="{FF2B5EF4-FFF2-40B4-BE49-F238E27FC236}">
                <a16:creationId xmlns:a16="http://schemas.microsoft.com/office/drawing/2014/main" id="{DC6EC6E0-DF51-B862-76A6-737430B825D1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038119" y="2557192"/>
            <a:ext cx="457831" cy="457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572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64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5864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586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3ADDCD-D7F1-111B-11AC-F291674535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8B8CA392-C398-CA9E-F4CD-B4F93A8231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1A035A87-B4A6-AB19-252E-8F37E2CD1345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E2BB7F59-C36B-96E0-A3EC-7B02448A6A6E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293842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케냐 문화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59B23716-3426-845B-D32C-CD447DC1F384}"/>
              </a:ext>
            </a:extLst>
          </p:cNvPr>
          <p:cNvSpPr txBox="1">
            <a:spLocks/>
          </p:cNvSpPr>
          <p:nvPr/>
        </p:nvSpPr>
        <p:spPr>
          <a:xfrm>
            <a:off x="9085842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6039D6A2-8B68-6061-7959-92653B2DA26A}"/>
              </a:ext>
            </a:extLst>
          </p:cNvPr>
          <p:cNvSpPr txBox="1">
            <a:spLocks/>
          </p:cNvSpPr>
          <p:nvPr/>
        </p:nvSpPr>
        <p:spPr>
          <a:xfrm>
            <a:off x="792000" y="271537"/>
            <a:ext cx="7722736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/>
              <a:t>다양한 아프리카 국가의 노래를 우리말과 원어로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80EBB569-CA8E-817C-1997-3A87380269E5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세계의 노래</a:t>
            </a: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9F715A23-2A79-5EC3-43B4-B32267C59E56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42~43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372A2149-3C99-3500-9D15-D6A6DC0038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577" y="1662179"/>
            <a:ext cx="3883218" cy="3420156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ADE7037E-888D-DAC1-C89D-078539E5E5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4116" y="1706098"/>
            <a:ext cx="6420465" cy="233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0214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1FE053-5FF2-66A6-EF92-A0F53E665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10409F78-22A5-1F85-5263-CC7A77B27F4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4018868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4969993E-1CEE-ABE4-B1EF-0A7477706241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1112770F-6163-D576-D535-D9BAAFDB8ADB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293842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에 쑴 부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카와야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듣고 우리말로 노래 부르기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8520C881-EC12-A601-DD92-87B3BD26F286}"/>
              </a:ext>
            </a:extLst>
          </p:cNvPr>
          <p:cNvSpPr txBox="1">
            <a:spLocks/>
          </p:cNvSpPr>
          <p:nvPr/>
        </p:nvSpPr>
        <p:spPr>
          <a:xfrm>
            <a:off x="9085842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9FA3B258-1046-98BA-AB6F-CA2E67757718}"/>
              </a:ext>
            </a:extLst>
          </p:cNvPr>
          <p:cNvSpPr txBox="1">
            <a:spLocks/>
          </p:cNvSpPr>
          <p:nvPr/>
        </p:nvSpPr>
        <p:spPr>
          <a:xfrm>
            <a:off x="792000" y="271537"/>
            <a:ext cx="7722736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/>
              <a:t>다양한 아프리카 국가의 노래를 우리말과 원어로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6ED8C4D3-A5E2-E5D0-515C-6A3FCA295E08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세계의 노래</a:t>
            </a: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5C12088A-DA5C-F748-9B96-E716C40A214E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42~43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46D7077-FCD9-F41F-0956-21453197BD7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8364" y="1688227"/>
            <a:ext cx="5220423" cy="1169157"/>
          </a:xfrm>
          <a:prstGeom prst="rect">
            <a:avLst/>
          </a:prstGeom>
        </p:spPr>
      </p:pic>
      <p:sp>
        <p:nvSpPr>
          <p:cNvPr id="8" name="텍스트 개체 틀 3">
            <a:extLst>
              <a:ext uri="{FF2B5EF4-FFF2-40B4-BE49-F238E27FC236}">
                <a16:creationId xmlns:a16="http://schemas.microsoft.com/office/drawing/2014/main" id="{5775AD1F-1533-9A1B-88E3-61E292F4829E}"/>
              </a:ext>
            </a:extLst>
          </p:cNvPr>
          <p:cNvSpPr txBox="1">
            <a:spLocks/>
          </p:cNvSpPr>
          <p:nvPr/>
        </p:nvSpPr>
        <p:spPr>
          <a:xfrm>
            <a:off x="6707952" y="4378732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6" name="텍스트 개체 틀 3">
            <a:extLst>
              <a:ext uri="{FF2B5EF4-FFF2-40B4-BE49-F238E27FC236}">
                <a16:creationId xmlns:a16="http://schemas.microsoft.com/office/drawing/2014/main" id="{038A6EF6-CC9B-69B5-8809-EA5E282BA44B}"/>
              </a:ext>
            </a:extLst>
          </p:cNvPr>
          <p:cNvSpPr txBox="1">
            <a:spLocks/>
          </p:cNvSpPr>
          <p:nvPr/>
        </p:nvSpPr>
        <p:spPr>
          <a:xfrm>
            <a:off x="7428575" y="4391867"/>
            <a:ext cx="682313" cy="25199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r>
              <a:rPr kumimoji="1" lang="en-US" altLang="ko-KR" sz="1200" dirty="0">
                <a:solidFill>
                  <a:schemeClr val="tx1"/>
                </a:solidFill>
              </a:rPr>
              <a:t>(</a:t>
            </a:r>
            <a:r>
              <a:rPr kumimoji="1" lang="ko-KR" altLang="en-US" sz="1200" dirty="0">
                <a:solidFill>
                  <a:schemeClr val="tx1"/>
                </a:solidFill>
              </a:rPr>
              <a:t>원어</a:t>
            </a:r>
            <a:r>
              <a:rPr kumimoji="1" lang="en-US" altLang="ko-KR" sz="12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17" name="텍스트 개체 틀 3">
            <a:extLst>
              <a:ext uri="{FF2B5EF4-FFF2-40B4-BE49-F238E27FC236}">
                <a16:creationId xmlns:a16="http://schemas.microsoft.com/office/drawing/2014/main" id="{7F2E006B-8CB8-2CE3-C164-926A7486FBC1}"/>
              </a:ext>
            </a:extLst>
          </p:cNvPr>
          <p:cNvSpPr txBox="1">
            <a:spLocks/>
          </p:cNvSpPr>
          <p:nvPr/>
        </p:nvSpPr>
        <p:spPr>
          <a:xfrm>
            <a:off x="8449812" y="4403259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BD49D137-463B-5CE0-717E-B103A7B9260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74869" y="3902080"/>
            <a:ext cx="5147273" cy="2955920"/>
          </a:xfrm>
          <a:prstGeom prst="rect">
            <a:avLst/>
          </a:prstGeom>
        </p:spPr>
      </p:pic>
      <p:pic>
        <p:nvPicPr>
          <p:cNvPr id="20" name="6-2-9-04 [에 쑴 부 카와야] 노래">
            <a:hlinkClick r:id="" action="ppaction://media"/>
            <a:extLst>
              <a:ext uri="{FF2B5EF4-FFF2-40B4-BE49-F238E27FC236}">
                <a16:creationId xmlns:a16="http://schemas.microsoft.com/office/drawing/2014/main" id="{49D9AAB0-13C8-B6FD-E27C-85E7526054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597445" y="3902080"/>
            <a:ext cx="444920" cy="444920"/>
          </a:xfrm>
          <a:prstGeom prst="rect">
            <a:avLst/>
          </a:prstGeom>
        </p:spPr>
      </p:pic>
      <p:pic>
        <p:nvPicPr>
          <p:cNvPr id="21" name="6-2-9-05 [에 쑴 부 카와야] 노래(원어)">
            <a:hlinkClick r:id="" action="ppaction://media"/>
            <a:extLst>
              <a:ext uri="{FF2B5EF4-FFF2-40B4-BE49-F238E27FC236}">
                <a16:creationId xmlns:a16="http://schemas.microsoft.com/office/drawing/2014/main" id="{81EEE241-875F-DD93-1363-139F1438250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484676" y="3919878"/>
            <a:ext cx="444920" cy="444920"/>
          </a:xfrm>
          <a:prstGeom prst="rect">
            <a:avLst/>
          </a:prstGeom>
        </p:spPr>
      </p:pic>
      <p:pic>
        <p:nvPicPr>
          <p:cNvPr id="22" name="6-2-9-06 [에 쑴 부 카와야] 반주">
            <a:hlinkClick r:id="" action="ppaction://media"/>
            <a:extLst>
              <a:ext uri="{FF2B5EF4-FFF2-40B4-BE49-F238E27FC236}">
                <a16:creationId xmlns:a16="http://schemas.microsoft.com/office/drawing/2014/main" id="{ABEECE69-5DFD-93BD-0499-DF882B00BB2B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339305" y="3919769"/>
            <a:ext cx="444920" cy="444920"/>
          </a:xfrm>
          <a:prstGeom prst="rect">
            <a:avLst/>
          </a:prstGeom>
        </p:spPr>
      </p:pic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369D7A51-6EC0-C469-E1B3-5FFDB939DD47}"/>
              </a:ext>
            </a:extLst>
          </p:cNvPr>
          <p:cNvSpPr txBox="1">
            <a:spLocks/>
          </p:cNvSpPr>
          <p:nvPr/>
        </p:nvSpPr>
        <p:spPr>
          <a:xfrm>
            <a:off x="739581" y="3341024"/>
            <a:ext cx="5857864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에 쑴 부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카와야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원어로 노래 부르기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94520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08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080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108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151B14-650A-7E36-765A-E1E7969FC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E24538A5-B69C-3418-DA2E-33A82979B0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B3C3455-AB85-FAEF-31BB-5D0142F5C393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C9F5C339-7C58-A3BA-FC58-F1A15F8BADF8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293842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나이지리아 문화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B669A672-7559-EA4A-638F-11352C453E4A}"/>
              </a:ext>
            </a:extLst>
          </p:cNvPr>
          <p:cNvSpPr txBox="1">
            <a:spLocks/>
          </p:cNvSpPr>
          <p:nvPr/>
        </p:nvSpPr>
        <p:spPr>
          <a:xfrm>
            <a:off x="9085842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EFBDD38C-5A6D-ABF7-8327-9B621E17EE96}"/>
              </a:ext>
            </a:extLst>
          </p:cNvPr>
          <p:cNvSpPr txBox="1">
            <a:spLocks/>
          </p:cNvSpPr>
          <p:nvPr/>
        </p:nvSpPr>
        <p:spPr>
          <a:xfrm>
            <a:off x="792000" y="271537"/>
            <a:ext cx="7722736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/>
              <a:t>다양한 아프리카 국가의 노래를 우리말과 원어로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7F34FB6B-E61B-919C-465B-B0D52D440594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세계의 노래</a:t>
            </a: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E92ABB38-0AFF-C728-70CF-8E5F564A559D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42~43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793C2043-A614-6182-867C-4605C7D168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241" y="1711328"/>
            <a:ext cx="3990863" cy="3497322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E2116F53-B6F9-CB41-AC28-9BF0F84ABB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0419" y="1711328"/>
            <a:ext cx="6664431" cy="2377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813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86D2C8-4FEF-173A-1229-11232FFF3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86FA28C8-6EFF-68EE-B846-9FC62896FAE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B2A8BB1E-92B7-13D1-AC47-E2E7F24813C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3A7477E2-5C44-F314-F2EA-696CE8EEB70F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6142146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쇼숄로자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듣고 우리말로 노래 부르기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74EAAB0D-7FC6-5600-B9BA-FA7A716FD0DF}"/>
              </a:ext>
            </a:extLst>
          </p:cNvPr>
          <p:cNvSpPr txBox="1">
            <a:spLocks/>
          </p:cNvSpPr>
          <p:nvPr/>
        </p:nvSpPr>
        <p:spPr>
          <a:xfrm>
            <a:off x="9085842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D85DB380-8917-DBBA-AECD-20CE9F18B5CC}"/>
              </a:ext>
            </a:extLst>
          </p:cNvPr>
          <p:cNvSpPr txBox="1">
            <a:spLocks/>
          </p:cNvSpPr>
          <p:nvPr/>
        </p:nvSpPr>
        <p:spPr>
          <a:xfrm>
            <a:off x="792000" y="271537"/>
            <a:ext cx="7722736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/>
              <a:t>다양한 아프리카 국가의 노래를 우리말과 원어로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0C46164B-BA8D-4930-DB31-5E26B1D9CC50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세계의 노래</a:t>
            </a: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56672BEE-F0B4-3BEE-5914-C301F49E2F28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42~43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7" name="텍스트 개체 틀 3">
            <a:extLst>
              <a:ext uri="{FF2B5EF4-FFF2-40B4-BE49-F238E27FC236}">
                <a16:creationId xmlns:a16="http://schemas.microsoft.com/office/drawing/2014/main" id="{BA54B371-80B8-5E56-B4F6-AC428A02CC10}"/>
              </a:ext>
            </a:extLst>
          </p:cNvPr>
          <p:cNvSpPr txBox="1">
            <a:spLocks/>
          </p:cNvSpPr>
          <p:nvPr/>
        </p:nvSpPr>
        <p:spPr>
          <a:xfrm>
            <a:off x="7467600" y="3854957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28" name="텍스트 개체 틀 3">
            <a:extLst>
              <a:ext uri="{FF2B5EF4-FFF2-40B4-BE49-F238E27FC236}">
                <a16:creationId xmlns:a16="http://schemas.microsoft.com/office/drawing/2014/main" id="{1143C5B0-5CD0-B1D8-3FD4-BFCA33744281}"/>
              </a:ext>
            </a:extLst>
          </p:cNvPr>
          <p:cNvSpPr txBox="1">
            <a:spLocks/>
          </p:cNvSpPr>
          <p:nvPr/>
        </p:nvSpPr>
        <p:spPr>
          <a:xfrm>
            <a:off x="8188223" y="3868092"/>
            <a:ext cx="682313" cy="25199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r>
              <a:rPr kumimoji="1" lang="en-US" altLang="ko-KR" sz="1200" dirty="0">
                <a:solidFill>
                  <a:schemeClr val="tx1"/>
                </a:solidFill>
              </a:rPr>
              <a:t>(</a:t>
            </a:r>
            <a:r>
              <a:rPr kumimoji="1" lang="ko-KR" altLang="en-US" sz="1200" dirty="0">
                <a:solidFill>
                  <a:schemeClr val="tx1"/>
                </a:solidFill>
              </a:rPr>
              <a:t>원어</a:t>
            </a:r>
            <a:r>
              <a:rPr kumimoji="1" lang="en-US" altLang="ko-KR" sz="12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31" name="텍스트 개체 틀 3">
            <a:extLst>
              <a:ext uri="{FF2B5EF4-FFF2-40B4-BE49-F238E27FC236}">
                <a16:creationId xmlns:a16="http://schemas.microsoft.com/office/drawing/2014/main" id="{9768BFE7-4010-355E-40D8-3BB5BDBC548C}"/>
              </a:ext>
            </a:extLst>
          </p:cNvPr>
          <p:cNvSpPr txBox="1">
            <a:spLocks/>
          </p:cNvSpPr>
          <p:nvPr/>
        </p:nvSpPr>
        <p:spPr>
          <a:xfrm>
            <a:off x="9209460" y="3879484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B1B18D67-DCD0-DD08-6C1C-C17CE70DE2D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90189" y="3459480"/>
            <a:ext cx="5759741" cy="339852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ECBF74F3-EC59-E39B-D62D-FF46E61B139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41572" y="1586639"/>
            <a:ext cx="5074287" cy="742902"/>
          </a:xfrm>
          <a:prstGeom prst="rect">
            <a:avLst/>
          </a:prstGeom>
        </p:spPr>
      </p:pic>
      <p:pic>
        <p:nvPicPr>
          <p:cNvPr id="14" name="6-2-9-07 [쇼숄로자] 노래">
            <a:hlinkClick r:id="" action="ppaction://media"/>
            <a:extLst>
              <a:ext uri="{FF2B5EF4-FFF2-40B4-BE49-F238E27FC236}">
                <a16:creationId xmlns:a16="http://schemas.microsoft.com/office/drawing/2014/main" id="{738EF9B1-3900-F750-A7A3-A6D48D5421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337348" y="3330017"/>
            <a:ext cx="479349" cy="479349"/>
          </a:xfrm>
          <a:prstGeom prst="rect">
            <a:avLst/>
          </a:prstGeom>
        </p:spPr>
      </p:pic>
      <p:pic>
        <p:nvPicPr>
          <p:cNvPr id="15" name="6-2-9-08 [쇼숄로자] 노래(원어)">
            <a:hlinkClick r:id="" action="ppaction://media"/>
            <a:extLst>
              <a:ext uri="{FF2B5EF4-FFF2-40B4-BE49-F238E27FC236}">
                <a16:creationId xmlns:a16="http://schemas.microsoft.com/office/drawing/2014/main" id="{6740E1C3-D54F-2E30-86A5-F2245BB3436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221734" y="3330017"/>
            <a:ext cx="479349" cy="479349"/>
          </a:xfrm>
          <a:prstGeom prst="rect">
            <a:avLst/>
          </a:prstGeom>
        </p:spPr>
      </p:pic>
      <p:pic>
        <p:nvPicPr>
          <p:cNvPr id="16" name="6-2-9-09 [쇼숄로자] 반주">
            <a:hlinkClick r:id="" action="ppaction://media"/>
            <a:extLst>
              <a:ext uri="{FF2B5EF4-FFF2-40B4-BE49-F238E27FC236}">
                <a16:creationId xmlns:a16="http://schemas.microsoft.com/office/drawing/2014/main" id="{CB237943-6FF9-A08B-A929-CF1C7032B3B7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079208" y="3330017"/>
            <a:ext cx="479349" cy="479349"/>
          </a:xfrm>
          <a:prstGeom prst="rect">
            <a:avLst/>
          </a:prstGeom>
        </p:spPr>
      </p:pic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6ECA4519-43BB-20CD-7452-95F0526EEA2B}"/>
              </a:ext>
            </a:extLst>
          </p:cNvPr>
          <p:cNvSpPr txBox="1">
            <a:spLocks/>
          </p:cNvSpPr>
          <p:nvPr/>
        </p:nvSpPr>
        <p:spPr>
          <a:xfrm>
            <a:off x="792000" y="2869926"/>
            <a:ext cx="499867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쇼숄로자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원어로 노래 부르기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50406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84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684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684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4201</TotalTime>
  <Words>492</Words>
  <Application>Microsoft Office PowerPoint</Application>
  <PresentationFormat>와이드스크린</PresentationFormat>
  <Paragraphs>92</Paragraphs>
  <Slides>14</Slides>
  <Notes>0</Notes>
  <HiddenSlides>0</HiddenSlides>
  <MMClips>9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14</vt:i4>
      </vt:variant>
    </vt:vector>
  </HeadingPairs>
  <TitlesOfParts>
    <vt:vector size="23" baseType="lpstr">
      <vt:lpstr>나눔고딕</vt:lpstr>
      <vt:lpstr>맑은 고딕</vt:lpstr>
      <vt:lpstr>Arial</vt:lpstr>
      <vt:lpstr>NanumGothicExtraBold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배예담</dc:creator>
  <cp:lastModifiedBy>USER</cp:lastModifiedBy>
  <cp:revision>235</cp:revision>
  <dcterms:created xsi:type="dcterms:W3CDTF">2024-07-03T01:17:18Z</dcterms:created>
  <dcterms:modified xsi:type="dcterms:W3CDTF">2025-11-04T08:01:23Z</dcterms:modified>
</cp:coreProperties>
</file>