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7"/>
  </p:notesMasterIdLst>
  <p:handoutMasterIdLst>
    <p:handoutMasterId r:id="rId18"/>
  </p:handoutMasterIdLst>
  <p:sldIdLst>
    <p:sldId id="300" r:id="rId5"/>
    <p:sldId id="305" r:id="rId6"/>
    <p:sldId id="304" r:id="rId7"/>
    <p:sldId id="377" r:id="rId8"/>
    <p:sldId id="374" r:id="rId9"/>
    <p:sldId id="372" r:id="rId10"/>
    <p:sldId id="376" r:id="rId11"/>
    <p:sldId id="378" r:id="rId12"/>
    <p:sldId id="379" r:id="rId13"/>
    <p:sldId id="309" r:id="rId14"/>
    <p:sldId id="316" r:id="rId15"/>
    <p:sldId id="295" r:id="rId16"/>
  </p:sldIdLst>
  <p:sldSz cx="12192000" cy="6858000"/>
  <p:notesSz cx="6858000" cy="9144000"/>
  <p:embeddedFontLst>
    <p:embeddedFont>
      <p:font typeface="NanumGothicExtraBold" panose="020D0904000000000000" pitchFamily="50" charset="-127"/>
      <p:bold r:id="rId19"/>
    </p:embeddedFont>
    <p:embeddedFont>
      <p:font typeface="나눔고딕" panose="020D0604000000000000" pitchFamily="50" charset="-127"/>
      <p:regular r:id="rId20"/>
      <p:bold r:id="rId21"/>
    </p:embeddedFont>
    <p:embeddedFont>
      <p:font typeface="나눔고딕" panose="020D0604000000000000" pitchFamily="50" charset="-127"/>
      <p:regular r:id="rId20"/>
      <p:bold r:id="rId21"/>
    </p:embeddedFont>
    <p:embeddedFont>
      <p:font typeface="맑은 고딕" panose="020B0503020000020004" pitchFamily="50" charset="-127"/>
      <p:regular r:id="rId22"/>
      <p:bold r:id="rId23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DF00"/>
    <a:srgbClr val="DFAE00"/>
    <a:srgbClr val="5F3F00"/>
    <a:srgbClr val="BABF00"/>
    <a:srgbClr val="002FDF"/>
    <a:srgbClr val="0089DF"/>
    <a:srgbClr val="89DF00"/>
    <a:srgbClr val="DF9300"/>
    <a:srgbClr val="C6CA00"/>
    <a:srgbClr val="EDF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37"/>
    <p:restoredTop sz="94663"/>
  </p:normalViewPr>
  <p:slideViewPr>
    <p:cSldViewPr snapToGrid="0" showGuides="1">
      <p:cViewPr varScale="1">
        <p:scale>
          <a:sx n="97" d="100"/>
          <a:sy n="97" d="100"/>
        </p:scale>
        <p:origin x="67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22" d="100"/>
          <a:sy n="122" d="100"/>
        </p:scale>
        <p:origin x="4112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27B2EC68-176D-79D7-51DD-9F732F940D3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907535C5-C835-8E9C-62E8-C377301863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7E6BA0-A435-E34C-9552-9AB74CCDD803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008A3D57-17BB-3DDF-9EC0-1AABAAC68BE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A4E7920E-541B-5C48-1E9B-547D6C036F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535E08-DC54-7F49-8F14-188924E9ED7A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5645726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2025-11-04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25">
            <a:extLst>
              <a:ext uri="{FF2B5EF4-FFF2-40B4-BE49-F238E27FC236}">
                <a16:creationId xmlns:a16="http://schemas.microsoft.com/office/drawing/2014/main" id="{A964C97C-25A9-A799-165F-E49436229E2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4668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FF410403-5AAB-022F-1229-C6E3DB54425A}"/>
              </a:ext>
            </a:extLst>
          </p:cNvPr>
          <p:cNvSpPr/>
          <p:nvPr userDrawn="1"/>
        </p:nvSpPr>
        <p:spPr>
          <a:xfrm>
            <a:off x="3862800" y="2844000"/>
            <a:ext cx="4464000" cy="432000"/>
          </a:xfrm>
          <a:prstGeom prst="roundRect">
            <a:avLst>
              <a:gd name="adj" fmla="val 50000"/>
            </a:avLst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ko-KR" altLang="en-US" sz="2000" b="1" i="0" dirty="0">
              <a:latin typeface="NanumGothic" panose="020D0604000000000000" pitchFamily="34" charset="-127"/>
              <a:ea typeface="NanumGothic" panose="020D0604000000000000" pitchFamily="34" charset="-127"/>
            </a:endParaRPr>
          </a:p>
        </p:txBody>
      </p:sp>
      <p:sp>
        <p:nvSpPr>
          <p:cNvPr id="5" name="텍스트 개체 틀 3">
            <a:extLst>
              <a:ext uri="{FF2B5EF4-FFF2-40B4-BE49-F238E27FC236}">
                <a16:creationId xmlns:a16="http://schemas.microsoft.com/office/drawing/2014/main" id="{8995A555-EC56-9414-2165-D49C509509E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2931672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chemeClr val="bg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pos="211" userDrawn="1">
          <p15:clr>
            <a:srgbClr val="FBAE40"/>
          </p15:clr>
        </p15:guide>
        <p15:guide id="4" pos="7469" userDrawn="1">
          <p15:clr>
            <a:srgbClr val="FBAE40"/>
          </p15:clr>
        </p15:guide>
        <p15:guide id="5" orient="horz" pos="210" userDrawn="1">
          <p15:clr>
            <a:srgbClr val="FBAE40"/>
          </p15:clr>
        </p15:guide>
        <p15:guide id="6" orient="horz" pos="41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5F3F00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DAD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13E1DDE8-D99D-C23D-9138-1B90E6CCC710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4ACA2533-187C-B800-2A6D-3697058C39AD}"/>
                </a:ext>
              </a:extLst>
            </p:cNvPr>
            <p:cNvSpPr/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DADF00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E50B4503-7347-C368-34BE-7A3A5A78C4DD}"/>
                </a:ext>
              </a:extLst>
            </p:cNvPr>
            <p:cNvSpPr/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DADF00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7BCDFA25-52FD-F1BE-B6F7-724B8DEB1483}"/>
                </a:ext>
              </a:extLst>
            </p:cNvPr>
            <p:cNvSpPr/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DAD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FE95D8B8-1BE3-D2FF-600E-6D86CD1E83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5" name="그림 4">
            <a:extLst>
              <a:ext uri="{FF2B5EF4-FFF2-40B4-BE49-F238E27FC236}">
                <a16:creationId xmlns:a16="http://schemas.microsoft.com/office/drawing/2014/main" id="{7D4E1D11-5853-72BE-7184-FF3B66F3713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gradFill>
            <a:gsLst>
              <a:gs pos="60000">
                <a:srgbClr val="DADF00"/>
              </a:gs>
              <a:gs pos="0">
                <a:srgbClr val="EDF3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pic>
        <p:nvPicPr>
          <p:cNvPr id="8" name="그림 7" descr="블랙, 어둠이(가) 표시된 사진&#10;&#10;자동 생성된 설명">
            <a:extLst>
              <a:ext uri="{FF2B5EF4-FFF2-40B4-BE49-F238E27FC236}">
                <a16:creationId xmlns:a16="http://schemas.microsoft.com/office/drawing/2014/main" id="{21781AA9-ABD6-6FD4-1041-3D76E704C9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pic>
        <p:nvPicPr>
          <p:cNvPr id="10" name="그림 9">
            <a:extLst>
              <a:ext uri="{FF2B5EF4-FFF2-40B4-BE49-F238E27FC236}">
                <a16:creationId xmlns:a16="http://schemas.microsoft.com/office/drawing/2014/main" id="{D9920606-4E78-A8D1-4F74-8BF53F43AF0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 descr="벽, 만화 영화, 화이트보드, 디자인이(가) 표시된 사진&#10;&#10;자동 생성된 설명">
            <a:extLst>
              <a:ext uri="{FF2B5EF4-FFF2-40B4-BE49-F238E27FC236}">
                <a16:creationId xmlns:a16="http://schemas.microsoft.com/office/drawing/2014/main" id="{57C9967B-E093-103C-25E4-82DD0C3A06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그림 1" descr="블랙, 어둠이(가) 표시된 사진&#10;&#10;자동 생성된 설명">
            <a:extLst>
              <a:ext uri="{FF2B5EF4-FFF2-40B4-BE49-F238E27FC236}">
                <a16:creationId xmlns:a16="http://schemas.microsoft.com/office/drawing/2014/main" id="{AF886594-4A3B-612E-051A-04216514F7E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60" userDrawn="1">
          <p15:clr>
            <a:srgbClr val="F26B43"/>
          </p15:clr>
        </p15:guide>
        <p15:guide id="6" orient="horz" pos="210" userDrawn="1">
          <p15:clr>
            <a:srgbClr val="F26B43"/>
          </p15:clr>
        </p15:guide>
        <p15:guide id="7" orient="horz" pos="411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695105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모서리가 둥근 직사각형 2">
            <a:extLst>
              <a:ext uri="{FF2B5EF4-FFF2-40B4-BE49-F238E27FC236}">
                <a16:creationId xmlns:a16="http://schemas.microsoft.com/office/drawing/2014/main" id="{5D3BA84B-9758-7728-4020-E94004F4F4C9}"/>
              </a:ext>
            </a:extLst>
          </p:cNvPr>
          <p:cNvSpPr/>
          <p:nvPr userDrawn="1"/>
        </p:nvSpPr>
        <p:spPr>
          <a:xfrm>
            <a:off x="179400" y="180000"/>
            <a:ext cx="11833200" cy="6498000"/>
          </a:xfrm>
          <a:prstGeom prst="roundRect">
            <a:avLst>
              <a:gd name="adj" fmla="val 2925"/>
            </a:avLst>
          </a:prstGeom>
          <a:gradFill flip="none" rotWithShape="1">
            <a:gsLst>
              <a:gs pos="50000">
                <a:srgbClr val="DADF00"/>
              </a:gs>
              <a:gs pos="100000">
                <a:srgbClr val="C6CA00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gradFill flip="none" rotWithShape="1">
            <a:gsLst>
              <a:gs pos="39000">
                <a:srgbClr val="C6CA00"/>
              </a:gs>
              <a:gs pos="85000">
                <a:srgbClr val="DADF00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6.mp3"/><Relationship Id="rId7" Type="http://schemas.openxmlformats.org/officeDocument/2006/relationships/image" Target="../media/image20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6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microsoft.com/office/2007/relationships/media" Target="../media/media2.mp3"/><Relationship Id="rId7" Type="http://schemas.openxmlformats.org/officeDocument/2006/relationships/image" Target="../media/image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slideLayout" Target="../slideLayouts/slideLayout3.xml"/><Relationship Id="rId4" Type="http://schemas.openxmlformats.org/officeDocument/2006/relationships/audio" Target="../media/media2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98E3D7BF-946A-3901-8485-25AEF4CA3EA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/>
              <a:t>초등 음악 </a:t>
            </a:r>
            <a:r>
              <a:rPr kumimoji="1" lang="en-US" altLang="ko-KR" dirty="0"/>
              <a:t>6</a:t>
            </a:r>
            <a:r>
              <a:rPr kumimoji="1" lang="ko-KR" altLang="en-US" dirty="0"/>
              <a:t>학년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08432BC-2C94-F619-7AD6-2E305F8EC8C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ko-KR" altLang="en-US" dirty="0"/>
              <a:t>초록 바다</a:t>
            </a:r>
          </a:p>
        </p:txBody>
      </p:sp>
    </p:spTree>
    <p:extLst>
      <p:ext uri="{BB962C8B-B14F-4D97-AF65-F5344CB8AC3E}">
        <p14:creationId xmlns:p14="http://schemas.microsoft.com/office/powerpoint/2010/main" val="1204376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4B9D67D-1925-D43C-EC03-6882DF69BE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BBB8DE3B-E43E-9B3D-E65A-9EFBB441CEAA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4: </a:t>
            </a:r>
            <a:r>
              <a:rPr kumimoji="1" lang="ko-KR" altLang="en-US" dirty="0"/>
              <a:t>성부의 어울림을 느끼며 </a:t>
            </a:r>
            <a:r>
              <a:rPr kumimoji="1" lang="en-US" altLang="ko-KR" dirty="0"/>
              <a:t>2</a:t>
            </a:r>
            <a:r>
              <a:rPr kumimoji="1" lang="ko-KR" altLang="en-US" dirty="0"/>
              <a:t>부 합창을 해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9DD9F0E5-C48C-8464-3C0A-755D598FFDA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10958511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아래 성부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B9E4893-3162-735C-62C4-40708AFAD7AB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C2E4CB46-006E-C3AA-D09E-80E6ECD4E57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061D18DC-F99C-1BAD-2610-C6F6A705698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7588CA89-C776-8E50-9464-1268A3A8C4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b="47686"/>
          <a:stretch>
            <a:fillRect/>
          </a:stretch>
        </p:blipFill>
        <p:spPr>
          <a:xfrm>
            <a:off x="1521117" y="1673953"/>
            <a:ext cx="4270856" cy="1084540"/>
          </a:xfrm>
          <a:prstGeom prst="rect">
            <a:avLst/>
          </a:prstGeom>
        </p:spPr>
      </p:pic>
      <p:sp>
        <p:nvSpPr>
          <p:cNvPr id="9" name="텍스트 개체 틀 3">
            <a:extLst>
              <a:ext uri="{FF2B5EF4-FFF2-40B4-BE49-F238E27FC236}">
                <a16:creationId xmlns:a16="http://schemas.microsoft.com/office/drawing/2014/main" id="{DD014E30-435A-CB78-5816-D5CF3119A8F9}"/>
              </a:ext>
            </a:extLst>
          </p:cNvPr>
          <p:cNvSpPr txBox="1">
            <a:spLocks/>
          </p:cNvSpPr>
          <p:nvPr/>
        </p:nvSpPr>
        <p:spPr>
          <a:xfrm>
            <a:off x="829751" y="3218489"/>
            <a:ext cx="5630506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소리를 나누어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연습하기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0" name="6-2-8-05 [초록 바다] 노래(위 성부) + 반주">
            <a:hlinkClick r:id="" action="ppaction://media"/>
            <a:extLst>
              <a:ext uri="{FF2B5EF4-FFF2-40B4-BE49-F238E27FC236}">
                <a16:creationId xmlns:a16="http://schemas.microsoft.com/office/drawing/2014/main" id="{51A2C4DC-425C-3A48-AF51-127D31B9F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4093" y="3908503"/>
            <a:ext cx="528609" cy="528609"/>
          </a:xfrm>
          <a:prstGeom prst="rect">
            <a:avLst/>
          </a:prstGeom>
        </p:spPr>
      </p:pic>
      <p:pic>
        <p:nvPicPr>
          <p:cNvPr id="12" name="6-2-8-06 [초록 바다] 노래(아래 성부) + 반주">
            <a:hlinkClick r:id="" action="ppaction://media"/>
            <a:extLst>
              <a:ext uri="{FF2B5EF4-FFF2-40B4-BE49-F238E27FC236}">
                <a16:creationId xmlns:a16="http://schemas.microsoft.com/office/drawing/2014/main" id="{9F05ED22-75C5-2350-7D6B-E6F712B816A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506812" y="3908503"/>
            <a:ext cx="528609" cy="528609"/>
          </a:xfrm>
          <a:prstGeom prst="rect">
            <a:avLst/>
          </a:prstGeom>
        </p:spPr>
      </p:pic>
      <p:sp>
        <p:nvSpPr>
          <p:cNvPr id="15" name="텍스트 개체 틀 3">
            <a:extLst>
              <a:ext uri="{FF2B5EF4-FFF2-40B4-BE49-F238E27FC236}">
                <a16:creationId xmlns:a16="http://schemas.microsoft.com/office/drawing/2014/main" id="{E269DA4E-4CA5-07CE-D420-1E7E003082A1}"/>
              </a:ext>
            </a:extLst>
          </p:cNvPr>
          <p:cNvSpPr txBox="1">
            <a:spLocks/>
          </p:cNvSpPr>
          <p:nvPr/>
        </p:nvSpPr>
        <p:spPr>
          <a:xfrm>
            <a:off x="2385304" y="4066082"/>
            <a:ext cx="1469404" cy="19587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위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7" name="텍스트 개체 틀 3">
            <a:extLst>
              <a:ext uri="{FF2B5EF4-FFF2-40B4-BE49-F238E27FC236}">
                <a16:creationId xmlns:a16="http://schemas.microsoft.com/office/drawing/2014/main" id="{04DE7836-FC02-6085-D12F-25716621CA0F}"/>
              </a:ext>
            </a:extLst>
          </p:cNvPr>
          <p:cNvSpPr txBox="1">
            <a:spLocks/>
          </p:cNvSpPr>
          <p:nvPr/>
        </p:nvSpPr>
        <p:spPr>
          <a:xfrm>
            <a:off x="5227666" y="4066082"/>
            <a:ext cx="1698263" cy="187080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r>
              <a:rPr kumimoji="1" lang="en-US" altLang="ko-KR" sz="1200" dirty="0">
                <a:solidFill>
                  <a:schemeClr val="tx1"/>
                </a:solidFill>
              </a:rPr>
              <a:t>(</a:t>
            </a:r>
            <a:r>
              <a:rPr kumimoji="1" lang="ko-KR" altLang="en-US" sz="1200" dirty="0">
                <a:solidFill>
                  <a:schemeClr val="tx1"/>
                </a:solidFill>
              </a:rPr>
              <a:t>아래 성부</a:t>
            </a:r>
            <a:r>
              <a:rPr kumimoji="1" lang="en-US" altLang="ko-KR" sz="1200" dirty="0">
                <a:solidFill>
                  <a:schemeClr val="tx1"/>
                </a:solidFill>
              </a:rPr>
              <a:t>) + </a:t>
            </a: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pic>
        <p:nvPicPr>
          <p:cNvPr id="18" name="그림 17">
            <a:extLst>
              <a:ext uri="{FF2B5EF4-FFF2-40B4-BE49-F238E27FC236}">
                <a16:creationId xmlns:a16="http://schemas.microsoft.com/office/drawing/2014/main" id="{3EB62B12-9B10-45D9-5AA4-C4934E800E9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47686"/>
          <a:stretch>
            <a:fillRect/>
          </a:stretch>
        </p:blipFill>
        <p:spPr>
          <a:xfrm>
            <a:off x="6400027" y="1673952"/>
            <a:ext cx="4270856" cy="1084540"/>
          </a:xfrm>
          <a:prstGeom prst="rect">
            <a:avLst/>
          </a:prstGeom>
        </p:spPr>
      </p:pic>
      <p:sp>
        <p:nvSpPr>
          <p:cNvPr id="22" name="텍스트 개체 틀 3">
            <a:extLst>
              <a:ext uri="{FF2B5EF4-FFF2-40B4-BE49-F238E27FC236}">
                <a16:creationId xmlns:a16="http://schemas.microsoft.com/office/drawing/2014/main" id="{99BFE752-B98B-1130-B694-39845E092036}"/>
              </a:ext>
            </a:extLst>
          </p:cNvPr>
          <p:cNvSpPr txBox="1">
            <a:spLocks/>
          </p:cNvSpPr>
          <p:nvPr/>
        </p:nvSpPr>
        <p:spPr>
          <a:xfrm>
            <a:off x="841292" y="4966360"/>
            <a:ext cx="6700050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소리의 어울림을 느끼며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 합창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53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580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A08F37C6-8050-8227-EDB4-878E78BB1F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11</a:t>
            </a:fld>
            <a:endParaRPr kumimoji="1" lang="ko-KR" altLang="en-US" dirty="0"/>
          </a:p>
        </p:txBody>
      </p:sp>
      <p:sp>
        <p:nvSpPr>
          <p:cNvPr id="14" name="텍스트 개체 틀 2">
            <a:extLst>
              <a:ext uri="{FF2B5EF4-FFF2-40B4-BE49-F238E27FC236}">
                <a16:creationId xmlns:a16="http://schemas.microsoft.com/office/drawing/2014/main" id="{FE3660F0-5DA2-75DB-4E6E-9F9DFA91B1A8}"/>
              </a:ext>
            </a:extLst>
          </p:cNvPr>
          <p:cNvSpPr txBox="1">
            <a:spLocks/>
          </p:cNvSpPr>
          <p:nvPr/>
        </p:nvSpPr>
        <p:spPr>
          <a:xfrm>
            <a:off x="792000" y="298437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정리</a:t>
            </a:r>
          </a:p>
        </p:txBody>
      </p:sp>
      <p:sp>
        <p:nvSpPr>
          <p:cNvPr id="11" name="사각형: 둥근 모서리 10">
            <a:extLst>
              <a:ext uri="{FF2B5EF4-FFF2-40B4-BE49-F238E27FC236}">
                <a16:creationId xmlns:a16="http://schemas.microsoft.com/office/drawing/2014/main" id="{21B044E2-CD4E-8447-3D38-19092989D1C4}"/>
              </a:ext>
            </a:extLst>
          </p:cNvPr>
          <p:cNvSpPr/>
          <p:nvPr/>
        </p:nvSpPr>
        <p:spPr>
          <a:xfrm>
            <a:off x="2802194" y="2376882"/>
            <a:ext cx="6735096" cy="1661651"/>
          </a:xfrm>
          <a:prstGeom prst="roundRect">
            <a:avLst/>
          </a:prstGeom>
          <a:solidFill>
            <a:schemeClr val="bg1"/>
          </a:solidFill>
          <a:ln>
            <a:solidFill>
              <a:srgbClr val="DAD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7332D25-A798-AC1E-2D2A-AB8487BCC4A4}"/>
              </a:ext>
            </a:extLst>
          </p:cNvPr>
          <p:cNvSpPr txBox="1"/>
          <p:nvPr/>
        </p:nvSpPr>
        <p:spPr>
          <a:xfrm>
            <a:off x="2981677" y="2721361"/>
            <a:ext cx="570020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/>
              <a:t>성부의 어울림을 느끼며 </a:t>
            </a:r>
            <a:endParaRPr lang="en-US" altLang="ko-KR" sz="2800" dirty="0"/>
          </a:p>
          <a:p>
            <a:r>
              <a:rPr lang="en-US" altLang="ko-KR" sz="2800" dirty="0"/>
              <a:t>2</a:t>
            </a:r>
            <a:r>
              <a:rPr lang="ko-KR" altLang="en-US" sz="2800" dirty="0"/>
              <a:t>부 합창을 할 수 있나요</a:t>
            </a:r>
            <a:r>
              <a:rPr lang="en-US" altLang="ko-KR" sz="2800" dirty="0"/>
              <a:t>?</a:t>
            </a:r>
            <a:endParaRPr lang="ko-KR" altLang="en-US" sz="2800" dirty="0"/>
          </a:p>
        </p:txBody>
      </p:sp>
      <p:pic>
        <p:nvPicPr>
          <p:cNvPr id="15" name="그림 14">
            <a:extLst>
              <a:ext uri="{FF2B5EF4-FFF2-40B4-BE49-F238E27FC236}">
                <a16:creationId xmlns:a16="http://schemas.microsoft.com/office/drawing/2014/main" id="{32656C05-B74C-F199-85CC-35890A3936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0917" t="-1147"/>
          <a:stretch/>
        </p:blipFill>
        <p:spPr>
          <a:xfrm>
            <a:off x="7859209" y="3008555"/>
            <a:ext cx="1075811" cy="420445"/>
          </a:xfrm>
          <a:prstGeom prst="rect">
            <a:avLst/>
          </a:prstGeom>
        </p:spPr>
      </p:pic>
      <p:sp>
        <p:nvSpPr>
          <p:cNvPr id="9" name="텍스트 개체 틀 1">
            <a:extLst>
              <a:ext uri="{FF2B5EF4-FFF2-40B4-BE49-F238E27FC236}">
                <a16:creationId xmlns:a16="http://schemas.microsoft.com/office/drawing/2014/main" id="{761500B9-2BB5-978A-43C3-0BEADB41A455}"/>
              </a:ext>
            </a:extLst>
          </p:cNvPr>
          <p:cNvSpPr txBox="1">
            <a:spLocks/>
          </p:cNvSpPr>
          <p:nvPr/>
        </p:nvSpPr>
        <p:spPr>
          <a:xfrm>
            <a:off x="9085840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3" name="텍스트 개체 틀 1">
            <a:extLst>
              <a:ext uri="{FF2B5EF4-FFF2-40B4-BE49-F238E27FC236}">
                <a16:creationId xmlns:a16="http://schemas.microsoft.com/office/drawing/2014/main" id="{49DACD94-C409-0F68-CD13-706C4328189D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E6C5EFB5-9331-5512-8AE3-A9FCC36A82BC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777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ko-KR" altLang="en-US" dirty="0"/>
              <a:t>감사합니다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</a:rPr>
              <a:t>초등 음악 </a:t>
            </a:r>
            <a:r>
              <a:rPr kumimoji="1" lang="en-US" altLang="ko-KR" dirty="0">
                <a:solidFill>
                  <a:schemeClr val="bg1"/>
                </a:solidFill>
              </a:rPr>
              <a:t>6</a:t>
            </a:r>
            <a:r>
              <a:rPr kumimoji="1" lang="ko-KR" altLang="en-US" dirty="0">
                <a:solidFill>
                  <a:schemeClr val="bg1"/>
                </a:solidFill>
              </a:rPr>
              <a:t>학년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그림 10">
            <a:extLst>
              <a:ext uri="{FF2B5EF4-FFF2-40B4-BE49-F238E27FC236}">
                <a16:creationId xmlns:a16="http://schemas.microsoft.com/office/drawing/2014/main" id="{ABD1C76E-2D74-2E41-7190-273581F0E9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19895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2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도입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A2E6866F-53FC-960D-9CFD-1F377870B4DA}"/>
              </a:ext>
            </a:extLst>
          </p:cNvPr>
          <p:cNvSpPr txBox="1">
            <a:spLocks/>
          </p:cNvSpPr>
          <p:nvPr/>
        </p:nvSpPr>
        <p:spPr>
          <a:xfrm>
            <a:off x="9085840" y="25173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6" name="텍스트 개체 틀 1">
            <a:extLst>
              <a:ext uri="{FF2B5EF4-FFF2-40B4-BE49-F238E27FC236}">
                <a16:creationId xmlns:a16="http://schemas.microsoft.com/office/drawing/2014/main" id="{C547B79C-2DC9-F7F2-D3D5-11F997C7D01A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10" name="텍스트 개체 틀 3">
            <a:extLst>
              <a:ext uri="{FF2B5EF4-FFF2-40B4-BE49-F238E27FC236}">
                <a16:creationId xmlns:a16="http://schemas.microsoft.com/office/drawing/2014/main" id="{7F56D705-5941-BB71-8A28-07EF881DA186}"/>
              </a:ext>
            </a:extLst>
          </p:cNvPr>
          <p:cNvSpPr txBox="1">
            <a:spLocks/>
          </p:cNvSpPr>
          <p:nvPr/>
        </p:nvSpPr>
        <p:spPr>
          <a:xfrm>
            <a:off x="0" y="1489139"/>
            <a:ext cx="12192000" cy="1469457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ctr">
              <a:buFont typeface="Arial" panose="020B0604020202020204" pitchFamily="34" charset="0"/>
              <a:buNone/>
            </a:pPr>
            <a:r>
              <a:rPr kumimoji="1" lang="ko-KR" altLang="en-US" sz="3200" dirty="0"/>
              <a:t>바다 풍경을 감상하고 느낌 이야기 나누기</a:t>
            </a:r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E21FEBDE-BD9B-706F-6DAC-8FA638B9A79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7DD80847-8CC0-CB82-AD20-3A983128B0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8979" y="2469288"/>
            <a:ext cx="247685" cy="25721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70344A03-2CFB-90F3-B40D-51166E7EBE70}"/>
              </a:ext>
            </a:extLst>
          </p:cNvPr>
          <p:cNvSpPr txBox="1"/>
          <p:nvPr/>
        </p:nvSpPr>
        <p:spPr>
          <a:xfrm>
            <a:off x="6534624" y="4682497"/>
            <a:ext cx="274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시원한 느낌이 들어</a:t>
            </a:r>
            <a:r>
              <a:rPr lang="en-US" altLang="ko-KR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E9836F0-F947-ED60-0CEC-2EE5A8F52AE5}"/>
              </a:ext>
            </a:extLst>
          </p:cNvPr>
          <p:cNvSpPr txBox="1"/>
          <p:nvPr/>
        </p:nvSpPr>
        <p:spPr>
          <a:xfrm>
            <a:off x="2764902" y="4691158"/>
            <a:ext cx="27432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buFont typeface="Arial" panose="020B0604020202020204" pitchFamily="34" charset="0"/>
              <a:buNone/>
            </a:pPr>
            <a:r>
              <a:rPr lang="ko-KR" altLang="en-US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바닷물에서 놀고 싶어</a:t>
            </a:r>
            <a:r>
              <a:rPr lang="en-US" altLang="ko-KR" sz="1800" i="0" u="none" strike="noStrike" baseline="0" dirty="0">
                <a:solidFill>
                  <a:srgbClr val="211D1E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35208389-7A40-49EB-33C2-228845522E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94664" y="2375410"/>
            <a:ext cx="3083676" cy="209104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id="{C95E1985-4563-7539-0975-3DB31223B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43684" y="2375410"/>
            <a:ext cx="3125081" cy="2105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731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B4AC3F5D-10AB-771E-5152-B840A6737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2" name="슬라이드 번호 개체 틀 1">
            <a:extLst>
              <a:ext uri="{FF2B5EF4-FFF2-40B4-BE49-F238E27FC236}">
                <a16:creationId xmlns:a16="http://schemas.microsoft.com/office/drawing/2014/main" id="{BE0DD638-6AC7-80F9-4D54-47A94D4BE79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/>
          <a:lstStyle/>
          <a:p>
            <a:pPr algn="ctr"/>
            <a:fld id="{50DACC5B-AA33-6149-9013-642E7806161A}" type="slidenum">
              <a:rPr kumimoji="1" lang="ko-KR" altLang="en-US" smtClean="0"/>
              <a:pPr algn="ctr"/>
              <a:t>3</a:t>
            </a:fld>
            <a:endParaRPr kumimoji="1"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B09FC860-8BE5-DF2B-DB71-80C3E8484DF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92000" y="298437"/>
            <a:ext cx="3431857" cy="251999"/>
          </a:xfrm>
        </p:spPr>
        <p:txBody>
          <a:bodyPr/>
          <a:lstStyle/>
          <a:p>
            <a:r>
              <a:rPr kumimoji="1" lang="ko-KR" altLang="en-US" dirty="0"/>
              <a:t>학습 목표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7F805C92-E267-A7EB-C64F-EDCCBD8BDB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0" y="2043279"/>
            <a:ext cx="12192000" cy="1552375"/>
          </a:xfrm>
        </p:spPr>
        <p:txBody>
          <a:bodyPr/>
          <a:lstStyle/>
          <a:p>
            <a:pPr indent="0" algn="ctr">
              <a:buNone/>
            </a:pPr>
            <a:r>
              <a:rPr kumimoji="1" lang="ko-KR" altLang="en-US" sz="3200" dirty="0"/>
              <a:t>성부의 어울림을 느끼며 </a:t>
            </a:r>
            <a:r>
              <a:rPr kumimoji="1" lang="en-US" altLang="ko-KR" sz="3200" dirty="0"/>
              <a:t>2</a:t>
            </a:r>
            <a:r>
              <a:rPr kumimoji="1" lang="ko-KR" altLang="en-US" sz="3200" dirty="0"/>
              <a:t>부 합창을 할 수 있어요</a:t>
            </a:r>
            <a:r>
              <a:rPr kumimoji="1" lang="en-US" altLang="ko-KR" sz="3200" dirty="0"/>
              <a:t>.</a:t>
            </a:r>
            <a:endParaRPr kumimoji="1" lang="ko-KR" altLang="en-US" sz="3200" dirty="0"/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FA2E487A-FCC9-1C80-9F6E-0CDFFF80F7C1}"/>
              </a:ext>
            </a:extLst>
          </p:cNvPr>
          <p:cNvSpPr txBox="1">
            <a:spLocks/>
          </p:cNvSpPr>
          <p:nvPr/>
        </p:nvSpPr>
        <p:spPr>
          <a:xfrm>
            <a:off x="9076008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6E33FC0B-7A03-6990-827F-E4A6E3384E8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8E21A75B-7A47-D969-0025-F6AA678FA058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3381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53BAB-CE80-8992-4401-EE654D2ECA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2FFEE8EA-1206-E969-8ED3-16888185B7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5CAEC70A-0ED1-E402-62FE-D1F172780251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신나게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B1AE4BA6-346F-40BC-7834-B4869075F8BD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4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4BF6AE0-374A-A0FB-D928-BE194251460A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노랫말과 곡의 분위기를 생각하며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듣기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B23C581E-E9AE-DD16-3406-6C7F48A5A0FC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2" name="텍스트 개체 틀 3">
            <a:extLst>
              <a:ext uri="{FF2B5EF4-FFF2-40B4-BE49-F238E27FC236}">
                <a16:creationId xmlns:a16="http://schemas.microsoft.com/office/drawing/2014/main" id="{391E88FB-2482-A85E-9BDC-3A7F254839F1}"/>
              </a:ext>
            </a:extLst>
          </p:cNvPr>
          <p:cNvSpPr txBox="1">
            <a:spLocks/>
          </p:cNvSpPr>
          <p:nvPr/>
        </p:nvSpPr>
        <p:spPr>
          <a:xfrm>
            <a:off x="1789709" y="2237268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노래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14" name="텍스트 개체 틀 3">
            <a:extLst>
              <a:ext uri="{FF2B5EF4-FFF2-40B4-BE49-F238E27FC236}">
                <a16:creationId xmlns:a16="http://schemas.microsoft.com/office/drawing/2014/main" id="{B591CD4E-F3A8-86BE-BE38-CB0340D49981}"/>
              </a:ext>
            </a:extLst>
          </p:cNvPr>
          <p:cNvSpPr txBox="1">
            <a:spLocks/>
          </p:cNvSpPr>
          <p:nvPr/>
        </p:nvSpPr>
        <p:spPr>
          <a:xfrm>
            <a:off x="1789709" y="3188753"/>
            <a:ext cx="349097" cy="213451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buFont typeface="Arial" panose="020B0604020202020204" pitchFamily="34" charset="0"/>
              <a:buNone/>
            </a:pPr>
            <a:r>
              <a:rPr kumimoji="1" lang="ko-KR" altLang="en-US" sz="1200" dirty="0">
                <a:solidFill>
                  <a:schemeClr val="tx1"/>
                </a:solidFill>
              </a:rPr>
              <a:t>반주</a:t>
            </a:r>
            <a:endParaRPr kumimoji="1" lang="en-US" altLang="ko-KR" sz="1200" dirty="0">
              <a:solidFill>
                <a:schemeClr val="tx1"/>
              </a:solidFill>
            </a:endParaRP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B14B67EB-F49D-B0BE-5ABE-0944D6342E62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D6672A9C-180C-76EF-BC50-63145A2844C0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89B80433-29D5-8DC1-5B94-2E2E41C756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78408" y="1568186"/>
            <a:ext cx="4491984" cy="5172587"/>
          </a:xfrm>
          <a:prstGeom prst="rect">
            <a:avLst/>
          </a:prstGeom>
        </p:spPr>
      </p:pic>
      <p:pic>
        <p:nvPicPr>
          <p:cNvPr id="8" name="6-2-8-01 [초록 바다] 노래">
            <a:hlinkClick r:id="" action="ppaction://media"/>
            <a:extLst>
              <a:ext uri="{FF2B5EF4-FFF2-40B4-BE49-F238E27FC236}">
                <a16:creationId xmlns:a16="http://schemas.microsoft.com/office/drawing/2014/main" id="{26062DF4-9238-CD36-F30E-05B8C56487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28503" y="1710995"/>
            <a:ext cx="479349" cy="479349"/>
          </a:xfrm>
          <a:prstGeom prst="rect">
            <a:avLst/>
          </a:prstGeom>
        </p:spPr>
      </p:pic>
      <p:pic>
        <p:nvPicPr>
          <p:cNvPr id="9" name="6-2-8-02 [초록 바다] 반주">
            <a:hlinkClick r:id="" action="ppaction://media"/>
            <a:extLst>
              <a:ext uri="{FF2B5EF4-FFF2-40B4-BE49-F238E27FC236}">
                <a16:creationId xmlns:a16="http://schemas.microsoft.com/office/drawing/2014/main" id="{9E8401FC-CD58-2D7D-76C4-7699CAC7CA2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718449" y="2662416"/>
            <a:ext cx="479349" cy="479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57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6448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0CD615-DF38-9A06-87ED-5BFEC1DEB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>
            <a:extLst>
              <a:ext uri="{FF2B5EF4-FFF2-40B4-BE49-F238E27FC236}">
                <a16:creationId xmlns:a16="http://schemas.microsoft.com/office/drawing/2014/main" id="{A3B294E7-FADB-03A0-C9DC-1B5F5F511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9DA85581-2D54-9960-5772-0BC04A3E69B0}"/>
              </a:ext>
            </a:extLst>
          </p:cNvPr>
          <p:cNvSpPr txBox="1">
            <a:spLocks/>
          </p:cNvSpPr>
          <p:nvPr/>
        </p:nvSpPr>
        <p:spPr>
          <a:xfrm>
            <a:off x="792000" y="271537"/>
            <a:ext cx="7722736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1: </a:t>
            </a:r>
            <a:r>
              <a:rPr kumimoji="1" lang="ko-KR" altLang="en-US" dirty="0" err="1"/>
              <a:t>일정박에</a:t>
            </a:r>
            <a:r>
              <a:rPr kumimoji="1" lang="ko-KR" altLang="en-US" dirty="0"/>
              <a:t> 맞추어 신나게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A17045C-55EC-3DB6-33B1-08D7C56A99D8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5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E8136BE9-C97F-10CE-4D76-29EEC03BC2D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293842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나눔고딕" panose="020D0604000000000000" pitchFamily="50" charset="-127"/>
                <a:ea typeface="나눔고딕" panose="020D0604000000000000" pitchFamily="50" charset="-127"/>
              </a:rPr>
              <a:t>▶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일정박에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맞추어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제재곡의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리듬 익히기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6C8EBD0-7609-DF23-D828-2F8EA4246E39}"/>
              </a:ext>
            </a:extLst>
          </p:cNvPr>
          <p:cNvSpPr txBox="1">
            <a:spLocks/>
          </p:cNvSpPr>
          <p:nvPr/>
        </p:nvSpPr>
        <p:spPr>
          <a:xfrm>
            <a:off x="9085842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8F9F723B-F76C-1AC2-0948-4804811F3B8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5" name="텍스트 개체 틀 1">
            <a:extLst>
              <a:ext uri="{FF2B5EF4-FFF2-40B4-BE49-F238E27FC236}">
                <a16:creationId xmlns:a16="http://schemas.microsoft.com/office/drawing/2014/main" id="{F20AB18D-CBA9-EA7C-35F8-914E23342B45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ED1B3A-9226-6C33-4BED-DB297146EAD3}"/>
              </a:ext>
            </a:extLst>
          </p:cNvPr>
          <p:cNvSpPr txBox="1"/>
          <p:nvPr/>
        </p:nvSpPr>
        <p:spPr>
          <a:xfrm>
            <a:off x="1511286" y="3774367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〮 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쉼표에 유의하며 </a:t>
            </a:r>
            <a:r>
              <a:rPr kumimoji="1" lang="ko-KR" altLang="en-US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제재곡의</a:t>
            </a:r>
            <a:r>
              <a:rPr kumimoji="1"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주요 리듬꼴을 익혀 </a:t>
            </a:r>
            <a:r>
              <a:rPr kumimoji="1" lang="ko-KR" altLang="en-US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봅시다</a:t>
            </a:r>
            <a:r>
              <a:rPr kumimoji="1" lang="en-US" altLang="ko-KR" sz="1800" dirty="0">
                <a:solidFill>
                  <a:schemeClr val="tx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800" i="0" u="none" strike="noStrike" baseline="0" dirty="0">
              <a:solidFill>
                <a:srgbClr val="211D1E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3AE0AE94-48C7-EBFC-46F2-FFACF3A76E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286" y="1645780"/>
            <a:ext cx="6486394" cy="141163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id="{1C0F3E73-76E6-CF26-27C2-8F2ECCDB018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0405" y="4263321"/>
            <a:ext cx="6839305" cy="1779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422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208AF4-9292-EC05-11AA-15D38116F6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00414A4-DD13-4FAE-81F2-E043E882AD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18868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6D0AE4F8-418A-7D09-B982-2ECD2D3FFC74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6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FB8E357-9C88-6C79-5CC8-EA14A83E9E97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박자와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강약을 신체 표현 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C2E5A1C-84C7-EC41-4CE4-5A3CBBBCFB84}"/>
              </a:ext>
            </a:extLst>
          </p:cNvPr>
          <p:cNvSpPr txBox="1">
            <a:spLocks/>
          </p:cNvSpPr>
          <p:nvPr/>
        </p:nvSpPr>
        <p:spPr>
          <a:xfrm>
            <a:off x="792000" y="268941"/>
            <a:ext cx="7665975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2: </a:t>
            </a:r>
            <a:r>
              <a:rPr kumimoji="1" lang="ko-KR" altLang="en-US" dirty="0"/>
              <a:t>박자의 변화를 생각하며 노래를 불러 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5" name="텍스트 개체 틀 1">
            <a:extLst>
              <a:ext uri="{FF2B5EF4-FFF2-40B4-BE49-F238E27FC236}">
                <a16:creationId xmlns:a16="http://schemas.microsoft.com/office/drawing/2014/main" id="{580BB038-3CCF-D111-5ACA-C3D68FBB4429}"/>
              </a:ext>
            </a:extLst>
          </p:cNvPr>
          <p:cNvSpPr txBox="1">
            <a:spLocks/>
          </p:cNvSpPr>
          <p:nvPr/>
        </p:nvSpPr>
        <p:spPr>
          <a:xfrm>
            <a:off x="9076007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4" name="텍스트 개체 틀 1">
            <a:extLst>
              <a:ext uri="{FF2B5EF4-FFF2-40B4-BE49-F238E27FC236}">
                <a16:creationId xmlns:a16="http://schemas.microsoft.com/office/drawing/2014/main" id="{2EB6C543-D83B-9BAB-7657-8C23E4AF311F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8" name="텍스트 개체 틀 1">
            <a:extLst>
              <a:ext uri="{FF2B5EF4-FFF2-40B4-BE49-F238E27FC236}">
                <a16:creationId xmlns:a16="http://schemas.microsoft.com/office/drawing/2014/main" id="{B392FBF1-AA13-A0A9-A8FC-7FA9CD8ACAA9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C016E7C8-F858-A863-B60F-7C7C3124A1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594" y="1594631"/>
            <a:ext cx="7294929" cy="1883176"/>
          </a:xfrm>
          <a:prstGeom prst="rect">
            <a:avLst/>
          </a:prstGeom>
        </p:spPr>
      </p:pic>
      <p:sp>
        <p:nvSpPr>
          <p:cNvPr id="11" name="텍스트 개체 틀 3">
            <a:extLst>
              <a:ext uri="{FF2B5EF4-FFF2-40B4-BE49-F238E27FC236}">
                <a16:creationId xmlns:a16="http://schemas.microsoft.com/office/drawing/2014/main" id="{B01776DE-5666-A32B-FD76-270AFA48B79D}"/>
              </a:ext>
            </a:extLst>
          </p:cNvPr>
          <p:cNvSpPr txBox="1">
            <a:spLocks/>
          </p:cNvSpPr>
          <p:nvPr/>
        </p:nvSpPr>
        <p:spPr>
          <a:xfrm>
            <a:off x="792000" y="3870511"/>
            <a:ext cx="8658087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박자와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2/4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박자의 박자 젓기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4C36E326-ED96-A1DD-E9B6-EF468DE415A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2595" y="4473779"/>
            <a:ext cx="3037348" cy="211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3017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8508F-9504-666F-D363-CB41CD4636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CDC934D0-77B8-9D79-1455-F52CF01528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0A138861-897D-3239-E165-7BE94C58D8C2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7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4BDFA66C-6A94-F6EE-A0D1-AE9546B7BB48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바장조의 음계 알아보기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14C77D82-5354-F035-2BB1-B18F10E6FACD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바장조의 음계와 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F489FDAE-B550-D689-849E-EB9B53BC2408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2ED0B3E-0EFC-6411-3205-4CCA08A6746C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97437E08-AA2D-008E-87AD-770EA2D673D4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그림 12">
            <a:extLst>
              <a:ext uri="{FF2B5EF4-FFF2-40B4-BE49-F238E27FC236}">
                <a16:creationId xmlns:a16="http://schemas.microsoft.com/office/drawing/2014/main" id="{82C1AAB3-8D8C-FF18-4BAA-523A18CB819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1084" y="1626267"/>
            <a:ext cx="5806000" cy="2085942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D31CC483-5684-976C-D4B2-422C555615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71084" y="3812318"/>
            <a:ext cx="5298872" cy="2528289"/>
          </a:xfrm>
          <a:prstGeom prst="rect">
            <a:avLst/>
          </a:prstGeom>
        </p:spPr>
      </p:pic>
      <p:pic>
        <p:nvPicPr>
          <p:cNvPr id="5" name="6-2-8-03 [초록 바다] 바장조 음계">
            <a:hlinkClick r:id="" action="ppaction://media"/>
            <a:extLst>
              <a:ext uri="{FF2B5EF4-FFF2-40B4-BE49-F238E27FC236}">
                <a16:creationId xmlns:a16="http://schemas.microsoft.com/office/drawing/2014/main" id="{6F08E37E-00E1-2E16-716B-FB1F9767831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218629" y="2484165"/>
            <a:ext cx="409473" cy="409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904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58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D5CDE-386F-305F-A1A5-A21F7DEA5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B28A9E6-70E8-423F-0A05-35F2FB562D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C0F818B2-76EE-16DF-876C-071512401586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8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30E065C-CBD6-0A52-815E-A9A16D851434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화음을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멜로디언으로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52FBC447-F9E9-09F3-0279-5EEC41E022E2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바장조의 음계와 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15B3226A-62D3-4370-5FE8-3F57BC73ADF8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04A7FB0A-A669-260C-7F96-0AD6A3B85D61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7C5EB1E6-04CC-A906-D1D5-238B2280B9DB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46D49378-A8D4-9843-79A0-71E009BFAD3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449" y="1698041"/>
            <a:ext cx="6875630" cy="157233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D4B7CE77-2900-6338-CE09-CCADC95567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6725" y="5173867"/>
            <a:ext cx="4693358" cy="1090277"/>
          </a:xfrm>
          <a:prstGeom prst="rect">
            <a:avLst/>
          </a:prstGeom>
        </p:spPr>
      </p:pic>
      <p:pic>
        <p:nvPicPr>
          <p:cNvPr id="13" name="그림 12">
            <a:extLst>
              <a:ext uri="{FF2B5EF4-FFF2-40B4-BE49-F238E27FC236}">
                <a16:creationId xmlns:a16="http://schemas.microsoft.com/office/drawing/2014/main" id="{F6C90EB4-0D11-D033-ABEB-050B955CE26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62444" y="3489045"/>
            <a:ext cx="5477639" cy="1590897"/>
          </a:xfrm>
          <a:prstGeom prst="rect">
            <a:avLst/>
          </a:prstGeom>
        </p:spPr>
      </p:pic>
      <p:pic>
        <p:nvPicPr>
          <p:cNvPr id="15" name="6-2-8-04 [초록 바다] 바장조 주요 3화음">
            <a:hlinkClick r:id="" action="ppaction://media"/>
            <a:extLst>
              <a:ext uri="{FF2B5EF4-FFF2-40B4-BE49-F238E27FC236}">
                <a16:creationId xmlns:a16="http://schemas.microsoft.com/office/drawing/2014/main" id="{B70531DD-FFE9-3FD0-1A0F-4B7E1F2AB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95123" y="1955599"/>
            <a:ext cx="468659" cy="46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57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3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E43B30-6A90-0431-2EFD-27D472C0F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B8C9E9C-37B9-A20D-C282-B2164B1399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8533"/>
            <a:ext cx="12192000" cy="2839132"/>
          </a:xfrm>
          <a:prstGeom prst="rect">
            <a:avLst/>
          </a:prstGeom>
        </p:spPr>
      </p:pic>
      <p:sp>
        <p:nvSpPr>
          <p:cNvPr id="3" name="슬라이드 번호 개체 틀 1">
            <a:extLst>
              <a:ext uri="{FF2B5EF4-FFF2-40B4-BE49-F238E27FC236}">
                <a16:creationId xmlns:a16="http://schemas.microsoft.com/office/drawing/2014/main" id="{A154E6E6-3373-9D27-7FF4-5B25A4880B89}"/>
              </a:ext>
            </a:extLst>
          </p:cNvPr>
          <p:cNvSpPr txBox="1">
            <a:spLocks/>
          </p:cNvSpPr>
          <p:nvPr/>
        </p:nvSpPr>
        <p:spPr>
          <a:xfrm>
            <a:off x="4724400" y="6584059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ko-KR"/>
            </a:defPPr>
            <a:lvl1pPr marL="0" algn="r" defTabSz="914400" rtl="0" eaLnBrk="1" latinLnBrk="1" hangingPunct="1">
              <a:defRPr sz="800" b="0" i="0" kern="120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9</a:t>
            </a:fld>
            <a:endParaRPr kumimoji="1" lang="ko-KR" altLang="en-US" dirty="0"/>
          </a:p>
        </p:txBody>
      </p:sp>
      <p:sp>
        <p:nvSpPr>
          <p:cNvPr id="2" name="텍스트 개체 틀 3">
            <a:extLst>
              <a:ext uri="{FF2B5EF4-FFF2-40B4-BE49-F238E27FC236}">
                <a16:creationId xmlns:a16="http://schemas.microsoft.com/office/drawing/2014/main" id="{AEC9E7A8-EA78-F4D1-2374-94741F04CD0B}"/>
              </a:ext>
            </a:extLst>
          </p:cNvPr>
          <p:cNvSpPr txBox="1">
            <a:spLocks/>
          </p:cNvSpPr>
          <p:nvPr/>
        </p:nvSpPr>
        <p:spPr>
          <a:xfrm>
            <a:off x="792000" y="997549"/>
            <a:ext cx="9128748" cy="528609"/>
          </a:xfrm>
          <a:prstGeom prst="rect">
            <a:avLst/>
          </a:prstGeom>
        </p:spPr>
        <p:txBody>
          <a:bodyPr lIns="0" tIns="0" rIns="0" bIns="0"/>
          <a:lstStyle>
            <a:lvl1pPr marL="0" indent="144000" algn="l" defTabSz="914400" rtl="0" eaLnBrk="1" latinLnBrk="1" hangingPunct="1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 kern="1200">
                <a:solidFill>
                  <a:srgbClr val="DFAE00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just">
              <a:buFont typeface="Arial" panose="020B0604020202020204" pitchFamily="34" charset="0"/>
              <a:buNone/>
            </a:pPr>
            <a:r>
              <a:rPr kumimoji="1" lang="ko-KR" altLang="en-US" sz="2800" dirty="0">
                <a:latin typeface="NanumGothicExtraBold" pitchFamily="2" charset="-127"/>
                <a:ea typeface="NanumGothicExtraBold" pitchFamily="2" charset="-127"/>
              </a:rPr>
              <a:t>▶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바장조의 주요 </a:t>
            </a:r>
            <a:r>
              <a:rPr kumimoji="1" lang="en-US" altLang="ko-KR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화음을 </a:t>
            </a:r>
            <a:r>
              <a:rPr kumimoji="1" lang="ko-KR" altLang="en-US" sz="2800" dirty="0" err="1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멜로디언으로</a:t>
            </a:r>
            <a:r>
              <a:rPr kumimoji="1" lang="ko-KR" altLang="en-US" sz="2800" dirty="0">
                <a:solidFill>
                  <a:schemeClr val="tx2">
                    <a:lumMod val="90000"/>
                    <a:lumOff val="1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연주하기</a:t>
            </a:r>
            <a:endParaRPr kumimoji="1" lang="en-US" altLang="ko-KR" sz="2800" dirty="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A1F7B0AF-C516-6AF3-6AB6-1610C66DC161}"/>
              </a:ext>
            </a:extLst>
          </p:cNvPr>
          <p:cNvSpPr txBox="1">
            <a:spLocks/>
          </p:cNvSpPr>
          <p:nvPr/>
        </p:nvSpPr>
        <p:spPr>
          <a:xfrm>
            <a:off x="792000" y="263933"/>
            <a:ext cx="8251332" cy="25199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dirty="0"/>
              <a:t>활동 </a:t>
            </a:r>
            <a:r>
              <a:rPr kumimoji="1" lang="en-US" altLang="ko-KR" dirty="0"/>
              <a:t>3: </a:t>
            </a:r>
            <a:r>
              <a:rPr kumimoji="1" lang="ko-KR" altLang="en-US" dirty="0"/>
              <a:t>바장조의 음계와 주요 </a:t>
            </a:r>
            <a:r>
              <a:rPr kumimoji="1" lang="en-US" altLang="ko-KR" dirty="0"/>
              <a:t>3</a:t>
            </a:r>
            <a:r>
              <a:rPr kumimoji="1" lang="ko-KR" altLang="en-US" dirty="0"/>
              <a:t>화음을 알아봅시다</a:t>
            </a:r>
            <a:r>
              <a:rPr kumimoji="1" lang="en-US" altLang="ko-KR" dirty="0"/>
              <a:t>.</a:t>
            </a:r>
            <a:endParaRPr kumimoji="1" lang="ko-KR" altLang="en-US" dirty="0"/>
          </a:p>
        </p:txBody>
      </p:sp>
      <p:sp>
        <p:nvSpPr>
          <p:cNvPr id="12" name="텍스트 개체 틀 1">
            <a:extLst>
              <a:ext uri="{FF2B5EF4-FFF2-40B4-BE49-F238E27FC236}">
                <a16:creationId xmlns:a16="http://schemas.microsoft.com/office/drawing/2014/main" id="{766ACBD8-7ACA-30A8-FC6A-BE68059502EF}"/>
              </a:ext>
            </a:extLst>
          </p:cNvPr>
          <p:cNvSpPr txBox="1">
            <a:spLocks/>
          </p:cNvSpPr>
          <p:nvPr/>
        </p:nvSpPr>
        <p:spPr>
          <a:xfrm>
            <a:off x="9076009" y="241661"/>
            <a:ext cx="2799008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1800" dirty="0">
                <a:solidFill>
                  <a:schemeClr val="bg1"/>
                </a:solidFill>
              </a:rPr>
              <a:t>2.</a:t>
            </a:r>
            <a:r>
              <a:rPr kumimoji="1" lang="ko-KR" altLang="en-US" sz="1800" dirty="0">
                <a:solidFill>
                  <a:schemeClr val="bg1"/>
                </a:solidFill>
              </a:rPr>
              <a:t> 활기찬 여름</a:t>
            </a:r>
            <a:r>
              <a:rPr kumimoji="1" lang="en-US" altLang="ko-KR" sz="1800" dirty="0">
                <a:solidFill>
                  <a:schemeClr val="bg1"/>
                </a:solidFill>
              </a:rPr>
              <a:t>, </a:t>
            </a:r>
            <a:r>
              <a:rPr kumimoji="1" lang="ko-KR" altLang="en-US" sz="1800" dirty="0">
                <a:solidFill>
                  <a:schemeClr val="bg1"/>
                </a:solidFill>
              </a:rPr>
              <a:t>신나는 음악</a:t>
            </a:r>
          </a:p>
        </p:txBody>
      </p:sp>
      <p:sp>
        <p:nvSpPr>
          <p:cNvPr id="10" name="텍스트 개체 틀 1">
            <a:extLst>
              <a:ext uri="{FF2B5EF4-FFF2-40B4-BE49-F238E27FC236}">
                <a16:creationId xmlns:a16="http://schemas.microsoft.com/office/drawing/2014/main" id="{67AEF53B-3F71-3FF2-B573-A972EC804987}"/>
              </a:ext>
            </a:extLst>
          </p:cNvPr>
          <p:cNvSpPr txBox="1">
            <a:spLocks/>
          </p:cNvSpPr>
          <p:nvPr/>
        </p:nvSpPr>
        <p:spPr>
          <a:xfrm>
            <a:off x="10264878" y="535702"/>
            <a:ext cx="1485634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kumimoji="1" lang="ko-KR" altLang="en-US" sz="1400" dirty="0">
                <a:solidFill>
                  <a:schemeClr val="bg1"/>
                </a:solidFill>
              </a:rPr>
              <a:t>초록 바다</a:t>
            </a:r>
          </a:p>
        </p:txBody>
      </p:sp>
      <p:sp>
        <p:nvSpPr>
          <p:cNvPr id="11" name="텍스트 개체 틀 1">
            <a:extLst>
              <a:ext uri="{FF2B5EF4-FFF2-40B4-BE49-F238E27FC236}">
                <a16:creationId xmlns:a16="http://schemas.microsoft.com/office/drawing/2014/main" id="{1D54C915-3DE0-CEFC-B64C-06971D52CF71}"/>
              </a:ext>
            </a:extLst>
          </p:cNvPr>
          <p:cNvSpPr txBox="1">
            <a:spLocks/>
          </p:cNvSpPr>
          <p:nvPr/>
        </p:nvSpPr>
        <p:spPr>
          <a:xfrm>
            <a:off x="829751" y="593856"/>
            <a:ext cx="1363071" cy="16516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5836FE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457200" indent="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교과서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40~41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쪽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kumimoji="1" lang="ko-KR" altLang="en-US" sz="900" b="0" dirty="0">
                <a:solidFill>
                  <a:schemeClr val="bg1">
                    <a:lumMod val="50000"/>
                  </a:schemeClr>
                </a:solidFill>
              </a:rPr>
              <a:t>차시</a:t>
            </a:r>
            <a:r>
              <a:rPr kumimoji="1" lang="en-US" altLang="ko-KR" sz="900" b="0" dirty="0">
                <a:solidFill>
                  <a:schemeClr val="bg1">
                    <a:lumMod val="50000"/>
                  </a:schemeClr>
                </a:solidFill>
              </a:rPr>
              <a:t>: 2</a:t>
            </a:r>
            <a:endParaRPr kumimoji="1" lang="ko-KR" altLang="en-US" sz="900" b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5434ED83-A18F-9FEC-AA07-2717F1B8A1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26" y="1722904"/>
            <a:ext cx="7192379" cy="4210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307912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4201</TotalTime>
  <Words>392</Words>
  <Application>Microsoft Office PowerPoint</Application>
  <PresentationFormat>와이드스크린</PresentationFormat>
  <Paragraphs>74</Paragraphs>
  <Slides>12</Slides>
  <Notes>0</Notes>
  <HiddenSlides>0</HiddenSlides>
  <MMClips>6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12</vt:i4>
      </vt:variant>
    </vt:vector>
  </HeadingPairs>
  <TitlesOfParts>
    <vt:vector size="21" baseType="lpstr">
      <vt:lpstr>맑은 고딕</vt:lpstr>
      <vt:lpstr>나눔고딕</vt:lpstr>
      <vt:lpstr>Arial</vt:lpstr>
      <vt:lpstr>NanumGothicExtraBold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배예담</dc:creator>
  <cp:lastModifiedBy>USER</cp:lastModifiedBy>
  <cp:revision>220</cp:revision>
  <dcterms:created xsi:type="dcterms:W3CDTF">2024-07-03T01:17:18Z</dcterms:created>
  <dcterms:modified xsi:type="dcterms:W3CDTF">2025-11-04T07:41:43Z</dcterms:modified>
</cp:coreProperties>
</file>