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6" r:id="rId5"/>
    <p:sldId id="277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79" r:id="rId15"/>
    <p:sldId id="287" r:id="rId16"/>
    <p:sldId id="288" r:id="rId17"/>
    <p:sldId id="289" r:id="rId18"/>
    <p:sldId id="290" r:id="rId19"/>
  </p:sldIdLst>
  <p:sldSz cx="18288000" cy="10287000"/>
  <p:notesSz cx="6858000" cy="9144000"/>
  <p:embeddedFontLst>
    <p:embeddedFont>
      <p:font typeface="Agrandir Wide Medium" panose="020B0600000101010101" charset="-127"/>
      <p:regular r:id="rId21"/>
    </p:embeddedFont>
    <p:embeddedFont>
      <p:font typeface="국립공원 꼬미" panose="02000500000000000000" pitchFamily="2" charset="-127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경기천년제목 Light" panose="02020403020101020101" pitchFamily="18" charset="-127"/>
      <p:regular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CCCC"/>
    <a:srgbClr val="EF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50" y="19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415CA-7204-4AE0-AB20-6A5268B2F071}" type="datetimeFigureOut">
              <a:rPr lang="ko-KR" altLang="en-US" smtClean="0"/>
              <a:t>2024-09-09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4F1A-02EE-4798-99DD-A06B87847E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66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" y="408457"/>
            <a:ext cx="3075149" cy="405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ko-KR" altLang="en-US" sz="2800" u="none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elegraf"/>
                <a:sym typeface="Telegraf"/>
              </a:rPr>
              <a:t>고등학교 </a:t>
            </a:r>
            <a:r>
              <a:rPr lang="ko-KR" altLang="en-US" sz="2800" u="none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elegraf"/>
                <a:sym typeface="Telegraf"/>
              </a:rPr>
              <a:t>음악 감상과 비평</a:t>
            </a:r>
            <a:endParaRPr lang="en-US" sz="2800" u="none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elegraf"/>
              <a:sym typeface="Telegraf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525551" y="2151490"/>
            <a:ext cx="13236894" cy="5984020"/>
            <a:chOff x="0" y="0"/>
            <a:chExt cx="7599762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7507052" cy="3342924"/>
            </a:xfrm>
            <a:custGeom>
              <a:avLst/>
              <a:gdLst/>
              <a:ahLst/>
              <a:cxnLst/>
              <a:rect l="l" t="t" r="r" b="b"/>
              <a:pathLst>
                <a:path w="7507052" h="3342924">
                  <a:moveTo>
                    <a:pt x="0" y="3288314"/>
                  </a:moveTo>
                  <a:lnTo>
                    <a:pt x="0" y="3342924"/>
                  </a:lnTo>
                  <a:lnTo>
                    <a:pt x="7507052" y="3342924"/>
                  </a:lnTo>
                  <a:lnTo>
                    <a:pt x="7507052" y="0"/>
                  </a:lnTo>
                  <a:lnTo>
                    <a:pt x="7452442" y="0"/>
                  </a:lnTo>
                  <a:lnTo>
                    <a:pt x="7452442" y="3288314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7532452" cy="3368324"/>
            </a:xfrm>
            <a:custGeom>
              <a:avLst/>
              <a:gdLst/>
              <a:ahLst/>
              <a:cxnLst/>
              <a:rect l="l" t="t" r="r" b="b"/>
              <a:pathLst>
                <a:path w="7532452" h="3368324">
                  <a:moveTo>
                    <a:pt x="7465142" y="0"/>
                  </a:moveTo>
                  <a:lnTo>
                    <a:pt x="7465142" y="12700"/>
                  </a:lnTo>
                  <a:lnTo>
                    <a:pt x="7519752" y="12700"/>
                  </a:lnTo>
                  <a:lnTo>
                    <a:pt x="7519752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7532452" y="3368324"/>
                  </a:lnTo>
                  <a:lnTo>
                    <a:pt x="753245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7507052" cy="3342924"/>
            </a:xfrm>
            <a:custGeom>
              <a:avLst/>
              <a:gdLst/>
              <a:ahLst/>
              <a:cxnLst/>
              <a:rect l="l" t="t" r="r" b="b"/>
              <a:pathLst>
                <a:path w="7507052" h="3342924">
                  <a:moveTo>
                    <a:pt x="0" y="0"/>
                  </a:moveTo>
                  <a:lnTo>
                    <a:pt x="7507052" y="0"/>
                  </a:lnTo>
                  <a:lnTo>
                    <a:pt x="7507052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532452" cy="3368324"/>
            </a:xfrm>
            <a:custGeom>
              <a:avLst/>
              <a:gdLst/>
              <a:ahLst/>
              <a:cxnLst/>
              <a:rect l="l" t="t" r="r" b="b"/>
              <a:pathLst>
                <a:path w="7532452" h="3368324">
                  <a:moveTo>
                    <a:pt x="80010" y="3368324"/>
                  </a:moveTo>
                  <a:lnTo>
                    <a:pt x="7532452" y="3368324"/>
                  </a:lnTo>
                  <a:lnTo>
                    <a:pt x="7532452" y="80010"/>
                  </a:lnTo>
                  <a:lnTo>
                    <a:pt x="7532452" y="67310"/>
                  </a:lnTo>
                  <a:lnTo>
                    <a:pt x="7532452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7519752" y="12700"/>
                  </a:lnTo>
                  <a:lnTo>
                    <a:pt x="7519752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162034" y="2552700"/>
            <a:ext cx="80811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o-KR" altLang="en-US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학습 지원 자료 </a:t>
            </a:r>
            <a:r>
              <a:rPr lang="en-US" altLang="ko-KR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PPT</a:t>
            </a:r>
          </a:p>
          <a:p>
            <a:pPr algn="ctr"/>
            <a:r>
              <a:rPr lang="en-US" altLang="ko-KR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‘</a:t>
            </a:r>
            <a:r>
              <a:rPr lang="ko-KR" altLang="en-US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66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감상과 </a:t>
            </a:r>
            <a:r>
              <a:rPr lang="ko-KR" altLang="en-US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비평의</a:t>
            </a:r>
            <a:r>
              <a:rPr lang="en-US" altLang="ko-KR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 </a:t>
            </a:r>
            <a:r>
              <a:rPr lang="ko-KR" altLang="en-US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방법</a:t>
            </a:r>
            <a:r>
              <a:rPr lang="en-US" altLang="ko-KR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’</a:t>
            </a:r>
            <a:endParaRPr lang="en-US" sz="66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26" y="9323037"/>
            <a:ext cx="1297780" cy="559222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5057335" y="4845877"/>
            <a:ext cx="82905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24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※ </a:t>
            </a:r>
            <a:r>
              <a:rPr lang="ko-KR" altLang="en-US" sz="24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유의 사항</a:t>
            </a:r>
            <a:endParaRPr lang="en-US" altLang="ko-KR" sz="2400" b="1" dirty="0"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저작물은  교사와 학생의 수업 목적으로만 활용이 가능합니다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자료는 저작권법 제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25</a:t>
            </a: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조에 따라 학교 수업을 목적으로 </a:t>
            </a:r>
            <a:r>
              <a:rPr lang="ko-KR" altLang="en-US" sz="2000" dirty="0" err="1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이용되었으므로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자료를 외부에 공개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·</a:t>
            </a: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게시하는 것을 금지하며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이를 위반하는 경우 저작권 침해로서 관련법에 따라 처벌될 수 있습니다</a:t>
            </a:r>
            <a:r>
              <a:rPr lang="en-US" altLang="ko-KR" sz="20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72000" y="3036220"/>
            <a:ext cx="8454025" cy="4214559"/>
            <a:chOff x="0" y="0"/>
            <a:chExt cx="5515254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3288314"/>
                  </a:moveTo>
                  <a:lnTo>
                    <a:pt x="0" y="3342924"/>
                  </a:lnTo>
                  <a:lnTo>
                    <a:pt x="5422544" y="3342924"/>
                  </a:lnTo>
                  <a:lnTo>
                    <a:pt x="5422544" y="0"/>
                  </a:lnTo>
                  <a:lnTo>
                    <a:pt x="5367934" y="0"/>
                  </a:lnTo>
                  <a:lnTo>
                    <a:pt x="5367934" y="3288314"/>
                  </a:lnTo>
                  <a:close/>
                </a:path>
              </a:pathLst>
            </a:custGeom>
            <a:solidFill>
              <a:srgbClr val="B6E3F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5380634" y="0"/>
                  </a:moveTo>
                  <a:lnTo>
                    <a:pt x="5380634" y="12700"/>
                  </a:ln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5447944" y="3368324"/>
                  </a:lnTo>
                  <a:lnTo>
                    <a:pt x="544794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0"/>
                  </a:moveTo>
                  <a:lnTo>
                    <a:pt x="5422544" y="0"/>
                  </a:lnTo>
                  <a:lnTo>
                    <a:pt x="5422544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80010" y="3368324"/>
                  </a:moveTo>
                  <a:lnTo>
                    <a:pt x="5447944" y="3368324"/>
                  </a:lnTo>
                  <a:lnTo>
                    <a:pt x="5447944" y="80010"/>
                  </a:lnTo>
                  <a:lnTo>
                    <a:pt x="5447944" y="67310"/>
                  </a:lnTo>
                  <a:lnTo>
                    <a:pt x="5447944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7852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65223" y="5009198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40375"/>
            <a:chOff x="12519012" y="4351562"/>
            <a:chExt cx="2717122" cy="2740375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65223" y="4706086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DEE0B6C-F7D6-DBE1-D544-AAC66574E909}"/>
              </a:ext>
            </a:extLst>
          </p:cNvPr>
          <p:cNvGrpSpPr/>
          <p:nvPr/>
        </p:nvGrpSpPr>
        <p:grpSpPr>
          <a:xfrm>
            <a:off x="13928505" y="714499"/>
            <a:ext cx="2717122" cy="2740375"/>
            <a:chOff x="12519012" y="4351562"/>
            <a:chExt cx="2717122" cy="2740375"/>
          </a:xfrm>
          <a:solidFill>
            <a:srgbClr val="B6C2E3"/>
          </a:solidFill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7E72A5D8-FD64-34F8-2508-5F4EB3E96F80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5535897-5C06-0ED9-03F0-9D309BD3549B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FFE138"/>
              </a:solid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06711CD8-59D5-9AB8-C6AA-5DA064ACA84C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D28527D7-3CA6-A423-6AD7-AA917ECE7B5B}"/>
                </a:ext>
              </a:extLst>
            </p:cNvPr>
            <p:cNvSpPr txBox="1"/>
            <p:nvPr/>
          </p:nvSpPr>
          <p:spPr>
            <a:xfrm>
              <a:off x="12918157" y="5054847"/>
              <a:ext cx="182470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8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E37895D2-15BF-CB06-4FDE-AC2D72F2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16238927" y="1938620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35F1F63-A7D9-6A10-56CF-B5490FC2BE4B}"/>
              </a:ext>
            </a:extLst>
          </p:cNvPr>
          <p:cNvCxnSpPr>
            <a:cxnSpLocks/>
          </p:cNvCxnSpPr>
          <p:nvPr/>
        </p:nvCxnSpPr>
        <p:spPr>
          <a:xfrm>
            <a:off x="15240000" y="-876300"/>
            <a:ext cx="0" cy="15907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5"/>
          <p:cNvSpPr txBox="1"/>
          <p:nvPr/>
        </p:nvSpPr>
        <p:spPr>
          <a:xfrm>
            <a:off x="4642596" y="4100272"/>
            <a:ext cx="81069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altLang="ko-KR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2. </a:t>
            </a:r>
            <a:r>
              <a:rPr lang="ko-KR" altLang="en-US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</a:t>
            </a:r>
            <a:endParaRPr lang="en-US" sz="108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50" name="Freeform 16"/>
          <p:cNvSpPr/>
          <p:nvPr/>
        </p:nvSpPr>
        <p:spPr>
          <a:xfrm>
            <a:off x="8022931" y="6290532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624931"/>
            </a:stretch>
          </a:blipFill>
        </p:spPr>
      </p:sp>
    </p:spTree>
    <p:extLst>
      <p:ext uri="{BB962C8B-B14F-4D97-AF65-F5344CB8AC3E}">
        <p14:creationId xmlns:p14="http://schemas.microsoft.com/office/powerpoint/2010/main" val="6642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200000" flipH="1">
            <a:off x="3967259" y="-3967259"/>
            <a:ext cx="10353482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6800" y="10287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FFE138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2172866" y="2111150"/>
            <a:ext cx="7543800" cy="5947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어떤 상황을</a:t>
            </a:r>
            <a:endParaRPr lang="en-US" altLang="ko-KR" sz="6600" spc="349" dirty="0" smtClean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상상하거나</a:t>
            </a:r>
            <a:endParaRPr lang="en-US" altLang="ko-KR" sz="6600" spc="349" dirty="0" smtClean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시각화 하면서</a:t>
            </a:r>
            <a:endParaRPr lang="en-US" altLang="ko-KR" sz="6600" spc="349" dirty="0" smtClean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음악을 듣는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5237DC4-CB73-7BC7-3D0E-737772AA5CCC}"/>
              </a:ext>
            </a:extLst>
          </p:cNvPr>
          <p:cNvCxnSpPr>
            <a:cxnSpLocks/>
          </p:cNvCxnSpPr>
          <p:nvPr/>
        </p:nvCxnSpPr>
        <p:spPr>
          <a:xfrm>
            <a:off x="15240000" y="4838700"/>
            <a:ext cx="0" cy="6629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6A8DD8-75E3-83D7-F6B3-231E4ACB74F6}"/>
              </a:ext>
            </a:extLst>
          </p:cNvPr>
          <p:cNvGrpSpPr/>
          <p:nvPr/>
        </p:nvGrpSpPr>
        <p:grpSpPr>
          <a:xfrm>
            <a:off x="11595666" y="3781746"/>
            <a:ext cx="6101422" cy="3380280"/>
            <a:chOff x="1137578" y="3453360"/>
            <a:chExt cx="6101422" cy="3380280"/>
          </a:xfrm>
        </p:grpSpPr>
        <p:grpSp>
          <p:nvGrpSpPr>
            <p:cNvPr id="13" name="Group 13"/>
            <p:cNvGrpSpPr/>
            <p:nvPr/>
          </p:nvGrpSpPr>
          <p:grpSpPr>
            <a:xfrm>
              <a:off x="1137578" y="3453360"/>
              <a:ext cx="6101422" cy="3380280"/>
              <a:chOff x="0" y="0"/>
              <a:chExt cx="5223746" cy="22385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2091246"/>
                    </a:moveTo>
                    <a:lnTo>
                      <a:pt x="0" y="2145856"/>
                    </a:lnTo>
                    <a:lnTo>
                      <a:pt x="5131036" y="2145856"/>
                    </a:lnTo>
                    <a:lnTo>
                      <a:pt x="5131036" y="0"/>
                    </a:lnTo>
                    <a:lnTo>
                      <a:pt x="5076426" y="0"/>
                    </a:lnTo>
                    <a:lnTo>
                      <a:pt x="5076426" y="2091246"/>
                    </a:lnTo>
                    <a:close/>
                  </a:path>
                </a:pathLst>
              </a:custGeom>
              <a:solidFill>
                <a:srgbClr val="FFE138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5089126" y="0"/>
                    </a:moveTo>
                    <a:lnTo>
                      <a:pt x="5089126" y="12700"/>
                    </a:ln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2103946"/>
                    </a:lnTo>
                    <a:lnTo>
                      <a:pt x="0" y="2103946"/>
                    </a:lnTo>
                    <a:lnTo>
                      <a:pt x="0" y="2171256"/>
                    </a:lnTo>
                    <a:lnTo>
                      <a:pt x="5156436" y="2171256"/>
                    </a:lnTo>
                    <a:lnTo>
                      <a:pt x="51564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0"/>
                    </a:moveTo>
                    <a:lnTo>
                      <a:pt x="5131036" y="0"/>
                    </a:lnTo>
                    <a:lnTo>
                      <a:pt x="5131036" y="2145856"/>
                    </a:lnTo>
                    <a:lnTo>
                      <a:pt x="0" y="21458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80010" y="2171256"/>
                    </a:moveTo>
                    <a:lnTo>
                      <a:pt x="5156436" y="2171256"/>
                    </a:lnTo>
                    <a:lnTo>
                      <a:pt x="5156436" y="80010"/>
                    </a:lnTo>
                    <a:lnTo>
                      <a:pt x="5156436" y="67310"/>
                    </a:lnTo>
                    <a:lnTo>
                      <a:pt x="5156436" y="0"/>
                    </a:lnTo>
                    <a:lnTo>
                      <a:pt x="0" y="0"/>
                    </a:lnTo>
                    <a:lnTo>
                      <a:pt x="0" y="2171256"/>
                    </a:lnTo>
                    <a:lnTo>
                      <a:pt x="67310" y="2171256"/>
                    </a:lnTo>
                    <a:lnTo>
                      <a:pt x="80010" y="2171256"/>
                    </a:lnTo>
                    <a:close/>
                    <a:moveTo>
                      <a:pt x="12700" y="12700"/>
                    </a:move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017798" y="4861541"/>
              <a:ext cx="4419600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8000" spc="349" dirty="0" err="1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표제적</a:t>
              </a:r>
              <a:r>
                <a:rPr lang="ko-KR" altLang="en-US" sz="80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 감상</a:t>
              </a:r>
              <a:endParaRPr 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137579" y="3453360"/>
              <a:ext cx="6012454" cy="634117"/>
              <a:chOff x="0" y="0"/>
              <a:chExt cx="10363924" cy="845489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10363924" cy="845489"/>
                <a:chOff x="0" y="0"/>
                <a:chExt cx="56878779" cy="464017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72390" y="72390"/>
                  <a:ext cx="56733997" cy="449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33997" h="4495390">
                      <a:moveTo>
                        <a:pt x="0" y="0"/>
                      </a:moveTo>
                      <a:lnTo>
                        <a:pt x="56733997" y="0"/>
                      </a:lnTo>
                      <a:lnTo>
                        <a:pt x="56733997" y="4495390"/>
                      </a:lnTo>
                      <a:lnTo>
                        <a:pt x="0" y="4495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138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6878779" cy="4640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8779" h="4640170">
                      <a:moveTo>
                        <a:pt x="56734001" y="4495390"/>
                      </a:moveTo>
                      <a:lnTo>
                        <a:pt x="56878779" y="4495390"/>
                      </a:lnTo>
                      <a:lnTo>
                        <a:pt x="56878779" y="4640170"/>
                      </a:lnTo>
                      <a:lnTo>
                        <a:pt x="56734001" y="4640170"/>
                      </a:lnTo>
                      <a:lnTo>
                        <a:pt x="56734001" y="4495390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95390"/>
                      </a:lnTo>
                      <a:lnTo>
                        <a:pt x="0" y="4495390"/>
                      </a:lnTo>
                      <a:lnTo>
                        <a:pt x="0" y="144780"/>
                      </a:lnTo>
                      <a:close/>
                      <a:moveTo>
                        <a:pt x="0" y="4495390"/>
                      </a:moveTo>
                      <a:lnTo>
                        <a:pt x="144780" y="4495390"/>
                      </a:lnTo>
                      <a:lnTo>
                        <a:pt x="144780" y="4640170"/>
                      </a:lnTo>
                      <a:lnTo>
                        <a:pt x="0" y="4640170"/>
                      </a:lnTo>
                      <a:lnTo>
                        <a:pt x="0" y="4495390"/>
                      </a:lnTo>
                      <a:close/>
                      <a:moveTo>
                        <a:pt x="56734001" y="144780"/>
                      </a:moveTo>
                      <a:lnTo>
                        <a:pt x="56878779" y="144780"/>
                      </a:lnTo>
                      <a:lnTo>
                        <a:pt x="56878779" y="4495390"/>
                      </a:lnTo>
                      <a:lnTo>
                        <a:pt x="56734001" y="4495390"/>
                      </a:lnTo>
                      <a:lnTo>
                        <a:pt x="56734001" y="144780"/>
                      </a:lnTo>
                      <a:close/>
                      <a:moveTo>
                        <a:pt x="144780" y="4495390"/>
                      </a:moveTo>
                      <a:lnTo>
                        <a:pt x="56734001" y="4495390"/>
                      </a:lnTo>
                      <a:lnTo>
                        <a:pt x="56734001" y="4640170"/>
                      </a:lnTo>
                      <a:lnTo>
                        <a:pt x="144780" y="4640170"/>
                      </a:lnTo>
                      <a:lnTo>
                        <a:pt x="144780" y="4495390"/>
                      </a:lnTo>
                      <a:close/>
                      <a:moveTo>
                        <a:pt x="56734001" y="0"/>
                      </a:moveTo>
                      <a:lnTo>
                        <a:pt x="56878779" y="0"/>
                      </a:lnTo>
                      <a:lnTo>
                        <a:pt x="56878779" y="144780"/>
                      </a:lnTo>
                      <a:lnTo>
                        <a:pt x="56734001" y="144780"/>
                      </a:lnTo>
                      <a:lnTo>
                        <a:pt x="56734001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56734001" y="0"/>
                      </a:lnTo>
                      <a:lnTo>
                        <a:pt x="56734001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1" name="Group 31"/>
              <p:cNvGrpSpPr>
                <a:grpSpLocks noChangeAspect="1"/>
              </p:cNvGrpSpPr>
              <p:nvPr/>
            </p:nvGrpSpPr>
            <p:grpSpPr>
              <a:xfrm>
                <a:off x="1474780" y="265442"/>
                <a:ext cx="318925" cy="318925"/>
                <a:chOff x="0" y="0"/>
                <a:chExt cx="495300" cy="4953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954436" y="261121"/>
                <a:ext cx="318925" cy="318925"/>
                <a:chOff x="0" y="0"/>
                <a:chExt cx="495300" cy="4953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6" name="Freeform 36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37" name="Group 37"/>
              <p:cNvGrpSpPr>
                <a:grpSpLocks noChangeAspect="1"/>
              </p:cNvGrpSpPr>
              <p:nvPr/>
            </p:nvGrpSpPr>
            <p:grpSpPr>
              <a:xfrm>
                <a:off x="406058" y="261121"/>
                <a:ext cx="318925" cy="318925"/>
                <a:chOff x="0" y="0"/>
                <a:chExt cx="495300" cy="4953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9" name="Freeform 39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35251404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72000" y="3036220"/>
            <a:ext cx="8454025" cy="4214559"/>
            <a:chOff x="0" y="0"/>
            <a:chExt cx="5515254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3288314"/>
                  </a:moveTo>
                  <a:lnTo>
                    <a:pt x="0" y="3342924"/>
                  </a:lnTo>
                  <a:lnTo>
                    <a:pt x="5422544" y="3342924"/>
                  </a:lnTo>
                  <a:lnTo>
                    <a:pt x="5422544" y="0"/>
                  </a:lnTo>
                  <a:lnTo>
                    <a:pt x="5367934" y="0"/>
                  </a:lnTo>
                  <a:lnTo>
                    <a:pt x="5367934" y="3288314"/>
                  </a:lnTo>
                  <a:close/>
                </a:path>
              </a:pathLst>
            </a:custGeom>
            <a:solidFill>
              <a:srgbClr val="B6E3F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5380634" y="0"/>
                  </a:moveTo>
                  <a:lnTo>
                    <a:pt x="5380634" y="12700"/>
                  </a:ln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5447944" y="3368324"/>
                  </a:lnTo>
                  <a:lnTo>
                    <a:pt x="544794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0"/>
                  </a:moveTo>
                  <a:lnTo>
                    <a:pt x="5422544" y="0"/>
                  </a:lnTo>
                  <a:lnTo>
                    <a:pt x="5422544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80010" y="3368324"/>
                  </a:moveTo>
                  <a:lnTo>
                    <a:pt x="5447944" y="3368324"/>
                  </a:lnTo>
                  <a:lnTo>
                    <a:pt x="5447944" y="80010"/>
                  </a:lnTo>
                  <a:lnTo>
                    <a:pt x="5447944" y="67310"/>
                  </a:lnTo>
                  <a:lnTo>
                    <a:pt x="5447944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5223" y="5041344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74606" y="5071072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5436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40375"/>
            <a:chOff x="12519012" y="4351562"/>
            <a:chExt cx="2717122" cy="2740375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65223" y="4671452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DEE0B6C-F7D6-DBE1-D544-AAC66574E909}"/>
              </a:ext>
            </a:extLst>
          </p:cNvPr>
          <p:cNvGrpSpPr/>
          <p:nvPr/>
        </p:nvGrpSpPr>
        <p:grpSpPr>
          <a:xfrm>
            <a:off x="13925133" y="3771900"/>
            <a:ext cx="2717122" cy="2740375"/>
            <a:chOff x="12519012" y="4351562"/>
            <a:chExt cx="2717122" cy="2740375"/>
          </a:xfrm>
          <a:solidFill>
            <a:srgbClr val="B6C2E3"/>
          </a:solidFill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7E72A5D8-FD64-34F8-2508-5F4EB3E96F80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5535897-5C06-0ED9-03F0-9D309BD3549B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2B5FF"/>
              </a:solid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06711CD8-59D5-9AB8-C6AA-5DA064ACA84C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D28527D7-3CA6-A423-6AD7-AA917ECE7B5B}"/>
                </a:ext>
              </a:extLst>
            </p:cNvPr>
            <p:cNvSpPr txBox="1"/>
            <p:nvPr/>
          </p:nvSpPr>
          <p:spPr>
            <a:xfrm>
              <a:off x="12965223" y="5004767"/>
              <a:ext cx="182470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8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E37895D2-15BF-CB06-4FDE-AC2D72F2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16199518" y="4891891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AFC68348-DD11-8BB9-8170-8D6F297EC946}"/>
              </a:ext>
            </a:extLst>
          </p:cNvPr>
          <p:cNvCxnSpPr>
            <a:cxnSpLocks/>
          </p:cNvCxnSpPr>
          <p:nvPr/>
        </p:nvCxnSpPr>
        <p:spPr>
          <a:xfrm>
            <a:off x="16672582" y="5229045"/>
            <a:ext cx="23808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5"/>
          <p:cNvSpPr txBox="1"/>
          <p:nvPr/>
        </p:nvSpPr>
        <p:spPr>
          <a:xfrm>
            <a:off x="4642596" y="4100272"/>
            <a:ext cx="81069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altLang="ko-KR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2. </a:t>
            </a:r>
            <a:r>
              <a:rPr lang="ko-KR" altLang="en-US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</a:t>
            </a:r>
            <a:endParaRPr lang="en-US" sz="108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51" name="Freeform 16"/>
          <p:cNvSpPr/>
          <p:nvPr/>
        </p:nvSpPr>
        <p:spPr>
          <a:xfrm>
            <a:off x="8022931" y="6290532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624931"/>
            </a:stretch>
          </a:blipFill>
        </p:spPr>
      </p:sp>
    </p:spTree>
    <p:extLst>
      <p:ext uri="{BB962C8B-B14F-4D97-AF65-F5344CB8AC3E}">
        <p14:creationId xmlns:p14="http://schemas.microsoft.com/office/powerpoint/2010/main" val="29324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4000500" y="-400268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21" name="Group 21"/>
          <p:cNvGrpSpPr/>
          <p:nvPr/>
        </p:nvGrpSpPr>
        <p:grpSpPr>
          <a:xfrm>
            <a:off x="7625423" y="10287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D2B5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8730235" y="2872897"/>
            <a:ext cx="7543800" cy="4423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하나의 요소에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주의를 기울여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듣는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1216C22-9868-F91C-5572-F5F4E2AC4487}"/>
              </a:ext>
            </a:extLst>
          </p:cNvPr>
          <p:cNvCxnSpPr>
            <a:cxnSpLocks/>
          </p:cNvCxnSpPr>
          <p:nvPr/>
        </p:nvCxnSpPr>
        <p:spPr>
          <a:xfrm>
            <a:off x="-990600" y="5229045"/>
            <a:ext cx="23808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6A8DD8-75E3-83D7-F6B3-231E4ACB74F6}"/>
              </a:ext>
            </a:extLst>
          </p:cNvPr>
          <p:cNvGrpSpPr/>
          <p:nvPr/>
        </p:nvGrpSpPr>
        <p:grpSpPr>
          <a:xfrm>
            <a:off x="762000" y="3607438"/>
            <a:ext cx="6101422" cy="3380280"/>
            <a:chOff x="1137578" y="3453360"/>
            <a:chExt cx="6101422" cy="3380280"/>
          </a:xfrm>
        </p:grpSpPr>
        <p:grpSp>
          <p:nvGrpSpPr>
            <p:cNvPr id="13" name="Group 13"/>
            <p:cNvGrpSpPr/>
            <p:nvPr/>
          </p:nvGrpSpPr>
          <p:grpSpPr>
            <a:xfrm>
              <a:off x="1137578" y="3453360"/>
              <a:ext cx="6101422" cy="3380280"/>
              <a:chOff x="0" y="0"/>
              <a:chExt cx="5223746" cy="22385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2091246"/>
                    </a:moveTo>
                    <a:lnTo>
                      <a:pt x="0" y="2145856"/>
                    </a:lnTo>
                    <a:lnTo>
                      <a:pt x="5131036" y="2145856"/>
                    </a:lnTo>
                    <a:lnTo>
                      <a:pt x="5131036" y="0"/>
                    </a:lnTo>
                    <a:lnTo>
                      <a:pt x="5076426" y="0"/>
                    </a:lnTo>
                    <a:lnTo>
                      <a:pt x="5076426" y="2091246"/>
                    </a:lnTo>
                    <a:close/>
                  </a:path>
                </a:pathLst>
              </a:custGeom>
              <a:solidFill>
                <a:srgbClr val="D2B5FF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5089126" y="0"/>
                    </a:moveTo>
                    <a:lnTo>
                      <a:pt x="5089126" y="12700"/>
                    </a:ln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2103946"/>
                    </a:lnTo>
                    <a:lnTo>
                      <a:pt x="0" y="2103946"/>
                    </a:lnTo>
                    <a:lnTo>
                      <a:pt x="0" y="2171256"/>
                    </a:lnTo>
                    <a:lnTo>
                      <a:pt x="5156436" y="2171256"/>
                    </a:lnTo>
                    <a:lnTo>
                      <a:pt x="51564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0"/>
                    </a:moveTo>
                    <a:lnTo>
                      <a:pt x="5131036" y="0"/>
                    </a:lnTo>
                    <a:lnTo>
                      <a:pt x="5131036" y="2145856"/>
                    </a:lnTo>
                    <a:lnTo>
                      <a:pt x="0" y="21458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80010" y="2171256"/>
                    </a:moveTo>
                    <a:lnTo>
                      <a:pt x="5156436" y="2171256"/>
                    </a:lnTo>
                    <a:lnTo>
                      <a:pt x="5156436" y="80010"/>
                    </a:lnTo>
                    <a:lnTo>
                      <a:pt x="5156436" y="67310"/>
                    </a:lnTo>
                    <a:lnTo>
                      <a:pt x="5156436" y="0"/>
                    </a:lnTo>
                    <a:lnTo>
                      <a:pt x="0" y="0"/>
                    </a:lnTo>
                    <a:lnTo>
                      <a:pt x="0" y="2171256"/>
                    </a:lnTo>
                    <a:lnTo>
                      <a:pt x="67310" y="2171256"/>
                    </a:lnTo>
                    <a:lnTo>
                      <a:pt x="80010" y="2171256"/>
                    </a:lnTo>
                    <a:close/>
                    <a:moveTo>
                      <a:pt x="12700" y="12700"/>
                    </a:move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887159" y="4861541"/>
              <a:ext cx="4680877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80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방향성 감상</a:t>
              </a:r>
              <a:endParaRPr 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137579" y="3453360"/>
              <a:ext cx="6012454" cy="634117"/>
              <a:chOff x="0" y="0"/>
              <a:chExt cx="10363924" cy="845489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10363924" cy="845489"/>
                <a:chOff x="0" y="0"/>
                <a:chExt cx="56878779" cy="464017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72390" y="72390"/>
                  <a:ext cx="56733997" cy="449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33997" h="4495390">
                      <a:moveTo>
                        <a:pt x="0" y="0"/>
                      </a:moveTo>
                      <a:lnTo>
                        <a:pt x="56733997" y="0"/>
                      </a:lnTo>
                      <a:lnTo>
                        <a:pt x="56733997" y="4495390"/>
                      </a:lnTo>
                      <a:lnTo>
                        <a:pt x="0" y="4495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B5FF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6878779" cy="4640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8779" h="4640170">
                      <a:moveTo>
                        <a:pt x="56734001" y="4495390"/>
                      </a:moveTo>
                      <a:lnTo>
                        <a:pt x="56878779" y="4495390"/>
                      </a:lnTo>
                      <a:lnTo>
                        <a:pt x="56878779" y="4640170"/>
                      </a:lnTo>
                      <a:lnTo>
                        <a:pt x="56734001" y="4640170"/>
                      </a:lnTo>
                      <a:lnTo>
                        <a:pt x="56734001" y="4495390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95390"/>
                      </a:lnTo>
                      <a:lnTo>
                        <a:pt x="0" y="4495390"/>
                      </a:lnTo>
                      <a:lnTo>
                        <a:pt x="0" y="144780"/>
                      </a:lnTo>
                      <a:close/>
                      <a:moveTo>
                        <a:pt x="0" y="4495390"/>
                      </a:moveTo>
                      <a:lnTo>
                        <a:pt x="144780" y="4495390"/>
                      </a:lnTo>
                      <a:lnTo>
                        <a:pt x="144780" y="4640170"/>
                      </a:lnTo>
                      <a:lnTo>
                        <a:pt x="0" y="4640170"/>
                      </a:lnTo>
                      <a:lnTo>
                        <a:pt x="0" y="4495390"/>
                      </a:lnTo>
                      <a:close/>
                      <a:moveTo>
                        <a:pt x="56734001" y="144780"/>
                      </a:moveTo>
                      <a:lnTo>
                        <a:pt x="56878779" y="144780"/>
                      </a:lnTo>
                      <a:lnTo>
                        <a:pt x="56878779" y="4495390"/>
                      </a:lnTo>
                      <a:lnTo>
                        <a:pt x="56734001" y="4495390"/>
                      </a:lnTo>
                      <a:lnTo>
                        <a:pt x="56734001" y="144780"/>
                      </a:lnTo>
                      <a:close/>
                      <a:moveTo>
                        <a:pt x="144780" y="4495390"/>
                      </a:moveTo>
                      <a:lnTo>
                        <a:pt x="56734001" y="4495390"/>
                      </a:lnTo>
                      <a:lnTo>
                        <a:pt x="56734001" y="4640170"/>
                      </a:lnTo>
                      <a:lnTo>
                        <a:pt x="144780" y="4640170"/>
                      </a:lnTo>
                      <a:lnTo>
                        <a:pt x="144780" y="4495390"/>
                      </a:lnTo>
                      <a:close/>
                      <a:moveTo>
                        <a:pt x="56734001" y="0"/>
                      </a:moveTo>
                      <a:lnTo>
                        <a:pt x="56878779" y="0"/>
                      </a:lnTo>
                      <a:lnTo>
                        <a:pt x="56878779" y="144780"/>
                      </a:lnTo>
                      <a:lnTo>
                        <a:pt x="56734001" y="144780"/>
                      </a:lnTo>
                      <a:lnTo>
                        <a:pt x="56734001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56734001" y="0"/>
                      </a:lnTo>
                      <a:lnTo>
                        <a:pt x="56734001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1" name="Group 31"/>
              <p:cNvGrpSpPr>
                <a:grpSpLocks noChangeAspect="1"/>
              </p:cNvGrpSpPr>
              <p:nvPr/>
            </p:nvGrpSpPr>
            <p:grpSpPr>
              <a:xfrm>
                <a:off x="1474780" y="265442"/>
                <a:ext cx="318925" cy="318925"/>
                <a:chOff x="0" y="0"/>
                <a:chExt cx="495300" cy="4953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954436" y="261121"/>
                <a:ext cx="318925" cy="318925"/>
                <a:chOff x="0" y="0"/>
                <a:chExt cx="495300" cy="4953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6" name="Freeform 36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37" name="Group 37"/>
              <p:cNvGrpSpPr>
                <a:grpSpLocks noChangeAspect="1"/>
              </p:cNvGrpSpPr>
              <p:nvPr/>
            </p:nvGrpSpPr>
            <p:grpSpPr>
              <a:xfrm>
                <a:off x="406058" y="261121"/>
                <a:ext cx="318925" cy="318925"/>
                <a:chOff x="0" y="0"/>
                <a:chExt cx="495300" cy="4953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9" name="Freeform 39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10677987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72000" y="3036220"/>
            <a:ext cx="8454025" cy="4214559"/>
            <a:chOff x="0" y="0"/>
            <a:chExt cx="5515254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3288314"/>
                  </a:moveTo>
                  <a:lnTo>
                    <a:pt x="0" y="3342924"/>
                  </a:lnTo>
                  <a:lnTo>
                    <a:pt x="5422544" y="3342924"/>
                  </a:lnTo>
                  <a:lnTo>
                    <a:pt x="5422544" y="0"/>
                  </a:lnTo>
                  <a:lnTo>
                    <a:pt x="5367934" y="0"/>
                  </a:lnTo>
                  <a:lnTo>
                    <a:pt x="5367934" y="3288314"/>
                  </a:lnTo>
                  <a:close/>
                </a:path>
              </a:pathLst>
            </a:custGeom>
            <a:solidFill>
              <a:srgbClr val="B6E3F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5380634" y="0"/>
                  </a:moveTo>
                  <a:lnTo>
                    <a:pt x="5380634" y="12700"/>
                  </a:ln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5447944" y="3368324"/>
                  </a:lnTo>
                  <a:lnTo>
                    <a:pt x="544794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0"/>
                  </a:moveTo>
                  <a:lnTo>
                    <a:pt x="5422544" y="0"/>
                  </a:lnTo>
                  <a:lnTo>
                    <a:pt x="5422544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80010" y="3368324"/>
                  </a:moveTo>
                  <a:lnTo>
                    <a:pt x="5447944" y="3368324"/>
                  </a:lnTo>
                  <a:lnTo>
                    <a:pt x="5447944" y="80010"/>
                  </a:lnTo>
                  <a:lnTo>
                    <a:pt x="5447944" y="67310"/>
                  </a:lnTo>
                  <a:lnTo>
                    <a:pt x="5447944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4438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6522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65223" y="5013301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40375"/>
            <a:chOff x="12519012" y="4351562"/>
            <a:chExt cx="2717122" cy="2740375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65223" y="4710886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DEE0B6C-F7D6-DBE1-D544-AAC66574E909}"/>
              </a:ext>
            </a:extLst>
          </p:cNvPr>
          <p:cNvGrpSpPr/>
          <p:nvPr/>
        </p:nvGrpSpPr>
        <p:grpSpPr>
          <a:xfrm>
            <a:off x="13977180" y="6887329"/>
            <a:ext cx="2717122" cy="2740375"/>
            <a:chOff x="12519012" y="4351562"/>
            <a:chExt cx="2717122" cy="2740375"/>
          </a:xfrm>
          <a:solidFill>
            <a:srgbClr val="B3BFE1"/>
          </a:solidFill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7E72A5D8-FD64-34F8-2508-5F4EB3E96F80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5535897-5C06-0ED9-03F0-9D309BD3549B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C4D6B7"/>
              </a:solid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06711CD8-59D5-9AB8-C6AA-5DA064ACA84C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D28527D7-3CA6-A423-6AD7-AA917ECE7B5B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 smtClean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8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E37895D2-15BF-CB06-4FDE-AC2D72F2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16239532" y="7995882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AF6A1F0-432F-48ED-FCE1-44813F2B47D8}"/>
              </a:ext>
            </a:extLst>
          </p:cNvPr>
          <p:cNvCxnSpPr>
            <a:cxnSpLocks/>
          </p:cNvCxnSpPr>
          <p:nvPr/>
        </p:nvCxnSpPr>
        <p:spPr>
          <a:xfrm>
            <a:off x="15392400" y="9663188"/>
            <a:ext cx="0" cy="16072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16"/>
          <p:cNvSpPr/>
          <p:nvPr/>
        </p:nvSpPr>
        <p:spPr>
          <a:xfrm>
            <a:off x="8022931" y="6290532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624931"/>
            </a:stretch>
          </a:blipFill>
        </p:spPr>
      </p:sp>
      <p:sp>
        <p:nvSpPr>
          <p:cNvPr id="49" name="TextBox 15"/>
          <p:cNvSpPr txBox="1"/>
          <p:nvPr/>
        </p:nvSpPr>
        <p:spPr>
          <a:xfrm>
            <a:off x="4642596" y="4100272"/>
            <a:ext cx="81069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altLang="ko-KR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2. </a:t>
            </a:r>
            <a:r>
              <a:rPr lang="ko-KR" altLang="en-US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</a:t>
            </a:r>
            <a:endParaRPr lang="en-US" sz="108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</p:spTree>
    <p:extLst>
      <p:ext uri="{BB962C8B-B14F-4D97-AF65-F5344CB8AC3E}">
        <p14:creationId xmlns:p14="http://schemas.microsoft.com/office/powerpoint/2010/main" val="136365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000403" y="-4000597"/>
            <a:ext cx="10287194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6800" y="10287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C4D6B7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2229219" y="2171700"/>
            <a:ext cx="7543800" cy="5947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감상자가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마음 속으로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음악을 따라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부르는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303CCBD-F997-ED9B-21FD-961A20D2480E}"/>
              </a:ext>
            </a:extLst>
          </p:cNvPr>
          <p:cNvCxnSpPr>
            <a:cxnSpLocks/>
          </p:cNvCxnSpPr>
          <p:nvPr/>
        </p:nvCxnSpPr>
        <p:spPr>
          <a:xfrm>
            <a:off x="15392400" y="-1257300"/>
            <a:ext cx="0" cy="63421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6A8DD8-75E3-83D7-F6B3-231E4ACB74F6}"/>
              </a:ext>
            </a:extLst>
          </p:cNvPr>
          <p:cNvGrpSpPr/>
          <p:nvPr/>
        </p:nvGrpSpPr>
        <p:grpSpPr>
          <a:xfrm>
            <a:off x="11652725" y="3552772"/>
            <a:ext cx="6101422" cy="3380280"/>
            <a:chOff x="1137578" y="3453360"/>
            <a:chExt cx="6101422" cy="3380280"/>
          </a:xfrm>
        </p:grpSpPr>
        <p:grpSp>
          <p:nvGrpSpPr>
            <p:cNvPr id="13" name="Group 13"/>
            <p:cNvGrpSpPr/>
            <p:nvPr/>
          </p:nvGrpSpPr>
          <p:grpSpPr>
            <a:xfrm>
              <a:off x="1137578" y="3453360"/>
              <a:ext cx="6101422" cy="3380280"/>
              <a:chOff x="0" y="0"/>
              <a:chExt cx="5223746" cy="22385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2091246"/>
                    </a:moveTo>
                    <a:lnTo>
                      <a:pt x="0" y="2145856"/>
                    </a:lnTo>
                    <a:lnTo>
                      <a:pt x="5131036" y="2145856"/>
                    </a:lnTo>
                    <a:lnTo>
                      <a:pt x="5131036" y="0"/>
                    </a:lnTo>
                    <a:lnTo>
                      <a:pt x="5076426" y="0"/>
                    </a:lnTo>
                    <a:lnTo>
                      <a:pt x="5076426" y="2091246"/>
                    </a:lnTo>
                    <a:close/>
                  </a:path>
                </a:pathLst>
              </a:custGeom>
              <a:solidFill>
                <a:srgbClr val="C4D6B7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5089126" y="0"/>
                    </a:moveTo>
                    <a:lnTo>
                      <a:pt x="5089126" y="12700"/>
                    </a:ln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2103946"/>
                    </a:lnTo>
                    <a:lnTo>
                      <a:pt x="0" y="2103946"/>
                    </a:lnTo>
                    <a:lnTo>
                      <a:pt x="0" y="2171256"/>
                    </a:lnTo>
                    <a:lnTo>
                      <a:pt x="5156436" y="2171256"/>
                    </a:lnTo>
                    <a:lnTo>
                      <a:pt x="51564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0"/>
                    </a:moveTo>
                    <a:lnTo>
                      <a:pt x="5131036" y="0"/>
                    </a:lnTo>
                    <a:lnTo>
                      <a:pt x="5131036" y="2145856"/>
                    </a:lnTo>
                    <a:lnTo>
                      <a:pt x="0" y="21458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80010" y="2171256"/>
                    </a:moveTo>
                    <a:lnTo>
                      <a:pt x="5156436" y="2171256"/>
                    </a:lnTo>
                    <a:lnTo>
                      <a:pt x="5156436" y="80010"/>
                    </a:lnTo>
                    <a:lnTo>
                      <a:pt x="5156436" y="67310"/>
                    </a:lnTo>
                    <a:lnTo>
                      <a:pt x="5156436" y="0"/>
                    </a:lnTo>
                    <a:lnTo>
                      <a:pt x="0" y="0"/>
                    </a:lnTo>
                    <a:lnTo>
                      <a:pt x="0" y="2171256"/>
                    </a:lnTo>
                    <a:lnTo>
                      <a:pt x="67310" y="2171256"/>
                    </a:lnTo>
                    <a:lnTo>
                      <a:pt x="80010" y="2171256"/>
                    </a:lnTo>
                    <a:close/>
                    <a:moveTo>
                      <a:pt x="12700" y="12700"/>
                    </a:move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959029" y="4861541"/>
              <a:ext cx="4369554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8000" spc="349" smtClean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싱어롱</a:t>
              </a:r>
              <a:r>
                <a:rPr lang="ko-KR" altLang="en-US" sz="8000" spc="349" dirty="0" smtClean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 </a:t>
              </a:r>
              <a:r>
                <a:rPr lang="ko-KR" altLang="en-US" sz="80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감상</a:t>
              </a:r>
              <a:endParaRPr 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137579" y="3453360"/>
              <a:ext cx="6012454" cy="634117"/>
              <a:chOff x="0" y="0"/>
              <a:chExt cx="10363924" cy="845489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10363924" cy="845489"/>
                <a:chOff x="0" y="0"/>
                <a:chExt cx="56878779" cy="464017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72390" y="72390"/>
                  <a:ext cx="56733997" cy="449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33997" h="4495390">
                      <a:moveTo>
                        <a:pt x="0" y="0"/>
                      </a:moveTo>
                      <a:lnTo>
                        <a:pt x="56733997" y="0"/>
                      </a:lnTo>
                      <a:lnTo>
                        <a:pt x="56733997" y="4495390"/>
                      </a:lnTo>
                      <a:lnTo>
                        <a:pt x="0" y="4495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D6B7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6878779" cy="4640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8779" h="4640170">
                      <a:moveTo>
                        <a:pt x="56734001" y="4495390"/>
                      </a:moveTo>
                      <a:lnTo>
                        <a:pt x="56878779" y="4495390"/>
                      </a:lnTo>
                      <a:lnTo>
                        <a:pt x="56878779" y="4640170"/>
                      </a:lnTo>
                      <a:lnTo>
                        <a:pt x="56734001" y="4640170"/>
                      </a:lnTo>
                      <a:lnTo>
                        <a:pt x="56734001" y="4495390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95390"/>
                      </a:lnTo>
                      <a:lnTo>
                        <a:pt x="0" y="4495390"/>
                      </a:lnTo>
                      <a:lnTo>
                        <a:pt x="0" y="144780"/>
                      </a:lnTo>
                      <a:close/>
                      <a:moveTo>
                        <a:pt x="0" y="4495390"/>
                      </a:moveTo>
                      <a:lnTo>
                        <a:pt x="144780" y="4495390"/>
                      </a:lnTo>
                      <a:lnTo>
                        <a:pt x="144780" y="4640170"/>
                      </a:lnTo>
                      <a:lnTo>
                        <a:pt x="0" y="4640170"/>
                      </a:lnTo>
                      <a:lnTo>
                        <a:pt x="0" y="4495390"/>
                      </a:lnTo>
                      <a:close/>
                      <a:moveTo>
                        <a:pt x="56734001" y="144780"/>
                      </a:moveTo>
                      <a:lnTo>
                        <a:pt x="56878779" y="144780"/>
                      </a:lnTo>
                      <a:lnTo>
                        <a:pt x="56878779" y="4495390"/>
                      </a:lnTo>
                      <a:lnTo>
                        <a:pt x="56734001" y="4495390"/>
                      </a:lnTo>
                      <a:lnTo>
                        <a:pt x="56734001" y="144780"/>
                      </a:lnTo>
                      <a:close/>
                      <a:moveTo>
                        <a:pt x="144780" y="4495390"/>
                      </a:moveTo>
                      <a:lnTo>
                        <a:pt x="56734001" y="4495390"/>
                      </a:lnTo>
                      <a:lnTo>
                        <a:pt x="56734001" y="4640170"/>
                      </a:lnTo>
                      <a:lnTo>
                        <a:pt x="144780" y="4640170"/>
                      </a:lnTo>
                      <a:lnTo>
                        <a:pt x="144780" y="4495390"/>
                      </a:lnTo>
                      <a:close/>
                      <a:moveTo>
                        <a:pt x="56734001" y="0"/>
                      </a:moveTo>
                      <a:lnTo>
                        <a:pt x="56878779" y="0"/>
                      </a:lnTo>
                      <a:lnTo>
                        <a:pt x="56878779" y="144780"/>
                      </a:lnTo>
                      <a:lnTo>
                        <a:pt x="56734001" y="144780"/>
                      </a:lnTo>
                      <a:lnTo>
                        <a:pt x="56734001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56734001" y="0"/>
                      </a:lnTo>
                      <a:lnTo>
                        <a:pt x="56734001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1" name="Group 31"/>
              <p:cNvGrpSpPr>
                <a:grpSpLocks noChangeAspect="1"/>
              </p:cNvGrpSpPr>
              <p:nvPr/>
            </p:nvGrpSpPr>
            <p:grpSpPr>
              <a:xfrm>
                <a:off x="1474780" y="265442"/>
                <a:ext cx="318925" cy="318925"/>
                <a:chOff x="0" y="0"/>
                <a:chExt cx="495300" cy="4953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954436" y="261121"/>
                <a:ext cx="318925" cy="318925"/>
                <a:chOff x="0" y="0"/>
                <a:chExt cx="495300" cy="4953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6" name="Freeform 36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37" name="Group 37"/>
              <p:cNvGrpSpPr>
                <a:grpSpLocks noChangeAspect="1"/>
              </p:cNvGrpSpPr>
              <p:nvPr/>
            </p:nvGrpSpPr>
            <p:grpSpPr>
              <a:xfrm>
                <a:off x="406058" y="261121"/>
                <a:ext cx="318925" cy="318925"/>
                <a:chOff x="0" y="0"/>
                <a:chExt cx="495300" cy="4953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9" name="Freeform 39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2395301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028700"/>
            <a:ext cx="6467098" cy="2233712"/>
            <a:chOff x="0" y="0"/>
            <a:chExt cx="3712986" cy="1282452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3620276" cy="1189742"/>
            </a:xfrm>
            <a:custGeom>
              <a:avLst/>
              <a:gdLst/>
              <a:ahLst/>
              <a:cxnLst/>
              <a:rect l="l" t="t" r="r" b="b"/>
              <a:pathLst>
                <a:path w="3620276" h="1189742">
                  <a:moveTo>
                    <a:pt x="0" y="1135132"/>
                  </a:moveTo>
                  <a:lnTo>
                    <a:pt x="0" y="1189742"/>
                  </a:lnTo>
                  <a:lnTo>
                    <a:pt x="3620276" y="1189742"/>
                  </a:lnTo>
                  <a:lnTo>
                    <a:pt x="3620276" y="0"/>
                  </a:lnTo>
                  <a:lnTo>
                    <a:pt x="3565666" y="0"/>
                  </a:lnTo>
                  <a:lnTo>
                    <a:pt x="3565666" y="1135132"/>
                  </a:lnTo>
                  <a:close/>
                </a:path>
              </a:pathLst>
            </a:custGeom>
            <a:solidFill>
              <a:srgbClr val="E3E5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3645676" cy="1215142"/>
            </a:xfrm>
            <a:custGeom>
              <a:avLst/>
              <a:gdLst/>
              <a:ahLst/>
              <a:cxnLst/>
              <a:rect l="l" t="t" r="r" b="b"/>
              <a:pathLst>
                <a:path w="3645676" h="1215142">
                  <a:moveTo>
                    <a:pt x="3578366" y="0"/>
                  </a:moveTo>
                  <a:lnTo>
                    <a:pt x="3578366" y="12700"/>
                  </a:lnTo>
                  <a:lnTo>
                    <a:pt x="3632976" y="12700"/>
                  </a:lnTo>
                  <a:lnTo>
                    <a:pt x="3632976" y="1202442"/>
                  </a:lnTo>
                  <a:lnTo>
                    <a:pt x="12700" y="1202442"/>
                  </a:lnTo>
                  <a:lnTo>
                    <a:pt x="12700" y="1147832"/>
                  </a:lnTo>
                  <a:lnTo>
                    <a:pt x="0" y="1147832"/>
                  </a:lnTo>
                  <a:lnTo>
                    <a:pt x="0" y="1215142"/>
                  </a:lnTo>
                  <a:lnTo>
                    <a:pt x="3645676" y="1215142"/>
                  </a:lnTo>
                  <a:lnTo>
                    <a:pt x="3645676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3620276" cy="1189742"/>
            </a:xfrm>
            <a:custGeom>
              <a:avLst/>
              <a:gdLst/>
              <a:ahLst/>
              <a:cxnLst/>
              <a:rect l="l" t="t" r="r" b="b"/>
              <a:pathLst>
                <a:path w="3620276" h="1189742">
                  <a:moveTo>
                    <a:pt x="0" y="0"/>
                  </a:moveTo>
                  <a:lnTo>
                    <a:pt x="3620276" y="0"/>
                  </a:lnTo>
                  <a:lnTo>
                    <a:pt x="3620276" y="1189742"/>
                  </a:lnTo>
                  <a:lnTo>
                    <a:pt x="0" y="11897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45676" cy="1215142"/>
            </a:xfrm>
            <a:custGeom>
              <a:avLst/>
              <a:gdLst/>
              <a:ahLst/>
              <a:cxnLst/>
              <a:rect l="l" t="t" r="r" b="b"/>
              <a:pathLst>
                <a:path w="3645676" h="1215142">
                  <a:moveTo>
                    <a:pt x="80010" y="1215142"/>
                  </a:moveTo>
                  <a:lnTo>
                    <a:pt x="3645676" y="1215142"/>
                  </a:lnTo>
                  <a:lnTo>
                    <a:pt x="3645676" y="80010"/>
                  </a:lnTo>
                  <a:lnTo>
                    <a:pt x="3645676" y="67310"/>
                  </a:lnTo>
                  <a:lnTo>
                    <a:pt x="3645676" y="0"/>
                  </a:lnTo>
                  <a:lnTo>
                    <a:pt x="0" y="0"/>
                  </a:lnTo>
                  <a:lnTo>
                    <a:pt x="0" y="1215142"/>
                  </a:lnTo>
                  <a:lnTo>
                    <a:pt x="67310" y="1215142"/>
                  </a:lnTo>
                  <a:lnTo>
                    <a:pt x="80010" y="1215142"/>
                  </a:lnTo>
                  <a:close/>
                  <a:moveTo>
                    <a:pt x="12700" y="12700"/>
                  </a:moveTo>
                  <a:lnTo>
                    <a:pt x="3632976" y="12700"/>
                  </a:lnTo>
                  <a:lnTo>
                    <a:pt x="3632976" y="1202442"/>
                  </a:lnTo>
                  <a:lnTo>
                    <a:pt x="12700" y="120244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32832" y="1598128"/>
            <a:ext cx="6003253" cy="77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altLang="ko-KR" sz="6000" b="1" spc="25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3. </a:t>
            </a:r>
            <a:r>
              <a:rPr lang="ko-KR" altLang="en-US" sz="6000" b="1" spc="25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6000" b="1" spc="25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비평 학습 예시</a:t>
            </a:r>
            <a:endParaRPr lang="en-US" sz="6000" b="1" spc="25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660450" y="1028700"/>
            <a:ext cx="9598850" cy="2233712"/>
            <a:chOff x="0" y="0"/>
            <a:chExt cx="5511034" cy="1282452"/>
          </a:xfrm>
        </p:grpSpPr>
        <p:sp>
          <p:nvSpPr>
            <p:cNvPr id="17" name="Freeform 17"/>
            <p:cNvSpPr/>
            <p:nvPr/>
          </p:nvSpPr>
          <p:spPr>
            <a:xfrm>
              <a:off x="80010" y="80010"/>
              <a:ext cx="5418324" cy="1189742"/>
            </a:xfrm>
            <a:custGeom>
              <a:avLst/>
              <a:gdLst/>
              <a:ahLst/>
              <a:cxnLst/>
              <a:rect l="l" t="t" r="r" b="b"/>
              <a:pathLst>
                <a:path w="5418324" h="1189742">
                  <a:moveTo>
                    <a:pt x="0" y="1135132"/>
                  </a:moveTo>
                  <a:lnTo>
                    <a:pt x="0" y="1189742"/>
                  </a:lnTo>
                  <a:lnTo>
                    <a:pt x="5418324" y="1189742"/>
                  </a:lnTo>
                  <a:lnTo>
                    <a:pt x="5418324" y="0"/>
                  </a:lnTo>
                  <a:lnTo>
                    <a:pt x="5363714" y="0"/>
                  </a:lnTo>
                  <a:lnTo>
                    <a:pt x="5363714" y="1135132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7310" y="67310"/>
              <a:ext cx="5443724" cy="1215142"/>
            </a:xfrm>
            <a:custGeom>
              <a:avLst/>
              <a:gdLst/>
              <a:ahLst/>
              <a:cxnLst/>
              <a:rect l="l" t="t" r="r" b="b"/>
              <a:pathLst>
                <a:path w="5443724" h="1215142">
                  <a:moveTo>
                    <a:pt x="5376414" y="0"/>
                  </a:moveTo>
                  <a:lnTo>
                    <a:pt x="5376414" y="12700"/>
                  </a:lnTo>
                  <a:lnTo>
                    <a:pt x="5431024" y="12700"/>
                  </a:lnTo>
                  <a:lnTo>
                    <a:pt x="5431024" y="1202442"/>
                  </a:lnTo>
                  <a:lnTo>
                    <a:pt x="12700" y="1202442"/>
                  </a:lnTo>
                  <a:lnTo>
                    <a:pt x="12700" y="1147832"/>
                  </a:lnTo>
                  <a:lnTo>
                    <a:pt x="0" y="1147832"/>
                  </a:lnTo>
                  <a:lnTo>
                    <a:pt x="0" y="1215142"/>
                  </a:lnTo>
                  <a:lnTo>
                    <a:pt x="5443724" y="1215142"/>
                  </a:lnTo>
                  <a:lnTo>
                    <a:pt x="544372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2700" y="12700"/>
              <a:ext cx="5418324" cy="1189742"/>
            </a:xfrm>
            <a:custGeom>
              <a:avLst/>
              <a:gdLst/>
              <a:ahLst/>
              <a:cxnLst/>
              <a:rect l="l" t="t" r="r" b="b"/>
              <a:pathLst>
                <a:path w="5418324" h="1189742">
                  <a:moveTo>
                    <a:pt x="0" y="0"/>
                  </a:moveTo>
                  <a:lnTo>
                    <a:pt x="5418324" y="0"/>
                  </a:lnTo>
                  <a:lnTo>
                    <a:pt x="5418324" y="1189742"/>
                  </a:lnTo>
                  <a:lnTo>
                    <a:pt x="0" y="11897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43724" cy="1215142"/>
            </a:xfrm>
            <a:custGeom>
              <a:avLst/>
              <a:gdLst/>
              <a:ahLst/>
              <a:cxnLst/>
              <a:rect l="l" t="t" r="r" b="b"/>
              <a:pathLst>
                <a:path w="5443724" h="1215142">
                  <a:moveTo>
                    <a:pt x="80010" y="1215142"/>
                  </a:moveTo>
                  <a:lnTo>
                    <a:pt x="5443724" y="1215142"/>
                  </a:lnTo>
                  <a:lnTo>
                    <a:pt x="5443724" y="80010"/>
                  </a:lnTo>
                  <a:lnTo>
                    <a:pt x="5443724" y="67310"/>
                  </a:lnTo>
                  <a:lnTo>
                    <a:pt x="5443724" y="0"/>
                  </a:lnTo>
                  <a:lnTo>
                    <a:pt x="0" y="0"/>
                  </a:lnTo>
                  <a:lnTo>
                    <a:pt x="0" y="1215142"/>
                  </a:lnTo>
                  <a:lnTo>
                    <a:pt x="67310" y="1215142"/>
                  </a:lnTo>
                  <a:lnTo>
                    <a:pt x="80010" y="1215142"/>
                  </a:lnTo>
                  <a:close/>
                  <a:moveTo>
                    <a:pt x="12700" y="12700"/>
                  </a:moveTo>
                  <a:lnTo>
                    <a:pt x="5431024" y="12700"/>
                  </a:lnTo>
                  <a:lnTo>
                    <a:pt x="5431024" y="1202442"/>
                  </a:lnTo>
                  <a:lnTo>
                    <a:pt x="12700" y="120244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9DACFB2C-CF1D-C6CF-0406-B10F28FC3497}"/>
              </a:ext>
            </a:extLst>
          </p:cNvPr>
          <p:cNvGrpSpPr/>
          <p:nvPr/>
        </p:nvGrpSpPr>
        <p:grpSpPr>
          <a:xfrm>
            <a:off x="8001000" y="1373718"/>
            <a:ext cx="4297302" cy="689071"/>
            <a:chOff x="8001000" y="1373718"/>
            <a:chExt cx="4297302" cy="689071"/>
          </a:xfrm>
        </p:grpSpPr>
        <p:grpSp>
          <p:nvGrpSpPr>
            <p:cNvPr id="25" name="Group 25"/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216412" y="118660"/>
                <a:ext cx="491714" cy="6912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1</a:t>
                </a:r>
              </a:p>
            </p:txBody>
          </p:sp>
        </p:grpSp>
        <p:sp>
          <p:nvSpPr>
            <p:cNvPr id="117" name="TextBox 27">
              <a:extLst>
                <a:ext uri="{FF2B5EF4-FFF2-40B4-BE49-F238E27FC236}">
                  <a16:creationId xmlns:a16="http://schemas.microsoft.com/office/drawing/2014/main" id="{D24C3DDE-4D58-A459-FE77-49C0A2A919CB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감상과 서술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BA60A3CF-8C78-F39C-88DA-3414E201F346}"/>
              </a:ext>
            </a:extLst>
          </p:cNvPr>
          <p:cNvGrpSpPr/>
          <p:nvPr/>
        </p:nvGrpSpPr>
        <p:grpSpPr>
          <a:xfrm>
            <a:off x="8001000" y="2185300"/>
            <a:ext cx="4297302" cy="689071"/>
            <a:chOff x="8001000" y="1373718"/>
            <a:chExt cx="4297302" cy="689071"/>
          </a:xfrm>
        </p:grpSpPr>
        <p:grpSp>
          <p:nvGrpSpPr>
            <p:cNvPr id="120" name="Group 25">
              <a:extLst>
                <a:ext uri="{FF2B5EF4-FFF2-40B4-BE49-F238E27FC236}">
                  <a16:creationId xmlns:a16="http://schemas.microsoft.com/office/drawing/2014/main" id="{C0B12E0C-3BFF-F143-123B-DE3989C63A89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22" name="Freeform 26">
                <a:extLst>
                  <a:ext uri="{FF2B5EF4-FFF2-40B4-BE49-F238E27FC236}">
                    <a16:creationId xmlns:a16="http://schemas.microsoft.com/office/drawing/2014/main" id="{101A7A36-CBA3-4D57-2529-14E3337DC703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23" name="TextBox 27">
                <a:extLst>
                  <a:ext uri="{FF2B5EF4-FFF2-40B4-BE49-F238E27FC236}">
                    <a16:creationId xmlns:a16="http://schemas.microsoft.com/office/drawing/2014/main" id="{268008AF-612A-2186-DC86-BA8910BCBCAB}"/>
                  </a:ext>
                </a:extLst>
              </p:cNvPr>
              <p:cNvSpPr txBox="1"/>
              <p:nvPr/>
            </p:nvSpPr>
            <p:spPr>
              <a:xfrm>
                <a:off x="204355" y="137352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2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21" name="TextBox 27">
              <a:extLst>
                <a:ext uri="{FF2B5EF4-FFF2-40B4-BE49-F238E27FC236}">
                  <a16:creationId xmlns:a16="http://schemas.microsoft.com/office/drawing/2014/main" id="{3FA3B6A8-6199-75F4-E635-9DE9053FFA6E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조사와 분석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42AF9608-4ED0-ED5F-95DD-0D272210D73C}"/>
              </a:ext>
            </a:extLst>
          </p:cNvPr>
          <p:cNvGrpSpPr/>
          <p:nvPr/>
        </p:nvGrpSpPr>
        <p:grpSpPr>
          <a:xfrm>
            <a:off x="12774639" y="1373718"/>
            <a:ext cx="4297302" cy="689071"/>
            <a:chOff x="8001000" y="1373718"/>
            <a:chExt cx="4297302" cy="689071"/>
          </a:xfrm>
        </p:grpSpPr>
        <p:grpSp>
          <p:nvGrpSpPr>
            <p:cNvPr id="125" name="Group 25">
              <a:extLst>
                <a:ext uri="{FF2B5EF4-FFF2-40B4-BE49-F238E27FC236}">
                  <a16:creationId xmlns:a16="http://schemas.microsoft.com/office/drawing/2014/main" id="{3ACA6569-9CB5-9817-5A3B-D186772DE9E0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27" name="Freeform 26">
                <a:extLst>
                  <a:ext uri="{FF2B5EF4-FFF2-40B4-BE49-F238E27FC236}">
                    <a16:creationId xmlns:a16="http://schemas.microsoft.com/office/drawing/2014/main" id="{AC2D60FC-1BA0-3FC4-A70C-F217FF49A0C8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28" name="TextBox 27">
                <a:extLst>
                  <a:ext uri="{FF2B5EF4-FFF2-40B4-BE49-F238E27FC236}">
                    <a16:creationId xmlns:a16="http://schemas.microsoft.com/office/drawing/2014/main" id="{5AF7AAAB-8B91-7BA8-3497-A14C90427B86}"/>
                  </a:ext>
                </a:extLst>
              </p:cNvPr>
              <p:cNvSpPr txBox="1"/>
              <p:nvPr/>
            </p:nvSpPr>
            <p:spPr>
              <a:xfrm>
                <a:off x="218799" y="134000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3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26" name="TextBox 27">
              <a:extLst>
                <a:ext uri="{FF2B5EF4-FFF2-40B4-BE49-F238E27FC236}">
                  <a16:creationId xmlns:a16="http://schemas.microsoft.com/office/drawing/2014/main" id="{128364BC-F9AA-C908-EF58-8CA098AE1A43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해석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9B22B939-434F-C7A1-4125-7FFBC11BFFB7}"/>
              </a:ext>
            </a:extLst>
          </p:cNvPr>
          <p:cNvGrpSpPr/>
          <p:nvPr/>
        </p:nvGrpSpPr>
        <p:grpSpPr>
          <a:xfrm>
            <a:off x="12774639" y="2185300"/>
            <a:ext cx="4297302" cy="689071"/>
            <a:chOff x="8001000" y="1373718"/>
            <a:chExt cx="4297302" cy="689071"/>
          </a:xfrm>
        </p:grpSpPr>
        <p:grpSp>
          <p:nvGrpSpPr>
            <p:cNvPr id="130" name="Group 25">
              <a:extLst>
                <a:ext uri="{FF2B5EF4-FFF2-40B4-BE49-F238E27FC236}">
                  <a16:creationId xmlns:a16="http://schemas.microsoft.com/office/drawing/2014/main" id="{B7F6F269-D8EB-BEFD-102C-1B815368030C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32" name="Freeform 26">
                <a:extLst>
                  <a:ext uri="{FF2B5EF4-FFF2-40B4-BE49-F238E27FC236}">
                    <a16:creationId xmlns:a16="http://schemas.microsoft.com/office/drawing/2014/main" id="{D2B564D8-58D1-6E47-0663-BF8ED705FE7D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33" name="TextBox 27">
                <a:extLst>
                  <a:ext uri="{FF2B5EF4-FFF2-40B4-BE49-F238E27FC236}">
                    <a16:creationId xmlns:a16="http://schemas.microsoft.com/office/drawing/2014/main" id="{DDEDCE51-94E9-B4B1-F559-D688C3EA8846}"/>
                  </a:ext>
                </a:extLst>
              </p:cNvPr>
              <p:cNvSpPr txBox="1"/>
              <p:nvPr/>
            </p:nvSpPr>
            <p:spPr>
              <a:xfrm>
                <a:off x="202581" y="124936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4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31" name="TextBox 27">
              <a:extLst>
                <a:ext uri="{FF2B5EF4-FFF2-40B4-BE49-F238E27FC236}">
                  <a16:creationId xmlns:a16="http://schemas.microsoft.com/office/drawing/2014/main" id="{8BADE606-52C9-56B8-3D8E-BD047FEC582C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평가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A88A16E5-88FC-0BDA-62A8-BF009EF9AAF7}"/>
              </a:ext>
            </a:extLst>
          </p:cNvPr>
          <p:cNvGrpSpPr/>
          <p:nvPr/>
        </p:nvGrpSpPr>
        <p:grpSpPr>
          <a:xfrm>
            <a:off x="426674" y="3576477"/>
            <a:ext cx="5669326" cy="5834221"/>
            <a:chOff x="426674" y="3576477"/>
            <a:chExt cx="5669326" cy="5834221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5095C53A-F18C-7A08-F377-E40256CFF492}"/>
                </a:ext>
              </a:extLst>
            </p:cNvPr>
            <p:cNvGrpSpPr/>
            <p:nvPr/>
          </p:nvGrpSpPr>
          <p:grpSpPr>
            <a:xfrm>
              <a:off x="426674" y="3576477"/>
              <a:ext cx="5669326" cy="5834221"/>
              <a:chOff x="426674" y="3576477"/>
              <a:chExt cx="5669326" cy="5834221"/>
            </a:xfrm>
          </p:grpSpPr>
          <p:grpSp>
            <p:nvGrpSpPr>
              <p:cNvPr id="29" name="Group 29"/>
              <p:cNvGrpSpPr/>
              <p:nvPr/>
            </p:nvGrpSpPr>
            <p:grpSpPr>
              <a:xfrm>
                <a:off x="426674" y="3576477"/>
                <a:ext cx="5669326" cy="5834221"/>
                <a:chOff x="0" y="-18159"/>
                <a:chExt cx="2593638" cy="3762256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80010" y="80010"/>
                  <a:ext cx="2500928" cy="3651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928" h="3651387">
                      <a:moveTo>
                        <a:pt x="0" y="3596778"/>
                      </a:moveTo>
                      <a:lnTo>
                        <a:pt x="0" y="3651387"/>
                      </a:lnTo>
                      <a:lnTo>
                        <a:pt x="2500928" y="3651387"/>
                      </a:lnTo>
                      <a:lnTo>
                        <a:pt x="2500928" y="0"/>
                      </a:lnTo>
                      <a:lnTo>
                        <a:pt x="2446318" y="0"/>
                      </a:lnTo>
                      <a:lnTo>
                        <a:pt x="2446318" y="3596778"/>
                      </a:lnTo>
                      <a:close/>
                    </a:path>
                  </a:pathLst>
                </a:custGeom>
                <a:solidFill>
                  <a:srgbClr val="B8DAEF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67310" y="67310"/>
                  <a:ext cx="2526328" cy="367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328" h="3676787">
                      <a:moveTo>
                        <a:pt x="2459018" y="0"/>
                      </a:moveTo>
                      <a:lnTo>
                        <a:pt x="2459018" y="12700"/>
                      </a:lnTo>
                      <a:lnTo>
                        <a:pt x="2513628" y="12700"/>
                      </a:lnTo>
                      <a:lnTo>
                        <a:pt x="2513628" y="3664087"/>
                      </a:lnTo>
                      <a:lnTo>
                        <a:pt x="12700" y="3664087"/>
                      </a:lnTo>
                      <a:lnTo>
                        <a:pt x="12700" y="3609478"/>
                      </a:lnTo>
                      <a:lnTo>
                        <a:pt x="0" y="3609478"/>
                      </a:lnTo>
                      <a:lnTo>
                        <a:pt x="0" y="3676787"/>
                      </a:lnTo>
                      <a:lnTo>
                        <a:pt x="2526328" y="3676787"/>
                      </a:lnTo>
                      <a:lnTo>
                        <a:pt x="25263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2" name="Freeform 32"/>
                <p:cNvSpPr/>
                <p:nvPr/>
              </p:nvSpPr>
              <p:spPr>
                <a:xfrm>
                  <a:off x="12498" y="-18159"/>
                  <a:ext cx="2500928" cy="3651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928" h="3651388">
                      <a:moveTo>
                        <a:pt x="0" y="0"/>
                      </a:moveTo>
                      <a:lnTo>
                        <a:pt x="2500928" y="0"/>
                      </a:lnTo>
                      <a:lnTo>
                        <a:pt x="2500928" y="3651388"/>
                      </a:lnTo>
                      <a:lnTo>
                        <a:pt x="0" y="3651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0" y="0"/>
                  <a:ext cx="2526328" cy="3676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328" h="3676788">
                      <a:moveTo>
                        <a:pt x="80010" y="3676788"/>
                      </a:moveTo>
                      <a:lnTo>
                        <a:pt x="2526328" y="3676788"/>
                      </a:lnTo>
                      <a:lnTo>
                        <a:pt x="2526328" y="80010"/>
                      </a:lnTo>
                      <a:lnTo>
                        <a:pt x="2526328" y="67310"/>
                      </a:lnTo>
                      <a:lnTo>
                        <a:pt x="2526328" y="0"/>
                      </a:lnTo>
                      <a:lnTo>
                        <a:pt x="0" y="0"/>
                      </a:lnTo>
                      <a:lnTo>
                        <a:pt x="0" y="3676788"/>
                      </a:lnTo>
                      <a:lnTo>
                        <a:pt x="67310" y="3676788"/>
                      </a:lnTo>
                      <a:lnTo>
                        <a:pt x="80010" y="3676788"/>
                      </a:lnTo>
                      <a:close/>
                      <a:moveTo>
                        <a:pt x="12700" y="12700"/>
                      </a:moveTo>
                      <a:lnTo>
                        <a:pt x="2513628" y="12700"/>
                      </a:lnTo>
                      <a:lnTo>
                        <a:pt x="2513628" y="3664088"/>
                      </a:lnTo>
                      <a:lnTo>
                        <a:pt x="12700" y="3664088"/>
                      </a:lnTo>
                      <a:lnTo>
                        <a:pt x="12700" y="127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4" name="Group 34"/>
              <p:cNvGrpSpPr/>
              <p:nvPr/>
            </p:nvGrpSpPr>
            <p:grpSpPr>
              <a:xfrm>
                <a:off x="426674" y="3604637"/>
                <a:ext cx="5522196" cy="650035"/>
                <a:chOff x="0" y="0"/>
                <a:chExt cx="5067125" cy="843964"/>
              </a:xfrm>
            </p:grpSpPr>
            <p:grpSp>
              <p:nvGrpSpPr>
                <p:cNvPr id="35" name="Group 35"/>
                <p:cNvGrpSpPr/>
                <p:nvPr/>
              </p:nvGrpSpPr>
              <p:grpSpPr>
                <a:xfrm>
                  <a:off x="0" y="0"/>
                  <a:ext cx="5067125" cy="843964"/>
                  <a:chOff x="0" y="0"/>
                  <a:chExt cx="27809146" cy="4631804"/>
                </a:xfrm>
              </p:grpSpPr>
              <p:sp>
                <p:nvSpPr>
                  <p:cNvPr id="36" name="Freeform 36"/>
                  <p:cNvSpPr/>
                  <p:nvPr/>
                </p:nvSpPr>
                <p:spPr>
                  <a:xfrm>
                    <a:off x="72390" y="72390"/>
                    <a:ext cx="27664367" cy="4487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64367" h="4487024">
                        <a:moveTo>
                          <a:pt x="0" y="0"/>
                        </a:moveTo>
                        <a:lnTo>
                          <a:pt x="27664367" y="0"/>
                        </a:lnTo>
                        <a:lnTo>
                          <a:pt x="27664367" y="4487024"/>
                        </a:lnTo>
                        <a:lnTo>
                          <a:pt x="0" y="44870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8DAEF"/>
                  </a:solidFill>
                </p:spPr>
              </p:sp>
              <p:sp>
                <p:nvSpPr>
                  <p:cNvPr id="37" name="Freeform 37"/>
                  <p:cNvSpPr/>
                  <p:nvPr/>
                </p:nvSpPr>
                <p:spPr>
                  <a:xfrm>
                    <a:off x="0" y="0"/>
                    <a:ext cx="27809146" cy="46318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09146" h="4631804">
                        <a:moveTo>
                          <a:pt x="27664367" y="4487024"/>
                        </a:moveTo>
                        <a:lnTo>
                          <a:pt x="27809146" y="4487024"/>
                        </a:lnTo>
                        <a:lnTo>
                          <a:pt x="27809146" y="4631804"/>
                        </a:lnTo>
                        <a:lnTo>
                          <a:pt x="27664367" y="4631804"/>
                        </a:lnTo>
                        <a:lnTo>
                          <a:pt x="27664367" y="4487024"/>
                        </a:lnTo>
                        <a:close/>
                        <a:moveTo>
                          <a:pt x="0" y="144780"/>
                        </a:moveTo>
                        <a:lnTo>
                          <a:pt x="144780" y="144780"/>
                        </a:lnTo>
                        <a:lnTo>
                          <a:pt x="144780" y="4487024"/>
                        </a:lnTo>
                        <a:lnTo>
                          <a:pt x="0" y="4487024"/>
                        </a:lnTo>
                        <a:lnTo>
                          <a:pt x="0" y="144780"/>
                        </a:lnTo>
                        <a:close/>
                        <a:moveTo>
                          <a:pt x="0" y="4487024"/>
                        </a:moveTo>
                        <a:lnTo>
                          <a:pt x="144780" y="4487024"/>
                        </a:lnTo>
                        <a:lnTo>
                          <a:pt x="144780" y="4631804"/>
                        </a:lnTo>
                        <a:lnTo>
                          <a:pt x="0" y="4631804"/>
                        </a:lnTo>
                        <a:lnTo>
                          <a:pt x="0" y="4487024"/>
                        </a:lnTo>
                        <a:close/>
                        <a:moveTo>
                          <a:pt x="27664367" y="144780"/>
                        </a:moveTo>
                        <a:lnTo>
                          <a:pt x="27809146" y="144780"/>
                        </a:lnTo>
                        <a:lnTo>
                          <a:pt x="27809146" y="4487024"/>
                        </a:lnTo>
                        <a:lnTo>
                          <a:pt x="27664367" y="4487024"/>
                        </a:lnTo>
                        <a:lnTo>
                          <a:pt x="27664367" y="144780"/>
                        </a:lnTo>
                        <a:close/>
                        <a:moveTo>
                          <a:pt x="144780" y="4487024"/>
                        </a:moveTo>
                        <a:lnTo>
                          <a:pt x="27664367" y="4487024"/>
                        </a:lnTo>
                        <a:lnTo>
                          <a:pt x="27664367" y="4631804"/>
                        </a:lnTo>
                        <a:lnTo>
                          <a:pt x="144780" y="4631804"/>
                        </a:lnTo>
                        <a:lnTo>
                          <a:pt x="144780" y="4487024"/>
                        </a:lnTo>
                        <a:close/>
                        <a:moveTo>
                          <a:pt x="27664367" y="0"/>
                        </a:moveTo>
                        <a:lnTo>
                          <a:pt x="27809146" y="0"/>
                        </a:lnTo>
                        <a:lnTo>
                          <a:pt x="27809146" y="144780"/>
                        </a:lnTo>
                        <a:lnTo>
                          <a:pt x="27664367" y="144780"/>
                        </a:lnTo>
                        <a:lnTo>
                          <a:pt x="27664367" y="0"/>
                        </a:lnTo>
                        <a:close/>
                        <a:moveTo>
                          <a:pt x="0" y="0"/>
                        </a:moveTo>
                        <a:lnTo>
                          <a:pt x="144780" y="0"/>
                        </a:lnTo>
                        <a:lnTo>
                          <a:pt x="144780" y="144780"/>
                        </a:lnTo>
                        <a:lnTo>
                          <a:pt x="0" y="144780"/>
                        </a:lnTo>
                        <a:lnTo>
                          <a:pt x="0" y="0"/>
                        </a:lnTo>
                        <a:close/>
                        <a:moveTo>
                          <a:pt x="144780" y="0"/>
                        </a:moveTo>
                        <a:lnTo>
                          <a:pt x="27664367" y="0"/>
                        </a:lnTo>
                        <a:lnTo>
                          <a:pt x="27664367" y="144780"/>
                        </a:lnTo>
                        <a:lnTo>
                          <a:pt x="144780" y="144780"/>
                        </a:lnTo>
                        <a:lnTo>
                          <a:pt x="14478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  <p:sp>
              <p:nvSpPr>
                <p:cNvPr id="38" name="TextBox 38"/>
                <p:cNvSpPr txBox="1"/>
                <p:nvPr/>
              </p:nvSpPr>
              <p:spPr>
                <a:xfrm>
                  <a:off x="2324484" y="223019"/>
                  <a:ext cx="2607853" cy="43289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r">
                    <a:lnSpc>
                      <a:spcPts val="2640"/>
                    </a:lnSpc>
                    <a:spcBef>
                      <a:spcPct val="0"/>
                    </a:spcBef>
                  </a:pPr>
                  <a:r>
                    <a:rPr lang="en-US" altLang="ko-KR" sz="2400" spc="48" dirty="0" smtClean="0">
                      <a:solidFill>
                        <a:srgbClr val="000000"/>
                      </a:solidFill>
                      <a:latin typeface="경기천년제목 Light" panose="02020403020101020101" pitchFamily="18" charset="-127"/>
                      <a:ea typeface="경기천년제목 Light" panose="02020403020101020101" pitchFamily="18" charset="-127"/>
                      <a:cs typeface="Telegraf Medium"/>
                      <a:sym typeface="Telegraf Medium"/>
                    </a:rPr>
                    <a:t>1</a:t>
                  </a:r>
                  <a:r>
                    <a:rPr lang="ko-KR" altLang="en-US" sz="2400" spc="48" dirty="0" smtClean="0">
                      <a:solidFill>
                        <a:srgbClr val="000000"/>
                      </a:solidFill>
                      <a:latin typeface="경기천년제목 Light" panose="02020403020101020101" pitchFamily="18" charset="-127"/>
                      <a:ea typeface="경기천년제목 Light" panose="02020403020101020101" pitchFamily="18" charset="-127"/>
                      <a:cs typeface="Telegraf Medium"/>
                      <a:sym typeface="Telegraf Medium"/>
                    </a:rPr>
                    <a:t>단계</a:t>
                  </a:r>
                  <a:r>
                    <a:rPr lang="en-US" altLang="ko-KR" sz="2400" spc="48" dirty="0" smtClean="0">
                      <a:solidFill>
                        <a:srgbClr val="000000"/>
                      </a:solidFill>
                      <a:latin typeface="경기천년제목 Light" panose="02020403020101020101" pitchFamily="18" charset="-127"/>
                      <a:ea typeface="경기천년제목 Light" panose="02020403020101020101" pitchFamily="18" charset="-127"/>
                      <a:cs typeface="Telegraf Medium"/>
                      <a:sym typeface="Telegraf Medium"/>
                    </a:rPr>
                    <a:t>) </a:t>
                  </a:r>
                  <a:r>
                    <a:rPr lang="ko-KR" altLang="en-US" sz="2400" spc="48" dirty="0">
                      <a:solidFill>
                        <a:srgbClr val="000000"/>
                      </a:solidFill>
                      <a:latin typeface="경기천년제목 Light" panose="02020403020101020101" pitchFamily="18" charset="-127"/>
                      <a:ea typeface="경기천년제목 Light" panose="02020403020101020101" pitchFamily="18" charset="-127"/>
                      <a:cs typeface="Telegraf Medium"/>
                      <a:sym typeface="Telegraf Medium"/>
                    </a:rPr>
                    <a:t>감상과 서술</a:t>
                  </a:r>
                  <a:endParaRPr lang="en-US" sz="2400" spc="48" dirty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endParaRPr>
                </a:p>
              </p:txBody>
            </p:sp>
          </p:grpSp>
          <p:grpSp>
            <p:nvGrpSpPr>
              <p:cNvPr id="39" name="Group 39"/>
              <p:cNvGrpSpPr/>
              <p:nvPr/>
            </p:nvGrpSpPr>
            <p:grpSpPr>
              <a:xfrm>
                <a:off x="638311" y="3795292"/>
                <a:ext cx="1040736" cy="242434"/>
                <a:chOff x="0" y="0"/>
                <a:chExt cx="1387648" cy="323246"/>
              </a:xfrm>
            </p:grpSpPr>
            <p:grpSp>
              <p:nvGrpSpPr>
                <p:cNvPr id="40" name="Group 40"/>
                <p:cNvGrpSpPr>
                  <a:grpSpLocks noChangeAspect="1"/>
                </p:cNvGrpSpPr>
                <p:nvPr/>
              </p:nvGrpSpPr>
              <p:grpSpPr>
                <a:xfrm>
                  <a:off x="1068722" y="4321"/>
                  <a:ext cx="318925" cy="318925"/>
                  <a:chOff x="0" y="0"/>
                  <a:chExt cx="495300" cy="495300"/>
                </a:xfrm>
              </p:grpSpPr>
              <p:sp>
                <p:nvSpPr>
                  <p:cNvPr id="41" name="Freeform 41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  <p:sp>
                <p:nvSpPr>
                  <p:cNvPr id="42" name="Freeform 42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C3F7E7"/>
                  </a:solidFill>
                </p:spPr>
              </p:sp>
            </p:grpSp>
            <p:grpSp>
              <p:nvGrpSpPr>
                <p:cNvPr id="43" name="Group 43"/>
                <p:cNvGrpSpPr>
                  <a:grpSpLocks noChangeAspect="1"/>
                </p:cNvGrpSpPr>
                <p:nvPr/>
              </p:nvGrpSpPr>
              <p:grpSpPr>
                <a:xfrm>
                  <a:off x="548378" y="0"/>
                  <a:ext cx="318925" cy="318925"/>
                  <a:chOff x="0" y="0"/>
                  <a:chExt cx="495300" cy="495300"/>
                </a:xfrm>
              </p:grpSpPr>
              <p:sp>
                <p:nvSpPr>
                  <p:cNvPr id="44" name="Freeform 44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  <p:sp>
                <p:nvSpPr>
                  <p:cNvPr id="45" name="Freeform 45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F9C374"/>
                  </a:solidFill>
                </p:spPr>
              </p:sp>
            </p:grpSp>
            <p:grpSp>
              <p:nvGrpSpPr>
                <p:cNvPr id="46" name="Group 46"/>
                <p:cNvGrpSpPr>
                  <a:grpSpLocks noChangeAspect="1"/>
                </p:cNvGrpSpPr>
                <p:nvPr/>
              </p:nvGrpSpPr>
              <p:grpSpPr>
                <a:xfrm>
                  <a:off x="0" y="0"/>
                  <a:ext cx="318925" cy="318925"/>
                  <a:chOff x="0" y="0"/>
                  <a:chExt cx="495300" cy="495300"/>
                </a:xfrm>
              </p:grpSpPr>
              <p:sp>
                <p:nvSpPr>
                  <p:cNvPr id="47" name="Freeform 4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  <p:sp>
                <p:nvSpPr>
                  <p:cNvPr id="48" name="Freeform 4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F7B2B0"/>
                  </a:solidFill>
                </p:spPr>
              </p:sp>
            </p:grp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4801782-03AB-FDD2-F8D7-303B16750B1B}"/>
                  </a:ext>
                </a:extLst>
              </p:cNvPr>
              <p:cNvSpPr txBox="1"/>
              <p:nvPr/>
            </p:nvSpPr>
            <p:spPr>
              <a:xfrm>
                <a:off x="586334" y="4324608"/>
                <a:ext cx="474766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8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* 음악 작품을 </a:t>
                </a:r>
                <a:r>
                  <a:rPr lang="en-US" altLang="ko-KR" sz="28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</a:t>
                </a:r>
                <a:r>
                  <a:rPr lang="ko-KR" altLang="en-US" sz="28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반복적으로 </a:t>
                </a:r>
                <a:endPara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2800" b="1" dirty="0" smtClean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  감상하고 </a:t>
                </a:r>
                <a:r>
                  <a:rPr lang="ko-KR" altLang="en-US" sz="28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서술한다</a:t>
                </a:r>
                <a:r>
                  <a:rPr lang="en-US" altLang="ko-KR" sz="28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.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BF250A-E52C-8ED6-B78A-EA4118E678A3}"/>
                  </a:ext>
                </a:extLst>
              </p:cNvPr>
              <p:cNvSpPr txBox="1"/>
              <p:nvPr/>
            </p:nvSpPr>
            <p:spPr>
              <a:xfrm>
                <a:off x="656711" y="5984380"/>
                <a:ext cx="5144876" cy="95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작품 제목</a:t>
                </a:r>
                <a:r>
                  <a:rPr lang="en-US" altLang="ko-KR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, </a:t>
                </a: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작곡가</a:t>
                </a:r>
                <a:r>
                  <a:rPr lang="en-US" altLang="ko-KR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(</a:t>
                </a: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작사가</a:t>
                </a:r>
                <a:r>
                  <a:rPr lang="en-US" altLang="ko-KR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), </a:t>
                </a: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연주자 </a:t>
                </a:r>
                <a:r>
                  <a:rPr lang="ko-KR" altLang="en-US" sz="2000" b="1" dirty="0" smtClean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이름</a:t>
                </a:r>
                <a:r>
                  <a:rPr lang="en-US" altLang="ko-KR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, </a:t>
                </a: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작곡된 연도</a:t>
                </a:r>
                <a:r>
                  <a:rPr lang="en-US" altLang="ko-KR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, </a:t>
                </a:r>
                <a:r>
                  <a:rPr lang="ko-KR" altLang="en-US" sz="2000" b="1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연주 장소 등 서술</a:t>
                </a:r>
                <a:endPara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D96879-EB4A-F390-6254-1929C7DFA1AF}"/>
                </a:ext>
              </a:extLst>
            </p:cNvPr>
            <p:cNvSpPr txBox="1"/>
            <p:nvPr/>
          </p:nvSpPr>
          <p:spPr>
            <a:xfrm>
              <a:off x="639977" y="7194031"/>
              <a:ext cx="5034618" cy="95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음악 묘사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(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이미지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),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표면적 </a:t>
              </a:r>
              <a:r>
                <a:rPr lang="ko-KR" altLang="en-US" sz="2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특징</a:t>
              </a:r>
              <a:r>
                <a:rPr lang="en-US" altLang="ko-KR" sz="2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(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음악 구성 요소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)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을 객관적으로 서술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D6299338-A8FE-465E-D5FF-2D2F028AF43B}"/>
              </a:ext>
            </a:extLst>
          </p:cNvPr>
          <p:cNvGrpSpPr/>
          <p:nvPr/>
        </p:nvGrpSpPr>
        <p:grpSpPr>
          <a:xfrm>
            <a:off x="6248400" y="3604637"/>
            <a:ext cx="11465795" cy="5806063"/>
            <a:chOff x="6248400" y="3604637"/>
            <a:chExt cx="11465795" cy="5806063"/>
          </a:xfrm>
        </p:grpSpPr>
        <p:grpSp>
          <p:nvGrpSpPr>
            <p:cNvPr id="49" name="Group 49"/>
            <p:cNvGrpSpPr/>
            <p:nvPr/>
          </p:nvGrpSpPr>
          <p:grpSpPr>
            <a:xfrm>
              <a:off x="6248400" y="3604637"/>
              <a:ext cx="11465795" cy="5806063"/>
              <a:chOff x="0" y="0"/>
              <a:chExt cx="2593638" cy="374409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80010" y="80010"/>
                <a:ext cx="2500928" cy="3651387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7">
                    <a:moveTo>
                      <a:pt x="0" y="3596778"/>
                    </a:moveTo>
                    <a:lnTo>
                      <a:pt x="0" y="3651387"/>
                    </a:lnTo>
                    <a:lnTo>
                      <a:pt x="2500928" y="3651387"/>
                    </a:lnTo>
                    <a:lnTo>
                      <a:pt x="2500928" y="0"/>
                    </a:lnTo>
                    <a:lnTo>
                      <a:pt x="2446318" y="0"/>
                    </a:lnTo>
                    <a:lnTo>
                      <a:pt x="2446318" y="3596778"/>
                    </a:lnTo>
                    <a:close/>
                  </a:path>
                </a:pathLst>
              </a:custGeom>
              <a:solidFill>
                <a:srgbClr val="FFDF2B"/>
              </a:solidFill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67310" y="67310"/>
                <a:ext cx="2526328" cy="3676787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7">
                    <a:moveTo>
                      <a:pt x="2459018" y="0"/>
                    </a:moveTo>
                    <a:lnTo>
                      <a:pt x="2459018" y="12700"/>
                    </a:lnTo>
                    <a:lnTo>
                      <a:pt x="2513628" y="12700"/>
                    </a:lnTo>
                    <a:lnTo>
                      <a:pt x="2513628" y="3664087"/>
                    </a:lnTo>
                    <a:lnTo>
                      <a:pt x="12700" y="3664087"/>
                    </a:lnTo>
                    <a:lnTo>
                      <a:pt x="12700" y="3609478"/>
                    </a:lnTo>
                    <a:lnTo>
                      <a:pt x="0" y="3609478"/>
                    </a:lnTo>
                    <a:lnTo>
                      <a:pt x="0" y="3676787"/>
                    </a:lnTo>
                    <a:lnTo>
                      <a:pt x="2526328" y="3676787"/>
                    </a:lnTo>
                    <a:lnTo>
                      <a:pt x="252632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2" name="Freeform 52"/>
              <p:cNvSpPr/>
              <p:nvPr/>
            </p:nvSpPr>
            <p:spPr>
              <a:xfrm>
                <a:off x="12700" y="12700"/>
                <a:ext cx="2535198" cy="3651388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8">
                    <a:moveTo>
                      <a:pt x="0" y="0"/>
                    </a:moveTo>
                    <a:lnTo>
                      <a:pt x="2500928" y="0"/>
                    </a:lnTo>
                    <a:lnTo>
                      <a:pt x="2500928" y="3651388"/>
                    </a:lnTo>
                    <a:lnTo>
                      <a:pt x="0" y="36513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53" name="Freeform 53"/>
              <p:cNvSpPr/>
              <p:nvPr/>
            </p:nvSpPr>
            <p:spPr>
              <a:xfrm>
                <a:off x="0" y="0"/>
                <a:ext cx="2559997" cy="3676788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8">
                    <a:moveTo>
                      <a:pt x="80010" y="3676788"/>
                    </a:moveTo>
                    <a:lnTo>
                      <a:pt x="2526328" y="3676788"/>
                    </a:lnTo>
                    <a:lnTo>
                      <a:pt x="2526328" y="80010"/>
                    </a:lnTo>
                    <a:lnTo>
                      <a:pt x="2526328" y="67310"/>
                    </a:lnTo>
                    <a:lnTo>
                      <a:pt x="2526328" y="0"/>
                    </a:lnTo>
                    <a:lnTo>
                      <a:pt x="0" y="0"/>
                    </a:lnTo>
                    <a:lnTo>
                      <a:pt x="0" y="3676788"/>
                    </a:lnTo>
                    <a:lnTo>
                      <a:pt x="67310" y="3676788"/>
                    </a:lnTo>
                    <a:lnTo>
                      <a:pt x="80010" y="3676788"/>
                    </a:lnTo>
                    <a:close/>
                    <a:moveTo>
                      <a:pt x="12700" y="12700"/>
                    </a:moveTo>
                    <a:lnTo>
                      <a:pt x="2513628" y="12700"/>
                    </a:lnTo>
                    <a:lnTo>
                      <a:pt x="2513628" y="3664088"/>
                    </a:lnTo>
                    <a:lnTo>
                      <a:pt x="12700" y="3664088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4" name="Group 54"/>
            <p:cNvGrpSpPr/>
            <p:nvPr/>
          </p:nvGrpSpPr>
          <p:grpSpPr>
            <a:xfrm>
              <a:off x="6248400" y="3604637"/>
              <a:ext cx="11317077" cy="650036"/>
              <a:chOff x="0" y="0"/>
              <a:chExt cx="5067125" cy="843964"/>
            </a:xfrm>
          </p:grpSpPr>
          <p:grpSp>
            <p:nvGrpSpPr>
              <p:cNvPr id="55" name="Group 55"/>
              <p:cNvGrpSpPr/>
              <p:nvPr/>
            </p:nvGrpSpPr>
            <p:grpSpPr>
              <a:xfrm>
                <a:off x="0" y="0"/>
                <a:ext cx="5067125" cy="843964"/>
                <a:chOff x="0" y="0"/>
                <a:chExt cx="27809146" cy="4631804"/>
              </a:xfrm>
            </p:grpSpPr>
            <p:sp>
              <p:nvSpPr>
                <p:cNvPr id="56" name="Freeform 56"/>
                <p:cNvSpPr/>
                <p:nvPr/>
              </p:nvSpPr>
              <p:spPr>
                <a:xfrm>
                  <a:off x="72392" y="72388"/>
                  <a:ext cx="27664363" cy="4487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4367" h="4487024">
                      <a:moveTo>
                        <a:pt x="0" y="0"/>
                      </a:moveTo>
                      <a:lnTo>
                        <a:pt x="27664367" y="0"/>
                      </a:lnTo>
                      <a:lnTo>
                        <a:pt x="27664367" y="4487024"/>
                      </a:lnTo>
                      <a:lnTo>
                        <a:pt x="0" y="4487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F2B"/>
                </a:solidFill>
              </p:spPr>
              <p:txBody>
                <a:bodyPr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57" name="Freeform 57"/>
                <p:cNvSpPr/>
                <p:nvPr/>
              </p:nvSpPr>
              <p:spPr>
                <a:xfrm>
                  <a:off x="0" y="0"/>
                  <a:ext cx="27809146" cy="4631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09146" h="4631804">
                      <a:moveTo>
                        <a:pt x="27664367" y="4487024"/>
                      </a:moveTo>
                      <a:lnTo>
                        <a:pt x="27809146" y="4487024"/>
                      </a:lnTo>
                      <a:lnTo>
                        <a:pt x="27809146" y="4631804"/>
                      </a:lnTo>
                      <a:lnTo>
                        <a:pt x="27664367" y="4631804"/>
                      </a:lnTo>
                      <a:lnTo>
                        <a:pt x="27664367" y="448702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87024"/>
                      </a:lnTo>
                      <a:lnTo>
                        <a:pt x="0" y="4487024"/>
                      </a:lnTo>
                      <a:lnTo>
                        <a:pt x="0" y="144780"/>
                      </a:lnTo>
                      <a:close/>
                      <a:moveTo>
                        <a:pt x="0" y="4487024"/>
                      </a:moveTo>
                      <a:lnTo>
                        <a:pt x="144780" y="4487024"/>
                      </a:lnTo>
                      <a:lnTo>
                        <a:pt x="144780" y="4631804"/>
                      </a:lnTo>
                      <a:lnTo>
                        <a:pt x="0" y="4631804"/>
                      </a:lnTo>
                      <a:lnTo>
                        <a:pt x="0" y="4487024"/>
                      </a:lnTo>
                      <a:close/>
                      <a:moveTo>
                        <a:pt x="27664367" y="144780"/>
                      </a:moveTo>
                      <a:lnTo>
                        <a:pt x="27809146" y="144780"/>
                      </a:lnTo>
                      <a:lnTo>
                        <a:pt x="27809146" y="4487024"/>
                      </a:lnTo>
                      <a:lnTo>
                        <a:pt x="27664367" y="4487024"/>
                      </a:lnTo>
                      <a:lnTo>
                        <a:pt x="27664367" y="144780"/>
                      </a:lnTo>
                      <a:close/>
                      <a:moveTo>
                        <a:pt x="144780" y="4487024"/>
                      </a:moveTo>
                      <a:lnTo>
                        <a:pt x="27664367" y="4487024"/>
                      </a:lnTo>
                      <a:lnTo>
                        <a:pt x="27664367" y="4631804"/>
                      </a:lnTo>
                      <a:lnTo>
                        <a:pt x="144780" y="4631804"/>
                      </a:lnTo>
                      <a:lnTo>
                        <a:pt x="144780" y="4487024"/>
                      </a:lnTo>
                      <a:close/>
                      <a:moveTo>
                        <a:pt x="27664367" y="0"/>
                      </a:moveTo>
                      <a:lnTo>
                        <a:pt x="27809146" y="0"/>
                      </a:lnTo>
                      <a:lnTo>
                        <a:pt x="27809146" y="144780"/>
                      </a:lnTo>
                      <a:lnTo>
                        <a:pt x="27664367" y="144780"/>
                      </a:lnTo>
                      <a:lnTo>
                        <a:pt x="27664367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7664367" y="0"/>
                      </a:lnTo>
                      <a:lnTo>
                        <a:pt x="27664367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sp>
            <p:nvSpPr>
              <p:cNvPr id="58" name="TextBox 58"/>
              <p:cNvSpPr txBox="1"/>
              <p:nvPr/>
            </p:nvSpPr>
            <p:spPr>
              <a:xfrm>
                <a:off x="1936648" y="223017"/>
                <a:ext cx="3009074" cy="4328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2640"/>
                  </a:lnSpc>
                  <a:spcBef>
                    <a:spcPct val="0"/>
                  </a:spcBef>
                </a:pP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2</a:t>
                </a:r>
                <a:r>
                  <a:rPr lang="ko-KR" altLang="en-US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단계</a:t>
                </a: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) </a:t>
                </a:r>
                <a:r>
                  <a:rPr lang="ko-KR" altLang="en-US" sz="2400" spc="48" dirty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조사와 분석</a:t>
                </a:r>
                <a:endParaRPr lang="en-US" sz="2400" spc="48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 Medium"/>
                  <a:sym typeface="Telegraf Medium"/>
                </a:endParaRP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6471965" y="3816263"/>
              <a:ext cx="1040736" cy="242434"/>
              <a:chOff x="0" y="0"/>
              <a:chExt cx="1387648" cy="323246"/>
            </a:xfrm>
          </p:grpSpPr>
          <p:grpSp>
            <p:nvGrpSpPr>
              <p:cNvPr id="60" name="Group 60"/>
              <p:cNvGrpSpPr>
                <a:grpSpLocks noChangeAspect="1"/>
              </p:cNvGrpSpPr>
              <p:nvPr/>
            </p:nvGrpSpPr>
            <p:grpSpPr>
              <a:xfrm>
                <a:off x="1068722" y="4321"/>
                <a:ext cx="318925" cy="318925"/>
                <a:chOff x="0" y="0"/>
                <a:chExt cx="495300" cy="495300"/>
              </a:xfrm>
            </p:grpSpPr>
            <p:sp>
              <p:nvSpPr>
                <p:cNvPr id="61" name="Freeform 61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62" name="Freeform 62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63" name="Group 63"/>
              <p:cNvGrpSpPr>
                <a:grpSpLocks noChangeAspect="1"/>
              </p:cNvGrpSpPr>
              <p:nvPr/>
            </p:nvGrpSpPr>
            <p:grpSpPr>
              <a:xfrm>
                <a:off x="548378" y="0"/>
                <a:ext cx="318925" cy="318925"/>
                <a:chOff x="0" y="0"/>
                <a:chExt cx="495300" cy="495300"/>
              </a:xfrm>
            </p:grpSpPr>
            <p:sp>
              <p:nvSpPr>
                <p:cNvPr id="64" name="Freeform 6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65" name="Freeform 6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66" name="Group 66"/>
              <p:cNvGrpSpPr>
                <a:grpSpLocks noChangeAspect="1"/>
              </p:cNvGrpSpPr>
              <p:nvPr/>
            </p:nvGrpSpPr>
            <p:grpSpPr>
              <a:xfrm>
                <a:off x="0" y="0"/>
                <a:ext cx="318925" cy="318925"/>
                <a:chOff x="0" y="0"/>
                <a:chExt cx="495300" cy="495300"/>
              </a:xfrm>
            </p:grpSpPr>
            <p:sp>
              <p:nvSpPr>
                <p:cNvPr id="67" name="Freeform 6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68" name="Freeform 6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5C0F7CC-54F5-8A36-CEE5-5DE38671867D}"/>
                </a:ext>
              </a:extLst>
            </p:cNvPr>
            <p:cNvSpPr txBox="1"/>
            <p:nvPr/>
          </p:nvSpPr>
          <p:spPr>
            <a:xfrm>
              <a:off x="6344347" y="4321748"/>
              <a:ext cx="11105453" cy="663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 작곡가</a:t>
              </a:r>
              <a:r>
                <a: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(</a:t>
              </a: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작사가</a:t>
              </a:r>
              <a:r>
                <a: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), </a:t>
              </a: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연주자</a:t>
              </a:r>
              <a:r>
                <a: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작품에 관련된 정보를 조사하고 분석한다</a:t>
              </a:r>
              <a:r>
                <a: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539215-494E-454F-FEF4-AF5328F46171}"/>
                </a:ext>
              </a:extLst>
            </p:cNvPr>
            <p:cNvSpPr txBox="1"/>
            <p:nvPr/>
          </p:nvSpPr>
          <p:spPr>
            <a:xfrm>
              <a:off x="6471964" y="5978871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작품의 장르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작품이 속하는 음악 사조 조사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41D55C-8321-DA26-2064-3F369AD2FF03}"/>
                </a:ext>
              </a:extLst>
            </p:cNvPr>
            <p:cNvSpPr txBox="1"/>
            <p:nvPr/>
          </p:nvSpPr>
          <p:spPr>
            <a:xfrm>
              <a:off x="6471964" y="7188512"/>
              <a:ext cx="10621336" cy="95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반복적으로 감상하며 다양한 관점으로 작품 분석 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(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조성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가락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박자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리듬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음색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 err="1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셈여림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빠르기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형식 등 음악 구성 요소들을 세심하게 분석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)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993A12-23D0-2DCD-9AC3-22B9648E01A9}"/>
                </a:ext>
              </a:extLst>
            </p:cNvPr>
            <p:cNvSpPr txBox="1"/>
            <p:nvPr/>
          </p:nvSpPr>
          <p:spPr>
            <a:xfrm>
              <a:off x="6471964" y="6583997"/>
              <a:ext cx="10977835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작곡가의 개인적 배경이나 작품이 만들어진 사회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문화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정치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역사적 배경 조사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594E37-1418-80D7-6F2F-E31FE29B3CC9}"/>
                </a:ext>
              </a:extLst>
            </p:cNvPr>
            <p:cNvSpPr txBox="1"/>
            <p:nvPr/>
          </p:nvSpPr>
          <p:spPr>
            <a:xfrm>
              <a:off x="6490365" y="8229356"/>
              <a:ext cx="10621336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기존 발표된 비평문에서 해석하는 작곡가의 의도나 연주자의 음악적 해석 조사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sp>
        <p:nvSpPr>
          <p:cNvPr id="87" name="Freeform 16"/>
          <p:cNvSpPr/>
          <p:nvPr/>
        </p:nvSpPr>
        <p:spPr>
          <a:xfrm>
            <a:off x="3375961" y="2520719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624931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028700"/>
            <a:ext cx="6467098" cy="2233712"/>
            <a:chOff x="0" y="0"/>
            <a:chExt cx="3712986" cy="1282452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3620276" cy="1189742"/>
            </a:xfrm>
            <a:custGeom>
              <a:avLst/>
              <a:gdLst/>
              <a:ahLst/>
              <a:cxnLst/>
              <a:rect l="l" t="t" r="r" b="b"/>
              <a:pathLst>
                <a:path w="3620276" h="1189742">
                  <a:moveTo>
                    <a:pt x="0" y="1135132"/>
                  </a:moveTo>
                  <a:lnTo>
                    <a:pt x="0" y="1189742"/>
                  </a:lnTo>
                  <a:lnTo>
                    <a:pt x="3620276" y="1189742"/>
                  </a:lnTo>
                  <a:lnTo>
                    <a:pt x="3620276" y="0"/>
                  </a:lnTo>
                  <a:lnTo>
                    <a:pt x="3565666" y="0"/>
                  </a:lnTo>
                  <a:lnTo>
                    <a:pt x="3565666" y="1135132"/>
                  </a:lnTo>
                  <a:close/>
                </a:path>
              </a:pathLst>
            </a:custGeom>
            <a:solidFill>
              <a:srgbClr val="E3E5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3645676" cy="1215142"/>
            </a:xfrm>
            <a:custGeom>
              <a:avLst/>
              <a:gdLst/>
              <a:ahLst/>
              <a:cxnLst/>
              <a:rect l="l" t="t" r="r" b="b"/>
              <a:pathLst>
                <a:path w="3645676" h="1215142">
                  <a:moveTo>
                    <a:pt x="3578366" y="0"/>
                  </a:moveTo>
                  <a:lnTo>
                    <a:pt x="3578366" y="12700"/>
                  </a:lnTo>
                  <a:lnTo>
                    <a:pt x="3632976" y="12700"/>
                  </a:lnTo>
                  <a:lnTo>
                    <a:pt x="3632976" y="1202442"/>
                  </a:lnTo>
                  <a:lnTo>
                    <a:pt x="12700" y="1202442"/>
                  </a:lnTo>
                  <a:lnTo>
                    <a:pt x="12700" y="1147832"/>
                  </a:lnTo>
                  <a:lnTo>
                    <a:pt x="0" y="1147832"/>
                  </a:lnTo>
                  <a:lnTo>
                    <a:pt x="0" y="1215142"/>
                  </a:lnTo>
                  <a:lnTo>
                    <a:pt x="3645676" y="1215142"/>
                  </a:lnTo>
                  <a:lnTo>
                    <a:pt x="3645676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3620276" cy="1189742"/>
            </a:xfrm>
            <a:custGeom>
              <a:avLst/>
              <a:gdLst/>
              <a:ahLst/>
              <a:cxnLst/>
              <a:rect l="l" t="t" r="r" b="b"/>
              <a:pathLst>
                <a:path w="3620276" h="1189742">
                  <a:moveTo>
                    <a:pt x="0" y="0"/>
                  </a:moveTo>
                  <a:lnTo>
                    <a:pt x="3620276" y="0"/>
                  </a:lnTo>
                  <a:lnTo>
                    <a:pt x="3620276" y="1189742"/>
                  </a:lnTo>
                  <a:lnTo>
                    <a:pt x="0" y="11897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45676" cy="1215142"/>
            </a:xfrm>
            <a:custGeom>
              <a:avLst/>
              <a:gdLst/>
              <a:ahLst/>
              <a:cxnLst/>
              <a:rect l="l" t="t" r="r" b="b"/>
              <a:pathLst>
                <a:path w="3645676" h="1215142">
                  <a:moveTo>
                    <a:pt x="80010" y="1215142"/>
                  </a:moveTo>
                  <a:lnTo>
                    <a:pt x="3645676" y="1215142"/>
                  </a:lnTo>
                  <a:lnTo>
                    <a:pt x="3645676" y="80010"/>
                  </a:lnTo>
                  <a:lnTo>
                    <a:pt x="3645676" y="67310"/>
                  </a:lnTo>
                  <a:lnTo>
                    <a:pt x="3645676" y="0"/>
                  </a:lnTo>
                  <a:lnTo>
                    <a:pt x="0" y="0"/>
                  </a:lnTo>
                  <a:lnTo>
                    <a:pt x="0" y="1215142"/>
                  </a:lnTo>
                  <a:lnTo>
                    <a:pt x="67310" y="1215142"/>
                  </a:lnTo>
                  <a:lnTo>
                    <a:pt x="80010" y="1215142"/>
                  </a:lnTo>
                  <a:close/>
                  <a:moveTo>
                    <a:pt x="12700" y="12700"/>
                  </a:moveTo>
                  <a:lnTo>
                    <a:pt x="3632976" y="12700"/>
                  </a:lnTo>
                  <a:lnTo>
                    <a:pt x="3632976" y="1202442"/>
                  </a:lnTo>
                  <a:lnTo>
                    <a:pt x="12700" y="120244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660450" y="1028700"/>
            <a:ext cx="9598850" cy="2233712"/>
            <a:chOff x="0" y="0"/>
            <a:chExt cx="5511034" cy="1282452"/>
          </a:xfrm>
        </p:grpSpPr>
        <p:sp>
          <p:nvSpPr>
            <p:cNvPr id="17" name="Freeform 17"/>
            <p:cNvSpPr/>
            <p:nvPr/>
          </p:nvSpPr>
          <p:spPr>
            <a:xfrm>
              <a:off x="80010" y="80010"/>
              <a:ext cx="5418324" cy="1189742"/>
            </a:xfrm>
            <a:custGeom>
              <a:avLst/>
              <a:gdLst/>
              <a:ahLst/>
              <a:cxnLst/>
              <a:rect l="l" t="t" r="r" b="b"/>
              <a:pathLst>
                <a:path w="5418324" h="1189742">
                  <a:moveTo>
                    <a:pt x="0" y="1135132"/>
                  </a:moveTo>
                  <a:lnTo>
                    <a:pt x="0" y="1189742"/>
                  </a:lnTo>
                  <a:lnTo>
                    <a:pt x="5418324" y="1189742"/>
                  </a:lnTo>
                  <a:lnTo>
                    <a:pt x="5418324" y="0"/>
                  </a:lnTo>
                  <a:lnTo>
                    <a:pt x="5363714" y="0"/>
                  </a:lnTo>
                  <a:lnTo>
                    <a:pt x="5363714" y="1135132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7310" y="67310"/>
              <a:ext cx="5443724" cy="1215142"/>
            </a:xfrm>
            <a:custGeom>
              <a:avLst/>
              <a:gdLst/>
              <a:ahLst/>
              <a:cxnLst/>
              <a:rect l="l" t="t" r="r" b="b"/>
              <a:pathLst>
                <a:path w="5443724" h="1215142">
                  <a:moveTo>
                    <a:pt x="5376414" y="0"/>
                  </a:moveTo>
                  <a:lnTo>
                    <a:pt x="5376414" y="12700"/>
                  </a:lnTo>
                  <a:lnTo>
                    <a:pt x="5431024" y="12700"/>
                  </a:lnTo>
                  <a:lnTo>
                    <a:pt x="5431024" y="1202442"/>
                  </a:lnTo>
                  <a:lnTo>
                    <a:pt x="12700" y="1202442"/>
                  </a:lnTo>
                  <a:lnTo>
                    <a:pt x="12700" y="1147832"/>
                  </a:lnTo>
                  <a:lnTo>
                    <a:pt x="0" y="1147832"/>
                  </a:lnTo>
                  <a:lnTo>
                    <a:pt x="0" y="1215142"/>
                  </a:lnTo>
                  <a:lnTo>
                    <a:pt x="5443724" y="1215142"/>
                  </a:lnTo>
                  <a:lnTo>
                    <a:pt x="544372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2700" y="12700"/>
              <a:ext cx="5418324" cy="1189742"/>
            </a:xfrm>
            <a:custGeom>
              <a:avLst/>
              <a:gdLst/>
              <a:ahLst/>
              <a:cxnLst/>
              <a:rect l="l" t="t" r="r" b="b"/>
              <a:pathLst>
                <a:path w="5418324" h="1189742">
                  <a:moveTo>
                    <a:pt x="0" y="0"/>
                  </a:moveTo>
                  <a:lnTo>
                    <a:pt x="5418324" y="0"/>
                  </a:lnTo>
                  <a:lnTo>
                    <a:pt x="5418324" y="1189742"/>
                  </a:lnTo>
                  <a:lnTo>
                    <a:pt x="0" y="11897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43724" cy="1215142"/>
            </a:xfrm>
            <a:custGeom>
              <a:avLst/>
              <a:gdLst/>
              <a:ahLst/>
              <a:cxnLst/>
              <a:rect l="l" t="t" r="r" b="b"/>
              <a:pathLst>
                <a:path w="5443724" h="1215142">
                  <a:moveTo>
                    <a:pt x="80010" y="1215142"/>
                  </a:moveTo>
                  <a:lnTo>
                    <a:pt x="5443724" y="1215142"/>
                  </a:lnTo>
                  <a:lnTo>
                    <a:pt x="5443724" y="80010"/>
                  </a:lnTo>
                  <a:lnTo>
                    <a:pt x="5443724" y="67310"/>
                  </a:lnTo>
                  <a:lnTo>
                    <a:pt x="5443724" y="0"/>
                  </a:lnTo>
                  <a:lnTo>
                    <a:pt x="0" y="0"/>
                  </a:lnTo>
                  <a:lnTo>
                    <a:pt x="0" y="1215142"/>
                  </a:lnTo>
                  <a:lnTo>
                    <a:pt x="67310" y="1215142"/>
                  </a:lnTo>
                  <a:lnTo>
                    <a:pt x="80010" y="1215142"/>
                  </a:lnTo>
                  <a:close/>
                  <a:moveTo>
                    <a:pt x="12700" y="12700"/>
                  </a:moveTo>
                  <a:lnTo>
                    <a:pt x="5431024" y="12700"/>
                  </a:lnTo>
                  <a:lnTo>
                    <a:pt x="5431024" y="1202442"/>
                  </a:lnTo>
                  <a:lnTo>
                    <a:pt x="12700" y="120244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9DACFB2C-CF1D-C6CF-0406-B10F28FC3497}"/>
              </a:ext>
            </a:extLst>
          </p:cNvPr>
          <p:cNvGrpSpPr/>
          <p:nvPr/>
        </p:nvGrpSpPr>
        <p:grpSpPr>
          <a:xfrm>
            <a:off x="8001000" y="1373718"/>
            <a:ext cx="4297302" cy="689071"/>
            <a:chOff x="8001000" y="1373718"/>
            <a:chExt cx="4297302" cy="689071"/>
          </a:xfrm>
        </p:grpSpPr>
        <p:grpSp>
          <p:nvGrpSpPr>
            <p:cNvPr id="25" name="Group 25"/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204305" y="88190"/>
                <a:ext cx="491715" cy="6912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1</a:t>
                </a:r>
              </a:p>
            </p:txBody>
          </p:sp>
        </p:grpSp>
        <p:sp>
          <p:nvSpPr>
            <p:cNvPr id="117" name="TextBox 27">
              <a:extLst>
                <a:ext uri="{FF2B5EF4-FFF2-40B4-BE49-F238E27FC236}">
                  <a16:creationId xmlns:a16="http://schemas.microsoft.com/office/drawing/2014/main" id="{D24C3DDE-4D58-A459-FE77-49C0A2A919CB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감상과 서술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BA60A3CF-8C78-F39C-88DA-3414E201F346}"/>
              </a:ext>
            </a:extLst>
          </p:cNvPr>
          <p:cNvGrpSpPr/>
          <p:nvPr/>
        </p:nvGrpSpPr>
        <p:grpSpPr>
          <a:xfrm>
            <a:off x="8001000" y="2185300"/>
            <a:ext cx="4297302" cy="689071"/>
            <a:chOff x="8001000" y="1373718"/>
            <a:chExt cx="4297302" cy="689071"/>
          </a:xfrm>
        </p:grpSpPr>
        <p:grpSp>
          <p:nvGrpSpPr>
            <p:cNvPr id="120" name="Group 25">
              <a:extLst>
                <a:ext uri="{FF2B5EF4-FFF2-40B4-BE49-F238E27FC236}">
                  <a16:creationId xmlns:a16="http://schemas.microsoft.com/office/drawing/2014/main" id="{C0B12E0C-3BFF-F143-123B-DE3989C63A89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22" name="Freeform 26">
                <a:extLst>
                  <a:ext uri="{FF2B5EF4-FFF2-40B4-BE49-F238E27FC236}">
                    <a16:creationId xmlns:a16="http://schemas.microsoft.com/office/drawing/2014/main" id="{101A7A36-CBA3-4D57-2529-14E3337DC703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23" name="TextBox 27">
                <a:extLst>
                  <a:ext uri="{FF2B5EF4-FFF2-40B4-BE49-F238E27FC236}">
                    <a16:creationId xmlns:a16="http://schemas.microsoft.com/office/drawing/2014/main" id="{268008AF-612A-2186-DC86-BA8910BCBCAB}"/>
                  </a:ext>
                </a:extLst>
              </p:cNvPr>
              <p:cNvSpPr txBox="1"/>
              <p:nvPr/>
            </p:nvSpPr>
            <p:spPr>
              <a:xfrm>
                <a:off x="204305" y="88191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2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21" name="TextBox 27">
              <a:extLst>
                <a:ext uri="{FF2B5EF4-FFF2-40B4-BE49-F238E27FC236}">
                  <a16:creationId xmlns:a16="http://schemas.microsoft.com/office/drawing/2014/main" id="{3FA3B6A8-6199-75F4-E635-9DE9053FFA6E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조사와 분석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42AF9608-4ED0-ED5F-95DD-0D272210D73C}"/>
              </a:ext>
            </a:extLst>
          </p:cNvPr>
          <p:cNvGrpSpPr/>
          <p:nvPr/>
        </p:nvGrpSpPr>
        <p:grpSpPr>
          <a:xfrm>
            <a:off x="12774639" y="1373718"/>
            <a:ext cx="4297302" cy="689071"/>
            <a:chOff x="8001000" y="1373718"/>
            <a:chExt cx="4297302" cy="689071"/>
          </a:xfrm>
        </p:grpSpPr>
        <p:grpSp>
          <p:nvGrpSpPr>
            <p:cNvPr id="125" name="Group 25">
              <a:extLst>
                <a:ext uri="{FF2B5EF4-FFF2-40B4-BE49-F238E27FC236}">
                  <a16:creationId xmlns:a16="http://schemas.microsoft.com/office/drawing/2014/main" id="{3ACA6569-9CB5-9817-5A3B-D186772DE9E0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27" name="Freeform 26">
                <a:extLst>
                  <a:ext uri="{FF2B5EF4-FFF2-40B4-BE49-F238E27FC236}">
                    <a16:creationId xmlns:a16="http://schemas.microsoft.com/office/drawing/2014/main" id="{AC2D60FC-1BA0-3FC4-A70C-F217FF49A0C8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28" name="TextBox 27">
                <a:extLst>
                  <a:ext uri="{FF2B5EF4-FFF2-40B4-BE49-F238E27FC236}">
                    <a16:creationId xmlns:a16="http://schemas.microsoft.com/office/drawing/2014/main" id="{5AF7AAAB-8B91-7BA8-3497-A14C90427B86}"/>
                  </a:ext>
                </a:extLst>
              </p:cNvPr>
              <p:cNvSpPr txBox="1"/>
              <p:nvPr/>
            </p:nvSpPr>
            <p:spPr>
              <a:xfrm>
                <a:off x="204305" y="88191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3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26" name="TextBox 27">
              <a:extLst>
                <a:ext uri="{FF2B5EF4-FFF2-40B4-BE49-F238E27FC236}">
                  <a16:creationId xmlns:a16="http://schemas.microsoft.com/office/drawing/2014/main" id="{128364BC-F9AA-C908-EF58-8CA098AE1A43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해석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9B22B939-434F-C7A1-4125-7FFBC11BFFB7}"/>
              </a:ext>
            </a:extLst>
          </p:cNvPr>
          <p:cNvGrpSpPr/>
          <p:nvPr/>
        </p:nvGrpSpPr>
        <p:grpSpPr>
          <a:xfrm>
            <a:off x="12774639" y="2185300"/>
            <a:ext cx="4297302" cy="689071"/>
            <a:chOff x="8001000" y="1373718"/>
            <a:chExt cx="4297302" cy="689071"/>
          </a:xfrm>
        </p:grpSpPr>
        <p:grpSp>
          <p:nvGrpSpPr>
            <p:cNvPr id="130" name="Group 25">
              <a:extLst>
                <a:ext uri="{FF2B5EF4-FFF2-40B4-BE49-F238E27FC236}">
                  <a16:creationId xmlns:a16="http://schemas.microsoft.com/office/drawing/2014/main" id="{B7F6F269-D8EB-BEFD-102C-1B815368030C}"/>
                </a:ext>
              </a:extLst>
            </p:cNvPr>
            <p:cNvGrpSpPr/>
            <p:nvPr/>
          </p:nvGrpSpPr>
          <p:grpSpPr>
            <a:xfrm>
              <a:off x="8001000" y="1373718"/>
              <a:ext cx="696985" cy="689071"/>
              <a:chOff x="0" y="0"/>
              <a:chExt cx="929313" cy="918761"/>
            </a:xfrm>
          </p:grpSpPr>
          <p:sp>
            <p:nvSpPr>
              <p:cNvPr id="132" name="Freeform 26">
                <a:extLst>
                  <a:ext uri="{FF2B5EF4-FFF2-40B4-BE49-F238E27FC236}">
                    <a16:creationId xmlns:a16="http://schemas.microsoft.com/office/drawing/2014/main" id="{D2B564D8-58D1-6E47-0663-BF8ED705FE7D}"/>
                  </a:ext>
                </a:extLst>
              </p:cNvPr>
              <p:cNvSpPr/>
              <p:nvPr/>
            </p:nvSpPr>
            <p:spPr>
              <a:xfrm>
                <a:off x="0" y="0"/>
                <a:ext cx="929313" cy="918761"/>
              </a:xfrm>
              <a:custGeom>
                <a:avLst/>
                <a:gdLst/>
                <a:ahLst/>
                <a:cxnLst/>
                <a:rect l="l" t="t" r="r" b="b"/>
                <a:pathLst>
                  <a:path w="929313" h="918761">
                    <a:moveTo>
                      <a:pt x="0" y="0"/>
                    </a:moveTo>
                    <a:lnTo>
                      <a:pt x="929313" y="0"/>
                    </a:lnTo>
                    <a:lnTo>
                      <a:pt x="929313" y="918761"/>
                    </a:lnTo>
                    <a:lnTo>
                      <a:pt x="0" y="9187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133" name="TextBox 27">
                <a:extLst>
                  <a:ext uri="{FF2B5EF4-FFF2-40B4-BE49-F238E27FC236}">
                    <a16:creationId xmlns:a16="http://schemas.microsoft.com/office/drawing/2014/main" id="{DDEDCE51-94E9-B4B1-F559-D688C3EA8846}"/>
                  </a:ext>
                </a:extLst>
              </p:cNvPr>
              <p:cNvSpPr txBox="1"/>
              <p:nvPr/>
            </p:nvSpPr>
            <p:spPr>
              <a:xfrm>
                <a:off x="204305" y="88191"/>
                <a:ext cx="491714" cy="6294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41"/>
                  </a:lnSpc>
                  <a:spcBef>
                    <a:spcPct val="0"/>
                  </a:spcBef>
                </a:pPr>
                <a:r>
                  <a:rPr lang="en-US" altLang="ko-KR" sz="281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4</a:t>
                </a:r>
                <a:endParaRPr lang="en-US" sz="2815" dirty="0">
                  <a:solidFill>
                    <a:srgbClr val="FFFFFF"/>
                  </a:solidFill>
                  <a:latin typeface="Agrandir Wide Medium"/>
                  <a:ea typeface="Agrandir Wide Medium"/>
                  <a:cs typeface="Agrandir Wide Medium"/>
                  <a:sym typeface="Agrandir Wide Medium"/>
                </a:endParaRPr>
              </a:p>
            </p:txBody>
          </p:sp>
        </p:grpSp>
        <p:sp>
          <p:nvSpPr>
            <p:cNvPr id="131" name="TextBox 27">
              <a:extLst>
                <a:ext uri="{FF2B5EF4-FFF2-40B4-BE49-F238E27FC236}">
                  <a16:creationId xmlns:a16="http://schemas.microsoft.com/office/drawing/2014/main" id="{8BADE606-52C9-56B8-3D8E-BD047FEC582C}"/>
                </a:ext>
              </a:extLst>
            </p:cNvPr>
            <p:cNvSpPr txBox="1"/>
            <p:nvPr/>
          </p:nvSpPr>
          <p:spPr>
            <a:xfrm>
              <a:off x="8793102" y="1461551"/>
              <a:ext cx="3505200" cy="461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41"/>
                </a:lnSpc>
                <a:spcBef>
                  <a:spcPct val="0"/>
                </a:spcBef>
              </a:pPr>
              <a:r>
                <a:rPr lang="ko-KR" altLang="en-US" sz="2815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Agrandir Wide Medium"/>
                  <a:sym typeface="Agrandir Wide Medium"/>
                </a:rPr>
                <a:t>평가</a:t>
              </a:r>
              <a:endParaRPr lang="en-US" sz="2815" dirty="0"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Medium"/>
                <a:sym typeface="Agrandir Wide Medium"/>
              </a:endParaRPr>
            </a:p>
          </p:txBody>
        </p: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86975A63-51FF-E251-807E-885A452E42EE}"/>
              </a:ext>
            </a:extLst>
          </p:cNvPr>
          <p:cNvGrpSpPr/>
          <p:nvPr/>
        </p:nvGrpSpPr>
        <p:grpSpPr>
          <a:xfrm>
            <a:off x="8578939" y="3644023"/>
            <a:ext cx="9280347" cy="5806063"/>
            <a:chOff x="9280312" y="3604637"/>
            <a:chExt cx="8017088" cy="5806063"/>
          </a:xfrm>
        </p:grpSpPr>
        <p:grpSp>
          <p:nvGrpSpPr>
            <p:cNvPr id="144" name="Group 49">
              <a:extLst>
                <a:ext uri="{FF2B5EF4-FFF2-40B4-BE49-F238E27FC236}">
                  <a16:creationId xmlns:a16="http://schemas.microsoft.com/office/drawing/2014/main" id="{D7314B28-834F-0B95-0088-964E1F593F37}"/>
                </a:ext>
              </a:extLst>
            </p:cNvPr>
            <p:cNvGrpSpPr/>
            <p:nvPr/>
          </p:nvGrpSpPr>
          <p:grpSpPr>
            <a:xfrm>
              <a:off x="9296400" y="3604637"/>
              <a:ext cx="8001000" cy="5806063"/>
              <a:chOff x="0" y="0"/>
              <a:chExt cx="2593638" cy="3744097"/>
            </a:xfrm>
          </p:grpSpPr>
          <p:sp>
            <p:nvSpPr>
              <p:cNvPr id="145" name="Freeform 50">
                <a:extLst>
                  <a:ext uri="{FF2B5EF4-FFF2-40B4-BE49-F238E27FC236}">
                    <a16:creationId xmlns:a16="http://schemas.microsoft.com/office/drawing/2014/main" id="{10E11F13-0F18-B0D5-82AC-4D0260C356CB}"/>
                  </a:ext>
                </a:extLst>
              </p:cNvPr>
              <p:cNvSpPr/>
              <p:nvPr/>
            </p:nvSpPr>
            <p:spPr>
              <a:xfrm>
                <a:off x="80010" y="80010"/>
                <a:ext cx="2500928" cy="3651387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7">
                    <a:moveTo>
                      <a:pt x="0" y="3596778"/>
                    </a:moveTo>
                    <a:lnTo>
                      <a:pt x="0" y="3651387"/>
                    </a:lnTo>
                    <a:lnTo>
                      <a:pt x="2500928" y="3651387"/>
                    </a:lnTo>
                    <a:lnTo>
                      <a:pt x="2500928" y="0"/>
                    </a:lnTo>
                    <a:lnTo>
                      <a:pt x="2446318" y="0"/>
                    </a:lnTo>
                    <a:lnTo>
                      <a:pt x="2446318" y="3596778"/>
                    </a:lnTo>
                    <a:close/>
                  </a:path>
                </a:pathLst>
              </a:custGeom>
              <a:solidFill>
                <a:srgbClr val="C4D6B7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46" name="Freeform 51">
                <a:extLst>
                  <a:ext uri="{FF2B5EF4-FFF2-40B4-BE49-F238E27FC236}">
                    <a16:creationId xmlns:a16="http://schemas.microsoft.com/office/drawing/2014/main" id="{73B1C88E-7A6F-9A89-B811-A4CE4EBF164C}"/>
                  </a:ext>
                </a:extLst>
              </p:cNvPr>
              <p:cNvSpPr/>
              <p:nvPr/>
            </p:nvSpPr>
            <p:spPr>
              <a:xfrm>
                <a:off x="67310" y="67310"/>
                <a:ext cx="2526328" cy="3676787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7">
                    <a:moveTo>
                      <a:pt x="2459018" y="0"/>
                    </a:moveTo>
                    <a:lnTo>
                      <a:pt x="2459018" y="12700"/>
                    </a:lnTo>
                    <a:lnTo>
                      <a:pt x="2513628" y="12700"/>
                    </a:lnTo>
                    <a:lnTo>
                      <a:pt x="2513628" y="3664087"/>
                    </a:lnTo>
                    <a:lnTo>
                      <a:pt x="12700" y="3664087"/>
                    </a:lnTo>
                    <a:lnTo>
                      <a:pt x="12700" y="3609478"/>
                    </a:lnTo>
                    <a:lnTo>
                      <a:pt x="0" y="3609478"/>
                    </a:lnTo>
                    <a:lnTo>
                      <a:pt x="0" y="3676787"/>
                    </a:lnTo>
                    <a:lnTo>
                      <a:pt x="2526328" y="3676787"/>
                    </a:lnTo>
                    <a:lnTo>
                      <a:pt x="252632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7" name="Freeform 52">
                <a:extLst>
                  <a:ext uri="{FF2B5EF4-FFF2-40B4-BE49-F238E27FC236}">
                    <a16:creationId xmlns:a16="http://schemas.microsoft.com/office/drawing/2014/main" id="{83524946-90CB-6CD9-C270-41C48510F319}"/>
                  </a:ext>
                </a:extLst>
              </p:cNvPr>
              <p:cNvSpPr/>
              <p:nvPr/>
            </p:nvSpPr>
            <p:spPr>
              <a:xfrm>
                <a:off x="12700" y="12700"/>
                <a:ext cx="2500928" cy="3651388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8">
                    <a:moveTo>
                      <a:pt x="0" y="0"/>
                    </a:moveTo>
                    <a:lnTo>
                      <a:pt x="2500928" y="0"/>
                    </a:lnTo>
                    <a:lnTo>
                      <a:pt x="2500928" y="3651388"/>
                    </a:lnTo>
                    <a:lnTo>
                      <a:pt x="0" y="36513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48" name="Freeform 53">
                <a:extLst>
                  <a:ext uri="{FF2B5EF4-FFF2-40B4-BE49-F238E27FC236}">
                    <a16:creationId xmlns:a16="http://schemas.microsoft.com/office/drawing/2014/main" id="{3DAFD4DD-C531-5217-D7BE-C264304A809B}"/>
                  </a:ext>
                </a:extLst>
              </p:cNvPr>
              <p:cNvSpPr/>
              <p:nvPr/>
            </p:nvSpPr>
            <p:spPr>
              <a:xfrm>
                <a:off x="0" y="0"/>
                <a:ext cx="2526328" cy="3676788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8">
                    <a:moveTo>
                      <a:pt x="80010" y="3676788"/>
                    </a:moveTo>
                    <a:lnTo>
                      <a:pt x="2526328" y="3676788"/>
                    </a:lnTo>
                    <a:lnTo>
                      <a:pt x="2526328" y="80010"/>
                    </a:lnTo>
                    <a:lnTo>
                      <a:pt x="2526328" y="67310"/>
                    </a:lnTo>
                    <a:lnTo>
                      <a:pt x="2526328" y="0"/>
                    </a:lnTo>
                    <a:lnTo>
                      <a:pt x="0" y="0"/>
                    </a:lnTo>
                    <a:lnTo>
                      <a:pt x="0" y="3676788"/>
                    </a:lnTo>
                    <a:lnTo>
                      <a:pt x="67310" y="3676788"/>
                    </a:lnTo>
                    <a:lnTo>
                      <a:pt x="80010" y="3676788"/>
                    </a:lnTo>
                    <a:close/>
                    <a:moveTo>
                      <a:pt x="12700" y="12700"/>
                    </a:moveTo>
                    <a:lnTo>
                      <a:pt x="2513628" y="12700"/>
                    </a:lnTo>
                    <a:lnTo>
                      <a:pt x="2513628" y="3664088"/>
                    </a:lnTo>
                    <a:lnTo>
                      <a:pt x="12700" y="3664088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9" name="Group 54">
              <a:extLst>
                <a:ext uri="{FF2B5EF4-FFF2-40B4-BE49-F238E27FC236}">
                  <a16:creationId xmlns:a16="http://schemas.microsoft.com/office/drawing/2014/main" id="{2BA72C8F-D863-65CA-3F1C-9475C5F82944}"/>
                </a:ext>
              </a:extLst>
            </p:cNvPr>
            <p:cNvGrpSpPr/>
            <p:nvPr/>
          </p:nvGrpSpPr>
          <p:grpSpPr>
            <a:xfrm>
              <a:off x="9296399" y="3604637"/>
              <a:ext cx="7793358" cy="650036"/>
              <a:chOff x="0" y="0"/>
              <a:chExt cx="5067125" cy="843964"/>
            </a:xfrm>
          </p:grpSpPr>
          <p:grpSp>
            <p:nvGrpSpPr>
              <p:cNvPr id="150" name="Group 55">
                <a:extLst>
                  <a:ext uri="{FF2B5EF4-FFF2-40B4-BE49-F238E27FC236}">
                    <a16:creationId xmlns:a16="http://schemas.microsoft.com/office/drawing/2014/main" id="{EB200C8D-40B0-19E7-EB9A-27239F149557}"/>
                  </a:ext>
                </a:extLst>
              </p:cNvPr>
              <p:cNvGrpSpPr/>
              <p:nvPr/>
            </p:nvGrpSpPr>
            <p:grpSpPr>
              <a:xfrm>
                <a:off x="0" y="0"/>
                <a:ext cx="5067125" cy="843964"/>
                <a:chOff x="0" y="0"/>
                <a:chExt cx="27809146" cy="4631804"/>
              </a:xfrm>
            </p:grpSpPr>
            <p:sp>
              <p:nvSpPr>
                <p:cNvPr id="152" name="Freeform 56">
                  <a:extLst>
                    <a:ext uri="{FF2B5EF4-FFF2-40B4-BE49-F238E27FC236}">
                      <a16:creationId xmlns:a16="http://schemas.microsoft.com/office/drawing/2014/main" id="{D0FED0F5-8706-0310-8244-627AAA8F1520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7664367" cy="448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4367" h="4487024">
                      <a:moveTo>
                        <a:pt x="0" y="0"/>
                      </a:moveTo>
                      <a:lnTo>
                        <a:pt x="27664367" y="0"/>
                      </a:lnTo>
                      <a:lnTo>
                        <a:pt x="27664367" y="4487024"/>
                      </a:lnTo>
                      <a:lnTo>
                        <a:pt x="0" y="4487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D6B7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53" name="Freeform 57">
                  <a:extLst>
                    <a:ext uri="{FF2B5EF4-FFF2-40B4-BE49-F238E27FC236}">
                      <a16:creationId xmlns:a16="http://schemas.microsoft.com/office/drawing/2014/main" id="{1F5251C7-3135-FD85-25E6-A37F1331396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809146" cy="4631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09146" h="4631804">
                      <a:moveTo>
                        <a:pt x="27664367" y="4487024"/>
                      </a:moveTo>
                      <a:lnTo>
                        <a:pt x="27809146" y="4487024"/>
                      </a:lnTo>
                      <a:lnTo>
                        <a:pt x="27809146" y="4631804"/>
                      </a:lnTo>
                      <a:lnTo>
                        <a:pt x="27664367" y="4631804"/>
                      </a:lnTo>
                      <a:lnTo>
                        <a:pt x="27664367" y="448702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87024"/>
                      </a:lnTo>
                      <a:lnTo>
                        <a:pt x="0" y="4487024"/>
                      </a:lnTo>
                      <a:lnTo>
                        <a:pt x="0" y="144780"/>
                      </a:lnTo>
                      <a:close/>
                      <a:moveTo>
                        <a:pt x="0" y="4487024"/>
                      </a:moveTo>
                      <a:lnTo>
                        <a:pt x="144780" y="4487024"/>
                      </a:lnTo>
                      <a:lnTo>
                        <a:pt x="144780" y="4631804"/>
                      </a:lnTo>
                      <a:lnTo>
                        <a:pt x="0" y="4631804"/>
                      </a:lnTo>
                      <a:lnTo>
                        <a:pt x="0" y="4487024"/>
                      </a:lnTo>
                      <a:close/>
                      <a:moveTo>
                        <a:pt x="27664367" y="144780"/>
                      </a:moveTo>
                      <a:lnTo>
                        <a:pt x="27809146" y="144780"/>
                      </a:lnTo>
                      <a:lnTo>
                        <a:pt x="27809146" y="4487024"/>
                      </a:lnTo>
                      <a:lnTo>
                        <a:pt x="27664367" y="4487024"/>
                      </a:lnTo>
                      <a:lnTo>
                        <a:pt x="27664367" y="144780"/>
                      </a:lnTo>
                      <a:close/>
                      <a:moveTo>
                        <a:pt x="144780" y="4487024"/>
                      </a:moveTo>
                      <a:lnTo>
                        <a:pt x="27664367" y="4487024"/>
                      </a:lnTo>
                      <a:lnTo>
                        <a:pt x="27664367" y="4631804"/>
                      </a:lnTo>
                      <a:lnTo>
                        <a:pt x="144780" y="4631804"/>
                      </a:lnTo>
                      <a:lnTo>
                        <a:pt x="144780" y="4487024"/>
                      </a:lnTo>
                      <a:close/>
                      <a:moveTo>
                        <a:pt x="27664367" y="0"/>
                      </a:moveTo>
                      <a:lnTo>
                        <a:pt x="27809146" y="0"/>
                      </a:lnTo>
                      <a:lnTo>
                        <a:pt x="27809146" y="144780"/>
                      </a:lnTo>
                      <a:lnTo>
                        <a:pt x="27664367" y="144780"/>
                      </a:lnTo>
                      <a:lnTo>
                        <a:pt x="27664367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7664367" y="0"/>
                      </a:lnTo>
                      <a:lnTo>
                        <a:pt x="27664367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sp>
            <p:nvSpPr>
              <p:cNvPr id="151" name="TextBox 58">
                <a:extLst>
                  <a:ext uri="{FF2B5EF4-FFF2-40B4-BE49-F238E27FC236}">
                    <a16:creationId xmlns:a16="http://schemas.microsoft.com/office/drawing/2014/main" id="{D481445B-B2AC-23E1-2EA7-FEBBDB4B86BD}"/>
                  </a:ext>
                </a:extLst>
              </p:cNvPr>
              <p:cNvSpPr txBox="1"/>
              <p:nvPr/>
            </p:nvSpPr>
            <p:spPr>
              <a:xfrm>
                <a:off x="1945337" y="223017"/>
                <a:ext cx="3009074" cy="4470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2640"/>
                  </a:lnSpc>
                  <a:spcBef>
                    <a:spcPct val="0"/>
                  </a:spcBef>
                </a:pP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4</a:t>
                </a:r>
                <a:r>
                  <a:rPr lang="ko-KR" altLang="en-US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단계</a:t>
                </a: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) </a:t>
                </a:r>
                <a:r>
                  <a:rPr lang="ko-KR" altLang="en-US" sz="2400" spc="48" dirty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평가</a:t>
                </a:r>
                <a:endParaRPr lang="en-US" sz="2400" spc="48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 Medium"/>
                  <a:sym typeface="Telegraf Medium"/>
                </a:endParaRPr>
              </a:p>
            </p:txBody>
          </p:sp>
        </p:grpSp>
        <p:grpSp>
          <p:nvGrpSpPr>
            <p:cNvPr id="154" name="Group 59">
              <a:extLst>
                <a:ext uri="{FF2B5EF4-FFF2-40B4-BE49-F238E27FC236}">
                  <a16:creationId xmlns:a16="http://schemas.microsoft.com/office/drawing/2014/main" id="{38885774-43FA-13F2-67A4-32FDD2818B0B}"/>
                </a:ext>
              </a:extLst>
            </p:cNvPr>
            <p:cNvGrpSpPr/>
            <p:nvPr/>
          </p:nvGrpSpPr>
          <p:grpSpPr>
            <a:xfrm>
              <a:off x="9610313" y="3834594"/>
              <a:ext cx="1040736" cy="242434"/>
              <a:chOff x="0" y="0"/>
              <a:chExt cx="1387648" cy="323246"/>
            </a:xfrm>
          </p:grpSpPr>
          <p:grpSp>
            <p:nvGrpSpPr>
              <p:cNvPr id="155" name="Group 60">
                <a:extLst>
                  <a:ext uri="{FF2B5EF4-FFF2-40B4-BE49-F238E27FC236}">
                    <a16:creationId xmlns:a16="http://schemas.microsoft.com/office/drawing/2014/main" id="{9D048DE5-54E8-5FC0-99FB-6641BE787C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8722" y="4321"/>
                <a:ext cx="318925" cy="318925"/>
                <a:chOff x="0" y="0"/>
                <a:chExt cx="495300" cy="495300"/>
              </a:xfrm>
            </p:grpSpPr>
            <p:sp>
              <p:nvSpPr>
                <p:cNvPr id="162" name="Freeform 61">
                  <a:extLst>
                    <a:ext uri="{FF2B5EF4-FFF2-40B4-BE49-F238E27FC236}">
                      <a16:creationId xmlns:a16="http://schemas.microsoft.com/office/drawing/2014/main" id="{59A60F45-8FEA-D58E-051B-7D2D2FCF28E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63" name="Freeform 62">
                  <a:extLst>
                    <a:ext uri="{FF2B5EF4-FFF2-40B4-BE49-F238E27FC236}">
                      <a16:creationId xmlns:a16="http://schemas.microsoft.com/office/drawing/2014/main" id="{CE873065-4719-4B62-875D-2D7A9E3647C6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156" name="Group 63">
                <a:extLst>
                  <a:ext uri="{FF2B5EF4-FFF2-40B4-BE49-F238E27FC236}">
                    <a16:creationId xmlns:a16="http://schemas.microsoft.com/office/drawing/2014/main" id="{A8A6D48A-CD9A-23F6-5124-3F597A7122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8378" y="0"/>
                <a:ext cx="318925" cy="318925"/>
                <a:chOff x="0" y="0"/>
                <a:chExt cx="495300" cy="495300"/>
              </a:xfrm>
            </p:grpSpPr>
            <p:sp>
              <p:nvSpPr>
                <p:cNvPr id="160" name="Freeform 64">
                  <a:extLst>
                    <a:ext uri="{FF2B5EF4-FFF2-40B4-BE49-F238E27FC236}">
                      <a16:creationId xmlns:a16="http://schemas.microsoft.com/office/drawing/2014/main" id="{A517D98D-399E-5F3C-044C-558FC56450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61" name="Freeform 65">
                  <a:extLst>
                    <a:ext uri="{FF2B5EF4-FFF2-40B4-BE49-F238E27FC236}">
                      <a16:creationId xmlns:a16="http://schemas.microsoft.com/office/drawing/2014/main" id="{7F4AD2E1-8472-756B-2FC9-3F3F38B46C0F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157" name="Group 66">
                <a:extLst>
                  <a:ext uri="{FF2B5EF4-FFF2-40B4-BE49-F238E27FC236}">
                    <a16:creationId xmlns:a16="http://schemas.microsoft.com/office/drawing/2014/main" id="{5D7E755C-7FF0-1771-FA56-EA083D6EF22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318925" cy="318925"/>
                <a:chOff x="0" y="0"/>
                <a:chExt cx="495300" cy="495300"/>
              </a:xfrm>
            </p:grpSpPr>
            <p:sp>
              <p:nvSpPr>
                <p:cNvPr id="158" name="Freeform 67">
                  <a:extLst>
                    <a:ext uri="{FF2B5EF4-FFF2-40B4-BE49-F238E27FC236}">
                      <a16:creationId xmlns:a16="http://schemas.microsoft.com/office/drawing/2014/main" id="{BB7E6B89-EC75-CF29-CEB0-E907A1422C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59" name="Freeform 68">
                  <a:extLst>
                    <a:ext uri="{FF2B5EF4-FFF2-40B4-BE49-F238E27FC236}">
                      <a16:creationId xmlns:a16="http://schemas.microsoft.com/office/drawing/2014/main" id="{70295ED7-E298-258D-CD0D-119003BFAAFA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A6A4219-E4F2-91BD-79FB-F1519359F9BA}"/>
                </a:ext>
              </a:extLst>
            </p:cNvPr>
            <p:cNvSpPr txBox="1"/>
            <p:nvPr/>
          </p:nvSpPr>
          <p:spPr>
            <a:xfrm>
              <a:off x="9280312" y="4320642"/>
              <a:ext cx="774774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3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 1, 2, 3</a:t>
              </a:r>
              <a:r>
                <a:rPr lang="ko-KR" altLang="en-US" sz="3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단계를 바탕으로 음악의 </a:t>
              </a:r>
              <a:r>
                <a:rPr lang="ko-KR" altLang="en-US" sz="3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가치를</a:t>
              </a:r>
              <a:r>
                <a:rPr lang="en-US" altLang="ko-KR" sz="3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3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판단하고 평가한다</a:t>
              </a:r>
              <a:r>
                <a:rPr lang="en-US" altLang="ko-KR" sz="3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3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9A47A41-D39F-3AE4-3E40-315B1415FD0C}"/>
                </a:ext>
              </a:extLst>
            </p:cNvPr>
            <p:cNvSpPr txBox="1"/>
            <p:nvPr/>
          </p:nvSpPr>
          <p:spPr>
            <a:xfrm>
              <a:off x="9543219" y="6139352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작품의 미적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역사적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문화적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사회적 가치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48B393E-ACDD-A54D-99C6-24B62B6143FE}"/>
                </a:ext>
              </a:extLst>
            </p:cNvPr>
            <p:cNvSpPr txBox="1"/>
            <p:nvPr/>
          </p:nvSpPr>
          <p:spPr>
            <a:xfrm>
              <a:off x="9543219" y="6877287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나의 주관적인 음악의 판단과 평가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171" name="그룹 170">
            <a:extLst>
              <a:ext uri="{FF2B5EF4-FFF2-40B4-BE49-F238E27FC236}">
                <a16:creationId xmlns:a16="http://schemas.microsoft.com/office/drawing/2014/main" id="{64E09EB4-3784-6B9F-37A9-2E74552E1FE6}"/>
              </a:ext>
            </a:extLst>
          </p:cNvPr>
          <p:cNvGrpSpPr/>
          <p:nvPr/>
        </p:nvGrpSpPr>
        <p:grpSpPr>
          <a:xfrm>
            <a:off x="346340" y="3663717"/>
            <a:ext cx="8107727" cy="5806061"/>
            <a:chOff x="876299" y="3604637"/>
            <a:chExt cx="8107727" cy="5806061"/>
          </a:xfrm>
        </p:grpSpPr>
        <p:grpSp>
          <p:nvGrpSpPr>
            <p:cNvPr id="105" name="Group 29">
              <a:extLst>
                <a:ext uri="{FF2B5EF4-FFF2-40B4-BE49-F238E27FC236}">
                  <a16:creationId xmlns:a16="http://schemas.microsoft.com/office/drawing/2014/main" id="{D694AAA9-DCBC-04BC-6E14-A2B948C5C8BA}"/>
                </a:ext>
              </a:extLst>
            </p:cNvPr>
            <p:cNvGrpSpPr/>
            <p:nvPr/>
          </p:nvGrpSpPr>
          <p:grpSpPr>
            <a:xfrm>
              <a:off x="876300" y="3604637"/>
              <a:ext cx="8107726" cy="5806061"/>
              <a:chOff x="0" y="0"/>
              <a:chExt cx="2593638" cy="3744097"/>
            </a:xfrm>
          </p:grpSpPr>
          <p:sp>
            <p:nvSpPr>
              <p:cNvPr id="106" name="Freeform 30">
                <a:extLst>
                  <a:ext uri="{FF2B5EF4-FFF2-40B4-BE49-F238E27FC236}">
                    <a16:creationId xmlns:a16="http://schemas.microsoft.com/office/drawing/2014/main" id="{DCCC240D-C006-7E04-A9C5-9228A4BEE79B}"/>
                  </a:ext>
                </a:extLst>
              </p:cNvPr>
              <p:cNvSpPr/>
              <p:nvPr/>
            </p:nvSpPr>
            <p:spPr>
              <a:xfrm>
                <a:off x="80010" y="80010"/>
                <a:ext cx="2500928" cy="3651387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7">
                    <a:moveTo>
                      <a:pt x="0" y="3596778"/>
                    </a:moveTo>
                    <a:lnTo>
                      <a:pt x="0" y="3651387"/>
                    </a:lnTo>
                    <a:lnTo>
                      <a:pt x="2500928" y="3651387"/>
                    </a:lnTo>
                    <a:lnTo>
                      <a:pt x="2500928" y="0"/>
                    </a:lnTo>
                    <a:lnTo>
                      <a:pt x="2446318" y="0"/>
                    </a:lnTo>
                    <a:lnTo>
                      <a:pt x="2446318" y="3596778"/>
                    </a:lnTo>
                    <a:close/>
                  </a:path>
                </a:pathLst>
              </a:custGeom>
              <a:solidFill>
                <a:srgbClr val="D2B5FF"/>
              </a:solidFill>
            </p:spPr>
            <p:txBody>
              <a:bodyPr/>
              <a:lstStyle/>
              <a:p>
                <a:endParaRPr lang="ko-KR" altLang="en-US" sz="1600" dirty="0"/>
              </a:p>
            </p:txBody>
          </p:sp>
          <p:sp>
            <p:nvSpPr>
              <p:cNvPr id="107" name="Freeform 31">
                <a:extLst>
                  <a:ext uri="{FF2B5EF4-FFF2-40B4-BE49-F238E27FC236}">
                    <a16:creationId xmlns:a16="http://schemas.microsoft.com/office/drawing/2014/main" id="{5D3044AD-2EEA-B042-FDD6-3B85AB8C8078}"/>
                  </a:ext>
                </a:extLst>
              </p:cNvPr>
              <p:cNvSpPr/>
              <p:nvPr/>
            </p:nvSpPr>
            <p:spPr>
              <a:xfrm>
                <a:off x="67310" y="67310"/>
                <a:ext cx="2526328" cy="3676787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7">
                    <a:moveTo>
                      <a:pt x="2459018" y="0"/>
                    </a:moveTo>
                    <a:lnTo>
                      <a:pt x="2459018" y="12700"/>
                    </a:lnTo>
                    <a:lnTo>
                      <a:pt x="2513628" y="12700"/>
                    </a:lnTo>
                    <a:lnTo>
                      <a:pt x="2513628" y="3664087"/>
                    </a:lnTo>
                    <a:lnTo>
                      <a:pt x="12700" y="3664087"/>
                    </a:lnTo>
                    <a:lnTo>
                      <a:pt x="12700" y="3609478"/>
                    </a:lnTo>
                    <a:lnTo>
                      <a:pt x="0" y="3609478"/>
                    </a:lnTo>
                    <a:lnTo>
                      <a:pt x="0" y="3676787"/>
                    </a:lnTo>
                    <a:lnTo>
                      <a:pt x="2526328" y="3676787"/>
                    </a:lnTo>
                    <a:lnTo>
                      <a:pt x="252632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8" name="Freeform 32">
                <a:extLst>
                  <a:ext uri="{FF2B5EF4-FFF2-40B4-BE49-F238E27FC236}">
                    <a16:creationId xmlns:a16="http://schemas.microsoft.com/office/drawing/2014/main" id="{9E06116C-7134-98A9-C3C3-3950413C79B1}"/>
                  </a:ext>
                </a:extLst>
              </p:cNvPr>
              <p:cNvSpPr/>
              <p:nvPr/>
            </p:nvSpPr>
            <p:spPr>
              <a:xfrm>
                <a:off x="12700" y="12700"/>
                <a:ext cx="2500928" cy="3651388"/>
              </a:xfrm>
              <a:custGeom>
                <a:avLst/>
                <a:gdLst/>
                <a:ahLst/>
                <a:cxnLst/>
                <a:rect l="l" t="t" r="r" b="b"/>
                <a:pathLst>
                  <a:path w="2500928" h="3651388">
                    <a:moveTo>
                      <a:pt x="0" y="0"/>
                    </a:moveTo>
                    <a:lnTo>
                      <a:pt x="2500928" y="0"/>
                    </a:lnTo>
                    <a:lnTo>
                      <a:pt x="2500928" y="3651388"/>
                    </a:lnTo>
                    <a:lnTo>
                      <a:pt x="0" y="36513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9" name="Freeform 33">
                <a:extLst>
                  <a:ext uri="{FF2B5EF4-FFF2-40B4-BE49-F238E27FC236}">
                    <a16:creationId xmlns:a16="http://schemas.microsoft.com/office/drawing/2014/main" id="{0AF582C6-A24B-4A56-FB17-2A917ECAC500}"/>
                  </a:ext>
                </a:extLst>
              </p:cNvPr>
              <p:cNvSpPr/>
              <p:nvPr/>
            </p:nvSpPr>
            <p:spPr>
              <a:xfrm>
                <a:off x="0" y="0"/>
                <a:ext cx="2526328" cy="3676788"/>
              </a:xfrm>
              <a:custGeom>
                <a:avLst/>
                <a:gdLst/>
                <a:ahLst/>
                <a:cxnLst/>
                <a:rect l="l" t="t" r="r" b="b"/>
                <a:pathLst>
                  <a:path w="2526328" h="3676788">
                    <a:moveTo>
                      <a:pt x="80010" y="3676788"/>
                    </a:moveTo>
                    <a:lnTo>
                      <a:pt x="2526328" y="3676788"/>
                    </a:lnTo>
                    <a:lnTo>
                      <a:pt x="2526328" y="80010"/>
                    </a:lnTo>
                    <a:lnTo>
                      <a:pt x="2526328" y="67310"/>
                    </a:lnTo>
                    <a:lnTo>
                      <a:pt x="2526328" y="0"/>
                    </a:lnTo>
                    <a:lnTo>
                      <a:pt x="0" y="0"/>
                    </a:lnTo>
                    <a:lnTo>
                      <a:pt x="0" y="3676788"/>
                    </a:lnTo>
                    <a:lnTo>
                      <a:pt x="67310" y="3676788"/>
                    </a:lnTo>
                    <a:lnTo>
                      <a:pt x="80010" y="3676788"/>
                    </a:lnTo>
                    <a:close/>
                    <a:moveTo>
                      <a:pt x="12700" y="12700"/>
                    </a:moveTo>
                    <a:lnTo>
                      <a:pt x="2513628" y="12700"/>
                    </a:lnTo>
                    <a:lnTo>
                      <a:pt x="2513628" y="3664088"/>
                    </a:lnTo>
                    <a:lnTo>
                      <a:pt x="12700" y="3664088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0" name="Group 34">
              <a:extLst>
                <a:ext uri="{FF2B5EF4-FFF2-40B4-BE49-F238E27FC236}">
                  <a16:creationId xmlns:a16="http://schemas.microsoft.com/office/drawing/2014/main" id="{3D0BC33D-780C-E592-534D-C97EF7CD5C51}"/>
                </a:ext>
              </a:extLst>
            </p:cNvPr>
            <p:cNvGrpSpPr/>
            <p:nvPr/>
          </p:nvGrpSpPr>
          <p:grpSpPr>
            <a:xfrm>
              <a:off x="876299" y="3604637"/>
              <a:ext cx="7867377" cy="650035"/>
              <a:chOff x="0" y="0"/>
              <a:chExt cx="5067125" cy="843964"/>
            </a:xfrm>
          </p:grpSpPr>
          <p:grpSp>
            <p:nvGrpSpPr>
              <p:cNvPr id="111" name="Group 35">
                <a:extLst>
                  <a:ext uri="{FF2B5EF4-FFF2-40B4-BE49-F238E27FC236}">
                    <a16:creationId xmlns:a16="http://schemas.microsoft.com/office/drawing/2014/main" id="{438A29BB-98CC-550F-2DDD-2B5F3B7D9CB2}"/>
                  </a:ext>
                </a:extLst>
              </p:cNvPr>
              <p:cNvGrpSpPr/>
              <p:nvPr/>
            </p:nvGrpSpPr>
            <p:grpSpPr>
              <a:xfrm>
                <a:off x="0" y="0"/>
                <a:ext cx="5067125" cy="843964"/>
                <a:chOff x="0" y="0"/>
                <a:chExt cx="27809146" cy="4631804"/>
              </a:xfrm>
            </p:grpSpPr>
            <p:sp>
              <p:nvSpPr>
                <p:cNvPr id="113" name="Freeform 36">
                  <a:extLst>
                    <a:ext uri="{FF2B5EF4-FFF2-40B4-BE49-F238E27FC236}">
                      <a16:creationId xmlns:a16="http://schemas.microsoft.com/office/drawing/2014/main" id="{B8418BE6-0B61-6E84-1C1A-AED052E02DCB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7664367" cy="448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4367" h="4487024">
                      <a:moveTo>
                        <a:pt x="0" y="0"/>
                      </a:moveTo>
                      <a:lnTo>
                        <a:pt x="27664367" y="0"/>
                      </a:lnTo>
                      <a:lnTo>
                        <a:pt x="27664367" y="4487024"/>
                      </a:lnTo>
                      <a:lnTo>
                        <a:pt x="0" y="4487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B5FF"/>
                </a:solidFill>
              </p:spPr>
              <p:txBody>
                <a:bodyPr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114" name="Freeform 37">
                  <a:extLst>
                    <a:ext uri="{FF2B5EF4-FFF2-40B4-BE49-F238E27FC236}">
                      <a16:creationId xmlns:a16="http://schemas.microsoft.com/office/drawing/2014/main" id="{489AA914-F54C-77F7-9D7C-7B816CB3646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809146" cy="4631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09146" h="4631804">
                      <a:moveTo>
                        <a:pt x="27664367" y="4487024"/>
                      </a:moveTo>
                      <a:lnTo>
                        <a:pt x="27809146" y="4487024"/>
                      </a:lnTo>
                      <a:lnTo>
                        <a:pt x="27809146" y="4631804"/>
                      </a:lnTo>
                      <a:lnTo>
                        <a:pt x="27664367" y="4631804"/>
                      </a:lnTo>
                      <a:lnTo>
                        <a:pt x="27664367" y="4487024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87024"/>
                      </a:lnTo>
                      <a:lnTo>
                        <a:pt x="0" y="4487024"/>
                      </a:lnTo>
                      <a:lnTo>
                        <a:pt x="0" y="144780"/>
                      </a:lnTo>
                      <a:close/>
                      <a:moveTo>
                        <a:pt x="0" y="4487024"/>
                      </a:moveTo>
                      <a:lnTo>
                        <a:pt x="144780" y="4487024"/>
                      </a:lnTo>
                      <a:lnTo>
                        <a:pt x="144780" y="4631804"/>
                      </a:lnTo>
                      <a:lnTo>
                        <a:pt x="0" y="4631804"/>
                      </a:lnTo>
                      <a:lnTo>
                        <a:pt x="0" y="4487024"/>
                      </a:lnTo>
                      <a:close/>
                      <a:moveTo>
                        <a:pt x="27664367" y="144780"/>
                      </a:moveTo>
                      <a:lnTo>
                        <a:pt x="27809146" y="144780"/>
                      </a:lnTo>
                      <a:lnTo>
                        <a:pt x="27809146" y="4487024"/>
                      </a:lnTo>
                      <a:lnTo>
                        <a:pt x="27664367" y="4487024"/>
                      </a:lnTo>
                      <a:lnTo>
                        <a:pt x="27664367" y="144780"/>
                      </a:lnTo>
                      <a:close/>
                      <a:moveTo>
                        <a:pt x="144780" y="4487024"/>
                      </a:moveTo>
                      <a:lnTo>
                        <a:pt x="27664367" y="4487024"/>
                      </a:lnTo>
                      <a:lnTo>
                        <a:pt x="27664367" y="4631804"/>
                      </a:lnTo>
                      <a:lnTo>
                        <a:pt x="144780" y="4631804"/>
                      </a:lnTo>
                      <a:lnTo>
                        <a:pt x="144780" y="4487024"/>
                      </a:lnTo>
                      <a:close/>
                      <a:moveTo>
                        <a:pt x="27664367" y="0"/>
                      </a:moveTo>
                      <a:lnTo>
                        <a:pt x="27809146" y="0"/>
                      </a:lnTo>
                      <a:lnTo>
                        <a:pt x="27809146" y="144780"/>
                      </a:lnTo>
                      <a:lnTo>
                        <a:pt x="27664367" y="144780"/>
                      </a:lnTo>
                      <a:lnTo>
                        <a:pt x="27664367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7664367" y="0"/>
                      </a:lnTo>
                      <a:lnTo>
                        <a:pt x="27664367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sp>
            <p:nvSpPr>
              <p:cNvPr id="112" name="TextBox 38">
                <a:extLst>
                  <a:ext uri="{FF2B5EF4-FFF2-40B4-BE49-F238E27FC236}">
                    <a16:creationId xmlns:a16="http://schemas.microsoft.com/office/drawing/2014/main" id="{453FCB71-786E-B088-2665-C96CD5671112}"/>
                  </a:ext>
                </a:extLst>
              </p:cNvPr>
              <p:cNvSpPr txBox="1"/>
              <p:nvPr/>
            </p:nvSpPr>
            <p:spPr>
              <a:xfrm>
                <a:off x="2324484" y="223019"/>
                <a:ext cx="2607853" cy="4328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r">
                  <a:lnSpc>
                    <a:spcPts val="2640"/>
                  </a:lnSpc>
                  <a:spcBef>
                    <a:spcPct val="0"/>
                  </a:spcBef>
                </a:pP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3</a:t>
                </a:r>
                <a:r>
                  <a:rPr lang="ko-KR" altLang="en-US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단계</a:t>
                </a:r>
                <a:r>
                  <a:rPr lang="en-US" altLang="ko-KR" sz="2400" spc="48" dirty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)</a:t>
                </a:r>
                <a:r>
                  <a:rPr lang="en-US" altLang="ko-KR" sz="2400" spc="48" dirty="0" smtClean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 </a:t>
                </a:r>
                <a:r>
                  <a:rPr lang="ko-KR" altLang="en-US" sz="2400" spc="48" dirty="0">
                    <a:solidFill>
                      <a:srgbClr val="000000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  <a:cs typeface="Telegraf Medium"/>
                    <a:sym typeface="Telegraf Medium"/>
                  </a:rPr>
                  <a:t>해석</a:t>
                </a:r>
                <a:endParaRPr lang="en-US" sz="2400" spc="48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 Medium"/>
                  <a:sym typeface="Telegraf Medium"/>
                </a:endParaRPr>
              </a:p>
            </p:txBody>
          </p:sp>
        </p:grpSp>
        <p:grpSp>
          <p:nvGrpSpPr>
            <p:cNvPr id="115" name="Group 39">
              <a:extLst>
                <a:ext uri="{FF2B5EF4-FFF2-40B4-BE49-F238E27FC236}">
                  <a16:creationId xmlns:a16="http://schemas.microsoft.com/office/drawing/2014/main" id="{91FF0A35-9F61-0127-D927-CCF75895B52F}"/>
                </a:ext>
              </a:extLst>
            </p:cNvPr>
            <p:cNvGrpSpPr/>
            <p:nvPr/>
          </p:nvGrpSpPr>
          <p:grpSpPr>
            <a:xfrm>
              <a:off x="1143000" y="3827354"/>
              <a:ext cx="1040736" cy="242434"/>
              <a:chOff x="0" y="0"/>
              <a:chExt cx="1387648" cy="323246"/>
            </a:xfrm>
          </p:grpSpPr>
          <p:grpSp>
            <p:nvGrpSpPr>
              <p:cNvPr id="116" name="Group 40">
                <a:extLst>
                  <a:ext uri="{FF2B5EF4-FFF2-40B4-BE49-F238E27FC236}">
                    <a16:creationId xmlns:a16="http://schemas.microsoft.com/office/drawing/2014/main" id="{5E131B96-3CF3-7CF4-B74A-DDD492282C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8722" y="4321"/>
                <a:ext cx="318925" cy="318925"/>
                <a:chOff x="0" y="0"/>
                <a:chExt cx="495300" cy="495300"/>
              </a:xfrm>
            </p:grpSpPr>
            <p:sp>
              <p:nvSpPr>
                <p:cNvPr id="142" name="Freeform 41">
                  <a:extLst>
                    <a:ext uri="{FF2B5EF4-FFF2-40B4-BE49-F238E27FC236}">
                      <a16:creationId xmlns:a16="http://schemas.microsoft.com/office/drawing/2014/main" id="{6A310E05-277B-F1A9-92A5-A6D1369CF7C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43" name="Freeform 42">
                  <a:extLst>
                    <a:ext uri="{FF2B5EF4-FFF2-40B4-BE49-F238E27FC236}">
                      <a16:creationId xmlns:a16="http://schemas.microsoft.com/office/drawing/2014/main" id="{8E15AD59-03C3-54E4-4C6E-C93907F8198B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136" name="Group 43">
                <a:extLst>
                  <a:ext uri="{FF2B5EF4-FFF2-40B4-BE49-F238E27FC236}">
                    <a16:creationId xmlns:a16="http://schemas.microsoft.com/office/drawing/2014/main" id="{B0340710-B1E8-9666-0BEB-85956D1495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8378" y="0"/>
                <a:ext cx="318925" cy="318925"/>
                <a:chOff x="0" y="0"/>
                <a:chExt cx="495300" cy="495300"/>
              </a:xfrm>
            </p:grpSpPr>
            <p:sp>
              <p:nvSpPr>
                <p:cNvPr id="140" name="Freeform 44">
                  <a:extLst>
                    <a:ext uri="{FF2B5EF4-FFF2-40B4-BE49-F238E27FC236}">
                      <a16:creationId xmlns:a16="http://schemas.microsoft.com/office/drawing/2014/main" id="{CCC2427B-00E7-E7C3-5060-620352F377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41" name="Freeform 45">
                  <a:extLst>
                    <a:ext uri="{FF2B5EF4-FFF2-40B4-BE49-F238E27FC236}">
                      <a16:creationId xmlns:a16="http://schemas.microsoft.com/office/drawing/2014/main" id="{5A1FFEEC-8A05-9AF0-6CFA-748A92D2338A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137" name="Group 46">
                <a:extLst>
                  <a:ext uri="{FF2B5EF4-FFF2-40B4-BE49-F238E27FC236}">
                    <a16:creationId xmlns:a16="http://schemas.microsoft.com/office/drawing/2014/main" id="{1E40C523-F825-FB5C-D20F-DBA182F4BB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318925" cy="318925"/>
                <a:chOff x="0" y="0"/>
                <a:chExt cx="495300" cy="495300"/>
              </a:xfrm>
            </p:grpSpPr>
            <p:sp>
              <p:nvSpPr>
                <p:cNvPr id="138" name="Freeform 47">
                  <a:extLst>
                    <a:ext uri="{FF2B5EF4-FFF2-40B4-BE49-F238E27FC236}">
                      <a16:creationId xmlns:a16="http://schemas.microsoft.com/office/drawing/2014/main" id="{C4557FC5-1B88-6495-DE12-1DE950D3E0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139" name="Freeform 48">
                  <a:extLst>
                    <a:ext uri="{FF2B5EF4-FFF2-40B4-BE49-F238E27FC236}">
                      <a16:creationId xmlns:a16="http://schemas.microsoft.com/office/drawing/2014/main" id="{9AD5641D-2C18-8FD8-CD1D-07A8EF0BBBC8}"/>
                    </a:ext>
                  </a:extLst>
                </p:cNvPr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44E7503-EE5D-8F03-CA25-1BD35E7DED33}"/>
                </a:ext>
              </a:extLst>
            </p:cNvPr>
            <p:cNvSpPr txBox="1"/>
            <p:nvPr/>
          </p:nvSpPr>
          <p:spPr>
            <a:xfrm>
              <a:off x="1035960" y="4324608"/>
              <a:ext cx="75746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 </a:t>
              </a:r>
              <a:r>
                <a:rPr lang="en-US" altLang="ko-KR" sz="28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1, 2</a:t>
              </a:r>
              <a:r>
                <a:rPr lang="ko-KR" altLang="en-US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단계를 바탕으로 작품을 해석한다</a:t>
              </a:r>
              <a:r>
                <a:rPr lang="en-US" altLang="ko-KR" sz="28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07EB373-C8BC-CB66-C675-966309F49B1E}"/>
                </a:ext>
              </a:extLst>
            </p:cNvPr>
            <p:cNvSpPr txBox="1"/>
            <p:nvPr/>
          </p:nvSpPr>
          <p:spPr>
            <a:xfrm>
              <a:off x="1083292" y="6122485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작곡가가 작품을 통해 나타내려는 의도나 작품의 </a:t>
              </a:r>
              <a:r>
                <a:rPr lang="ko-KR" altLang="en-US" sz="2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주제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파악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7E09276-13AA-1D13-5BF2-D13ACEC244BB}"/>
                </a:ext>
              </a:extLst>
            </p:cNvPr>
            <p:cNvSpPr txBox="1"/>
            <p:nvPr/>
          </p:nvSpPr>
          <p:spPr>
            <a:xfrm>
              <a:off x="1083292" y="6860489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작곡가의 개인적 배경</a:t>
              </a:r>
              <a:r>
                <a:rPr lang="en-US" altLang="ko-KR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사회적 배경 등이 </a:t>
              </a:r>
              <a:r>
                <a:rPr lang="ko-KR" altLang="en-US" sz="2000" b="1" dirty="0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작품에 </a:t>
              </a: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준 영향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2F944AD-916A-3834-B399-79F4BF5840E7}"/>
                </a:ext>
              </a:extLst>
            </p:cNvPr>
            <p:cNvSpPr txBox="1"/>
            <p:nvPr/>
          </p:nvSpPr>
          <p:spPr>
            <a:xfrm>
              <a:off x="1081061" y="7597694"/>
              <a:ext cx="736225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Char char="-"/>
              </a:pPr>
              <a:r>
                <a:rPr lang="ko-KR" altLang="en-US" sz="2000" b="1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연주자가 음악에서 표현하고자 한 생각 파악</a:t>
              </a:r>
              <a:endParaRPr lang="en-US" altLang="ko-KR" sz="2000" b="1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sp>
        <p:nvSpPr>
          <p:cNvPr id="85" name="TextBox 14"/>
          <p:cNvSpPr txBox="1"/>
          <p:nvPr/>
        </p:nvSpPr>
        <p:spPr>
          <a:xfrm>
            <a:off x="1232832" y="1598128"/>
            <a:ext cx="6003253" cy="77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altLang="ko-KR" sz="6000" b="1" spc="25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3. </a:t>
            </a:r>
            <a:r>
              <a:rPr lang="ko-KR" altLang="en-US" sz="6000" b="1" spc="25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6000" b="1" spc="25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비평 학습 예시</a:t>
            </a:r>
            <a:endParaRPr lang="en-US" sz="6000" b="1" spc="25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86" name="Freeform 16"/>
          <p:cNvSpPr/>
          <p:nvPr/>
        </p:nvSpPr>
        <p:spPr>
          <a:xfrm>
            <a:off x="3375961" y="2520719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624931"/>
            </a:stretch>
          </a:blipFill>
        </p:spPr>
      </p:sp>
    </p:spTree>
    <p:extLst>
      <p:ext uri="{BB962C8B-B14F-4D97-AF65-F5344CB8AC3E}">
        <p14:creationId xmlns:p14="http://schemas.microsoft.com/office/powerpoint/2010/main" val="1328773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" y="408457"/>
            <a:ext cx="3075149" cy="405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ko-KR" altLang="en-US" sz="2800" u="none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elegraf"/>
                <a:sym typeface="Telegraf"/>
              </a:rPr>
              <a:t>고등학교 </a:t>
            </a:r>
            <a:r>
              <a:rPr lang="ko-KR" altLang="en-US" sz="2800" u="none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Telegraf"/>
                <a:sym typeface="Telegraf"/>
              </a:rPr>
              <a:t>음악 감상과 비평</a:t>
            </a:r>
            <a:endParaRPr lang="en-US" sz="2800" u="none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Telegraf"/>
              <a:sym typeface="Telegraf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525551" y="2151490"/>
            <a:ext cx="13236894" cy="5984020"/>
            <a:chOff x="0" y="0"/>
            <a:chExt cx="7599762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7507052" cy="3342924"/>
            </a:xfrm>
            <a:custGeom>
              <a:avLst/>
              <a:gdLst/>
              <a:ahLst/>
              <a:cxnLst/>
              <a:rect l="l" t="t" r="r" b="b"/>
              <a:pathLst>
                <a:path w="7507052" h="3342924">
                  <a:moveTo>
                    <a:pt x="0" y="3288314"/>
                  </a:moveTo>
                  <a:lnTo>
                    <a:pt x="0" y="3342924"/>
                  </a:lnTo>
                  <a:lnTo>
                    <a:pt x="7507052" y="3342924"/>
                  </a:lnTo>
                  <a:lnTo>
                    <a:pt x="7507052" y="0"/>
                  </a:lnTo>
                  <a:lnTo>
                    <a:pt x="7452442" y="0"/>
                  </a:lnTo>
                  <a:lnTo>
                    <a:pt x="7452442" y="3288314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7532452" cy="3368324"/>
            </a:xfrm>
            <a:custGeom>
              <a:avLst/>
              <a:gdLst/>
              <a:ahLst/>
              <a:cxnLst/>
              <a:rect l="l" t="t" r="r" b="b"/>
              <a:pathLst>
                <a:path w="7532452" h="3368324">
                  <a:moveTo>
                    <a:pt x="7465142" y="0"/>
                  </a:moveTo>
                  <a:lnTo>
                    <a:pt x="7465142" y="12700"/>
                  </a:lnTo>
                  <a:lnTo>
                    <a:pt x="7519752" y="12700"/>
                  </a:lnTo>
                  <a:lnTo>
                    <a:pt x="7519752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7532452" y="3368324"/>
                  </a:lnTo>
                  <a:lnTo>
                    <a:pt x="753245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7507052" cy="3342924"/>
            </a:xfrm>
            <a:custGeom>
              <a:avLst/>
              <a:gdLst/>
              <a:ahLst/>
              <a:cxnLst/>
              <a:rect l="l" t="t" r="r" b="b"/>
              <a:pathLst>
                <a:path w="7507052" h="3342924">
                  <a:moveTo>
                    <a:pt x="0" y="0"/>
                  </a:moveTo>
                  <a:lnTo>
                    <a:pt x="7507052" y="0"/>
                  </a:lnTo>
                  <a:lnTo>
                    <a:pt x="7507052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532452" cy="3368324"/>
            </a:xfrm>
            <a:custGeom>
              <a:avLst/>
              <a:gdLst/>
              <a:ahLst/>
              <a:cxnLst/>
              <a:rect l="l" t="t" r="r" b="b"/>
              <a:pathLst>
                <a:path w="7532452" h="3368324">
                  <a:moveTo>
                    <a:pt x="80010" y="3368324"/>
                  </a:moveTo>
                  <a:lnTo>
                    <a:pt x="7532452" y="3368324"/>
                  </a:lnTo>
                  <a:lnTo>
                    <a:pt x="7532452" y="80010"/>
                  </a:lnTo>
                  <a:lnTo>
                    <a:pt x="7532452" y="67310"/>
                  </a:lnTo>
                  <a:lnTo>
                    <a:pt x="7532452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7519752" y="12700"/>
                  </a:lnTo>
                  <a:lnTo>
                    <a:pt x="7519752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162034" y="4457700"/>
            <a:ext cx="808116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o-KR" altLang="en-US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감사합니다</a:t>
            </a:r>
            <a:r>
              <a:rPr lang="en-US" altLang="ko-KR" sz="66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.</a:t>
            </a:r>
            <a:endParaRPr lang="en-US" sz="66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26" y="9323037"/>
            <a:ext cx="1297780" cy="5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2720215"/>
            <a:ext cx="6959664" cy="6538085"/>
            <a:chOff x="0" y="0"/>
            <a:chExt cx="3995786" cy="3753742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3903076" cy="3661032"/>
            </a:xfrm>
            <a:custGeom>
              <a:avLst/>
              <a:gdLst/>
              <a:ahLst/>
              <a:cxnLst/>
              <a:rect l="l" t="t" r="r" b="b"/>
              <a:pathLst>
                <a:path w="3903076" h="3661032">
                  <a:moveTo>
                    <a:pt x="0" y="3606422"/>
                  </a:moveTo>
                  <a:lnTo>
                    <a:pt x="0" y="3661032"/>
                  </a:lnTo>
                  <a:lnTo>
                    <a:pt x="3903076" y="3661032"/>
                  </a:lnTo>
                  <a:lnTo>
                    <a:pt x="3903076" y="0"/>
                  </a:lnTo>
                  <a:lnTo>
                    <a:pt x="3848465" y="0"/>
                  </a:lnTo>
                  <a:lnTo>
                    <a:pt x="3848465" y="3606422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3928476" cy="3686432"/>
            </a:xfrm>
            <a:custGeom>
              <a:avLst/>
              <a:gdLst/>
              <a:ahLst/>
              <a:cxnLst/>
              <a:rect l="l" t="t" r="r" b="b"/>
              <a:pathLst>
                <a:path w="3928476" h="3686432">
                  <a:moveTo>
                    <a:pt x="3861165" y="0"/>
                  </a:moveTo>
                  <a:lnTo>
                    <a:pt x="3861165" y="12700"/>
                  </a:lnTo>
                  <a:lnTo>
                    <a:pt x="3915776" y="12700"/>
                  </a:lnTo>
                  <a:lnTo>
                    <a:pt x="3915776" y="3673732"/>
                  </a:lnTo>
                  <a:lnTo>
                    <a:pt x="12700" y="3673732"/>
                  </a:lnTo>
                  <a:lnTo>
                    <a:pt x="12700" y="3619122"/>
                  </a:lnTo>
                  <a:lnTo>
                    <a:pt x="0" y="3619122"/>
                  </a:lnTo>
                  <a:lnTo>
                    <a:pt x="0" y="3686432"/>
                  </a:lnTo>
                  <a:lnTo>
                    <a:pt x="3928476" y="3686432"/>
                  </a:lnTo>
                  <a:lnTo>
                    <a:pt x="3928476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3903075" cy="3661032"/>
            </a:xfrm>
            <a:custGeom>
              <a:avLst/>
              <a:gdLst/>
              <a:ahLst/>
              <a:cxnLst/>
              <a:rect l="l" t="t" r="r" b="b"/>
              <a:pathLst>
                <a:path w="3903075" h="3661032">
                  <a:moveTo>
                    <a:pt x="0" y="0"/>
                  </a:moveTo>
                  <a:lnTo>
                    <a:pt x="3903075" y="0"/>
                  </a:lnTo>
                  <a:lnTo>
                    <a:pt x="3903075" y="3661032"/>
                  </a:lnTo>
                  <a:lnTo>
                    <a:pt x="0" y="3661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928476" cy="3686432"/>
            </a:xfrm>
            <a:custGeom>
              <a:avLst/>
              <a:gdLst/>
              <a:ahLst/>
              <a:cxnLst/>
              <a:rect l="l" t="t" r="r" b="b"/>
              <a:pathLst>
                <a:path w="3928476" h="3686432">
                  <a:moveTo>
                    <a:pt x="80010" y="3686432"/>
                  </a:moveTo>
                  <a:lnTo>
                    <a:pt x="3928476" y="3686432"/>
                  </a:lnTo>
                  <a:lnTo>
                    <a:pt x="3928476" y="80010"/>
                  </a:lnTo>
                  <a:lnTo>
                    <a:pt x="3928476" y="67310"/>
                  </a:lnTo>
                  <a:lnTo>
                    <a:pt x="3928476" y="0"/>
                  </a:lnTo>
                  <a:lnTo>
                    <a:pt x="0" y="0"/>
                  </a:lnTo>
                  <a:lnTo>
                    <a:pt x="0" y="3686432"/>
                  </a:lnTo>
                  <a:lnTo>
                    <a:pt x="67310" y="3686432"/>
                  </a:lnTo>
                  <a:lnTo>
                    <a:pt x="80010" y="3686432"/>
                  </a:lnTo>
                  <a:close/>
                  <a:moveTo>
                    <a:pt x="12700" y="12700"/>
                  </a:moveTo>
                  <a:lnTo>
                    <a:pt x="3915775" y="12700"/>
                  </a:lnTo>
                  <a:lnTo>
                    <a:pt x="3915775" y="3673732"/>
                  </a:lnTo>
                  <a:lnTo>
                    <a:pt x="12700" y="367373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73690" y="4740549"/>
            <a:ext cx="5425368" cy="1669083"/>
            <a:chOff x="-29544" y="1465493"/>
            <a:chExt cx="7233824" cy="2225444"/>
          </a:xfrm>
        </p:grpSpPr>
        <p:sp>
          <p:nvSpPr>
            <p:cNvPr id="16" name="TextBox 16"/>
            <p:cNvSpPr txBox="1"/>
            <p:nvPr/>
          </p:nvSpPr>
          <p:spPr>
            <a:xfrm>
              <a:off x="-29544" y="1465493"/>
              <a:ext cx="7233824" cy="1692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138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목차</a:t>
              </a:r>
              <a:endParaRPr lang="en-US" sz="138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48736" y="3314580"/>
              <a:ext cx="2346372" cy="376357"/>
            </a:xfrm>
            <a:custGeom>
              <a:avLst/>
              <a:gdLst/>
              <a:ahLst/>
              <a:cxnLst/>
              <a:rect l="l" t="t" r="r" b="b"/>
              <a:pathLst>
                <a:path w="2346372" h="376358">
                  <a:moveTo>
                    <a:pt x="0" y="0"/>
                  </a:moveTo>
                  <a:lnTo>
                    <a:pt x="2346372" y="0"/>
                  </a:lnTo>
                  <a:lnTo>
                    <a:pt x="2346372" y="376359"/>
                  </a:lnTo>
                  <a:lnTo>
                    <a:pt x="0" y="37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62493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8386206" y="2720215"/>
            <a:ext cx="8873094" cy="6538085"/>
            <a:chOff x="0" y="0"/>
            <a:chExt cx="5094352" cy="3753742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5001642" cy="3661032"/>
            </a:xfrm>
            <a:custGeom>
              <a:avLst/>
              <a:gdLst/>
              <a:ahLst/>
              <a:cxnLst/>
              <a:rect l="l" t="t" r="r" b="b"/>
              <a:pathLst>
                <a:path w="5001642" h="3661032">
                  <a:moveTo>
                    <a:pt x="0" y="3606422"/>
                  </a:moveTo>
                  <a:lnTo>
                    <a:pt x="0" y="3661032"/>
                  </a:lnTo>
                  <a:lnTo>
                    <a:pt x="5001642" y="3661032"/>
                  </a:lnTo>
                  <a:lnTo>
                    <a:pt x="5001642" y="0"/>
                  </a:lnTo>
                  <a:lnTo>
                    <a:pt x="4947032" y="0"/>
                  </a:lnTo>
                  <a:lnTo>
                    <a:pt x="4947032" y="3606422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5027042" cy="3686432"/>
            </a:xfrm>
            <a:custGeom>
              <a:avLst/>
              <a:gdLst/>
              <a:ahLst/>
              <a:cxnLst/>
              <a:rect l="l" t="t" r="r" b="b"/>
              <a:pathLst>
                <a:path w="5027042" h="3686432">
                  <a:moveTo>
                    <a:pt x="4959732" y="0"/>
                  </a:moveTo>
                  <a:lnTo>
                    <a:pt x="4959732" y="12700"/>
                  </a:lnTo>
                  <a:lnTo>
                    <a:pt x="5014342" y="12700"/>
                  </a:lnTo>
                  <a:lnTo>
                    <a:pt x="5014342" y="3673732"/>
                  </a:lnTo>
                  <a:lnTo>
                    <a:pt x="12700" y="3673732"/>
                  </a:lnTo>
                  <a:lnTo>
                    <a:pt x="12700" y="3619122"/>
                  </a:lnTo>
                  <a:lnTo>
                    <a:pt x="0" y="3619122"/>
                  </a:lnTo>
                  <a:lnTo>
                    <a:pt x="0" y="3686432"/>
                  </a:lnTo>
                  <a:lnTo>
                    <a:pt x="5027042" y="3686432"/>
                  </a:lnTo>
                  <a:lnTo>
                    <a:pt x="502704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5001642" cy="3661032"/>
            </a:xfrm>
            <a:custGeom>
              <a:avLst/>
              <a:gdLst/>
              <a:ahLst/>
              <a:cxnLst/>
              <a:rect l="l" t="t" r="r" b="b"/>
              <a:pathLst>
                <a:path w="5001642" h="3661032">
                  <a:moveTo>
                    <a:pt x="0" y="0"/>
                  </a:moveTo>
                  <a:lnTo>
                    <a:pt x="5001642" y="0"/>
                  </a:lnTo>
                  <a:lnTo>
                    <a:pt x="5001642" y="3661032"/>
                  </a:lnTo>
                  <a:lnTo>
                    <a:pt x="0" y="3661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027042" cy="3686432"/>
            </a:xfrm>
            <a:custGeom>
              <a:avLst/>
              <a:gdLst/>
              <a:ahLst/>
              <a:cxnLst/>
              <a:rect l="l" t="t" r="r" b="b"/>
              <a:pathLst>
                <a:path w="5027042" h="3686432">
                  <a:moveTo>
                    <a:pt x="80010" y="3686432"/>
                  </a:moveTo>
                  <a:lnTo>
                    <a:pt x="5027042" y="3686432"/>
                  </a:lnTo>
                  <a:lnTo>
                    <a:pt x="5027042" y="80010"/>
                  </a:lnTo>
                  <a:lnTo>
                    <a:pt x="5027042" y="67310"/>
                  </a:lnTo>
                  <a:lnTo>
                    <a:pt x="5027042" y="0"/>
                  </a:lnTo>
                  <a:lnTo>
                    <a:pt x="0" y="0"/>
                  </a:lnTo>
                  <a:lnTo>
                    <a:pt x="0" y="3686432"/>
                  </a:lnTo>
                  <a:lnTo>
                    <a:pt x="67310" y="3686432"/>
                  </a:lnTo>
                  <a:lnTo>
                    <a:pt x="80010" y="3686432"/>
                  </a:lnTo>
                  <a:close/>
                  <a:moveTo>
                    <a:pt x="12700" y="12700"/>
                  </a:moveTo>
                  <a:lnTo>
                    <a:pt x="5014342" y="12700"/>
                  </a:lnTo>
                  <a:lnTo>
                    <a:pt x="5014342" y="3673732"/>
                  </a:lnTo>
                  <a:lnTo>
                    <a:pt x="12700" y="3673732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3E2608D-7C7F-6DE3-980A-C830E1700E88}"/>
              </a:ext>
            </a:extLst>
          </p:cNvPr>
          <p:cNvGrpSpPr/>
          <p:nvPr/>
        </p:nvGrpSpPr>
        <p:grpSpPr>
          <a:xfrm>
            <a:off x="9525000" y="4184156"/>
            <a:ext cx="5778631" cy="833495"/>
            <a:chOff x="9525000" y="4184156"/>
            <a:chExt cx="5778631" cy="833495"/>
          </a:xfrm>
        </p:grpSpPr>
        <p:grpSp>
          <p:nvGrpSpPr>
            <p:cNvPr id="23" name="Group 23"/>
            <p:cNvGrpSpPr/>
            <p:nvPr/>
          </p:nvGrpSpPr>
          <p:grpSpPr>
            <a:xfrm>
              <a:off x="9525000" y="4184156"/>
              <a:ext cx="843067" cy="833495"/>
              <a:chOff x="0" y="0"/>
              <a:chExt cx="1124091" cy="111132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124091" cy="1111327"/>
              </a:xfrm>
              <a:custGeom>
                <a:avLst/>
                <a:gdLst/>
                <a:ahLst/>
                <a:cxnLst/>
                <a:rect l="l" t="t" r="r" b="b"/>
                <a:pathLst>
                  <a:path w="1124091" h="1111327">
                    <a:moveTo>
                      <a:pt x="0" y="0"/>
                    </a:moveTo>
                    <a:lnTo>
                      <a:pt x="1124091" y="0"/>
                    </a:lnTo>
                    <a:lnTo>
                      <a:pt x="1124091" y="1111327"/>
                    </a:lnTo>
                    <a:lnTo>
                      <a:pt x="0" y="11113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t="-114" b="-114"/>
                </a:stretch>
              </a:blip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260371" y="131516"/>
                <a:ext cx="594774" cy="8482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340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1</a:t>
                </a: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0695206" y="4458655"/>
              <a:ext cx="4608425" cy="431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19"/>
                </a:lnSpc>
              </a:pPr>
              <a:r>
                <a:rPr lang="ko-KR" altLang="en-US" sz="40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음악 감상과 비평</a:t>
              </a:r>
              <a:endParaRPr lang="en-US" sz="40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7D1D42C-F9B0-51D7-4434-934EA2E071E8}"/>
              </a:ext>
            </a:extLst>
          </p:cNvPr>
          <p:cNvGrpSpPr/>
          <p:nvPr/>
        </p:nvGrpSpPr>
        <p:grpSpPr>
          <a:xfrm>
            <a:off x="9525000" y="5465326"/>
            <a:ext cx="5778631" cy="835404"/>
            <a:chOff x="9525000" y="5465326"/>
            <a:chExt cx="5778631" cy="835404"/>
          </a:xfrm>
        </p:grpSpPr>
        <p:grpSp>
          <p:nvGrpSpPr>
            <p:cNvPr id="27" name="Group 27"/>
            <p:cNvGrpSpPr/>
            <p:nvPr/>
          </p:nvGrpSpPr>
          <p:grpSpPr>
            <a:xfrm>
              <a:off x="9525000" y="5465326"/>
              <a:ext cx="843068" cy="835404"/>
              <a:chOff x="0" y="0"/>
              <a:chExt cx="1124091" cy="111387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124091" cy="1113872"/>
              </a:xfrm>
              <a:custGeom>
                <a:avLst/>
                <a:gdLst/>
                <a:ahLst/>
                <a:cxnLst/>
                <a:rect l="l" t="t" r="r" b="b"/>
                <a:pathLst>
                  <a:path w="1124091" h="1113872">
                    <a:moveTo>
                      <a:pt x="0" y="0"/>
                    </a:moveTo>
                    <a:lnTo>
                      <a:pt x="1124091" y="0"/>
                    </a:lnTo>
                    <a:lnTo>
                      <a:pt x="1124091" y="1113872"/>
                    </a:lnTo>
                    <a:lnTo>
                      <a:pt x="0" y="11138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260096" y="134793"/>
                <a:ext cx="594774" cy="8508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340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2</a:t>
                </a: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0695206" y="5739825"/>
              <a:ext cx="4608425" cy="431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19"/>
                </a:lnSpc>
              </a:pPr>
              <a:r>
                <a:rPr lang="ko-KR" altLang="en-US" sz="40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음악 감상</a:t>
              </a:r>
              <a:endParaRPr lang="en-US" sz="40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B2E6534-29AD-A194-AC48-783B841FF084}"/>
              </a:ext>
            </a:extLst>
          </p:cNvPr>
          <p:cNvGrpSpPr/>
          <p:nvPr/>
        </p:nvGrpSpPr>
        <p:grpSpPr>
          <a:xfrm>
            <a:off x="9525000" y="6746496"/>
            <a:ext cx="5778631" cy="835404"/>
            <a:chOff x="9525000" y="6746496"/>
            <a:chExt cx="5778631" cy="835404"/>
          </a:xfrm>
        </p:grpSpPr>
        <p:grpSp>
          <p:nvGrpSpPr>
            <p:cNvPr id="31" name="Group 31"/>
            <p:cNvGrpSpPr/>
            <p:nvPr/>
          </p:nvGrpSpPr>
          <p:grpSpPr>
            <a:xfrm>
              <a:off x="9525000" y="6746496"/>
              <a:ext cx="843068" cy="835404"/>
              <a:chOff x="0" y="0"/>
              <a:chExt cx="1124091" cy="111387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24091" cy="1113872"/>
              </a:xfrm>
              <a:custGeom>
                <a:avLst/>
                <a:gdLst/>
                <a:ahLst/>
                <a:cxnLst/>
                <a:rect l="l" t="t" r="r" b="b"/>
                <a:pathLst>
                  <a:path w="1124091" h="1113872">
                    <a:moveTo>
                      <a:pt x="0" y="0"/>
                    </a:moveTo>
                    <a:lnTo>
                      <a:pt x="1124091" y="0"/>
                    </a:lnTo>
                    <a:lnTo>
                      <a:pt x="1124091" y="1113872"/>
                    </a:lnTo>
                    <a:lnTo>
                      <a:pt x="0" y="11138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260096" y="131517"/>
                <a:ext cx="594774" cy="8508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3405" dirty="0">
                    <a:solidFill>
                      <a:srgbClr val="FFFFFF"/>
                    </a:solidFill>
                    <a:latin typeface="Agrandir Wide Medium"/>
                    <a:ea typeface="Agrandir Wide Medium"/>
                    <a:cs typeface="Agrandir Wide Medium"/>
                    <a:sym typeface="Agrandir Wide Medium"/>
                  </a:rPr>
                  <a:t>3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0695206" y="7020995"/>
              <a:ext cx="4608425" cy="431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19"/>
                </a:lnSpc>
              </a:pPr>
              <a:r>
                <a:rPr lang="ko-KR" altLang="en-US" sz="40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음악 비평 학습 예시</a:t>
              </a:r>
              <a:endParaRPr lang="en-US" sz="40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2176344"/>
            <a:ext cx="16230600" cy="2010265"/>
            <a:chOff x="0" y="0"/>
            <a:chExt cx="9318553" cy="1154163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9225843" cy="1061453"/>
            </a:xfrm>
            <a:custGeom>
              <a:avLst/>
              <a:gdLst/>
              <a:ahLst/>
              <a:cxnLst/>
              <a:rect l="l" t="t" r="r" b="b"/>
              <a:pathLst>
                <a:path w="9225843" h="1061453">
                  <a:moveTo>
                    <a:pt x="0" y="1006843"/>
                  </a:moveTo>
                  <a:lnTo>
                    <a:pt x="0" y="1061453"/>
                  </a:lnTo>
                  <a:lnTo>
                    <a:pt x="9225843" y="1061453"/>
                  </a:lnTo>
                  <a:lnTo>
                    <a:pt x="9225843" y="0"/>
                  </a:lnTo>
                  <a:lnTo>
                    <a:pt x="9171233" y="0"/>
                  </a:lnTo>
                  <a:lnTo>
                    <a:pt x="9171233" y="1006843"/>
                  </a:lnTo>
                  <a:close/>
                </a:path>
              </a:pathLst>
            </a:custGeom>
            <a:solidFill>
              <a:srgbClr val="D1F3C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9251243" cy="1086853"/>
            </a:xfrm>
            <a:custGeom>
              <a:avLst/>
              <a:gdLst/>
              <a:ahLst/>
              <a:cxnLst/>
              <a:rect l="l" t="t" r="r" b="b"/>
              <a:pathLst>
                <a:path w="9251243" h="1086853">
                  <a:moveTo>
                    <a:pt x="9183933" y="0"/>
                  </a:moveTo>
                  <a:lnTo>
                    <a:pt x="9183933" y="12700"/>
                  </a:lnTo>
                  <a:lnTo>
                    <a:pt x="9238543" y="12700"/>
                  </a:lnTo>
                  <a:lnTo>
                    <a:pt x="9238543" y="1074153"/>
                  </a:lnTo>
                  <a:lnTo>
                    <a:pt x="12700" y="1074153"/>
                  </a:lnTo>
                  <a:lnTo>
                    <a:pt x="12700" y="1019543"/>
                  </a:lnTo>
                  <a:lnTo>
                    <a:pt x="0" y="1019543"/>
                  </a:lnTo>
                  <a:lnTo>
                    <a:pt x="0" y="1086853"/>
                  </a:lnTo>
                  <a:lnTo>
                    <a:pt x="9251243" y="1086853"/>
                  </a:lnTo>
                  <a:lnTo>
                    <a:pt x="92512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9225843" cy="1061453"/>
            </a:xfrm>
            <a:custGeom>
              <a:avLst/>
              <a:gdLst/>
              <a:ahLst/>
              <a:cxnLst/>
              <a:rect l="l" t="t" r="r" b="b"/>
              <a:pathLst>
                <a:path w="9225843" h="1061453">
                  <a:moveTo>
                    <a:pt x="0" y="0"/>
                  </a:moveTo>
                  <a:lnTo>
                    <a:pt x="9225843" y="0"/>
                  </a:lnTo>
                  <a:lnTo>
                    <a:pt x="9225843" y="1061453"/>
                  </a:lnTo>
                  <a:lnTo>
                    <a:pt x="0" y="10614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9251243" cy="1086853"/>
            </a:xfrm>
            <a:custGeom>
              <a:avLst/>
              <a:gdLst/>
              <a:ahLst/>
              <a:cxnLst/>
              <a:rect l="l" t="t" r="r" b="b"/>
              <a:pathLst>
                <a:path w="9251243" h="1086853">
                  <a:moveTo>
                    <a:pt x="80010" y="1086853"/>
                  </a:moveTo>
                  <a:lnTo>
                    <a:pt x="9251243" y="1086853"/>
                  </a:lnTo>
                  <a:lnTo>
                    <a:pt x="9251243" y="80010"/>
                  </a:lnTo>
                  <a:lnTo>
                    <a:pt x="9251243" y="67310"/>
                  </a:lnTo>
                  <a:lnTo>
                    <a:pt x="9251243" y="0"/>
                  </a:lnTo>
                  <a:lnTo>
                    <a:pt x="0" y="0"/>
                  </a:lnTo>
                  <a:lnTo>
                    <a:pt x="0" y="1086853"/>
                  </a:lnTo>
                  <a:lnTo>
                    <a:pt x="67310" y="1086853"/>
                  </a:lnTo>
                  <a:lnTo>
                    <a:pt x="80010" y="1086853"/>
                  </a:lnTo>
                  <a:close/>
                  <a:moveTo>
                    <a:pt x="12700" y="12700"/>
                  </a:moveTo>
                  <a:lnTo>
                    <a:pt x="9238543" y="12700"/>
                  </a:lnTo>
                  <a:lnTo>
                    <a:pt x="9238543" y="1074153"/>
                  </a:lnTo>
                  <a:lnTo>
                    <a:pt x="12700" y="1074153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811713" y="2512164"/>
            <a:ext cx="629275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altLang="ko-KR" sz="6999" b="1" spc="349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1. </a:t>
            </a:r>
            <a:r>
              <a:rPr lang="ko-KR" altLang="en-US" sz="6999" b="1" spc="349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6999" b="1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감상과 비평</a:t>
            </a:r>
            <a:endParaRPr lang="en-US" sz="6999" b="1" spc="349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264109" y="3634908"/>
            <a:ext cx="1759779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624931"/>
            </a:stretch>
          </a:blipFill>
        </p:spPr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DD5CF5F-679B-6309-B189-8EB79F5EF061}"/>
              </a:ext>
            </a:extLst>
          </p:cNvPr>
          <p:cNvGrpSpPr/>
          <p:nvPr/>
        </p:nvGrpSpPr>
        <p:grpSpPr>
          <a:xfrm>
            <a:off x="1028700" y="4532935"/>
            <a:ext cx="16091242" cy="4725365"/>
            <a:chOff x="1028700" y="4532935"/>
            <a:chExt cx="8115300" cy="4725365"/>
          </a:xfrm>
        </p:grpSpPr>
        <p:grpSp>
          <p:nvGrpSpPr>
            <p:cNvPr id="15" name="Group 15"/>
            <p:cNvGrpSpPr/>
            <p:nvPr/>
          </p:nvGrpSpPr>
          <p:grpSpPr>
            <a:xfrm>
              <a:off x="1028700" y="4532935"/>
              <a:ext cx="8115300" cy="4725365"/>
              <a:chOff x="0" y="0"/>
              <a:chExt cx="4659276" cy="27129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80010" y="80010"/>
                <a:ext cx="4566566" cy="2620287"/>
              </a:xfrm>
              <a:custGeom>
                <a:avLst/>
                <a:gdLst/>
                <a:ahLst/>
                <a:cxnLst/>
                <a:rect l="l" t="t" r="r" b="b"/>
                <a:pathLst>
                  <a:path w="4566566" h="2620287">
                    <a:moveTo>
                      <a:pt x="0" y="2565677"/>
                    </a:moveTo>
                    <a:lnTo>
                      <a:pt x="0" y="2620287"/>
                    </a:lnTo>
                    <a:lnTo>
                      <a:pt x="4566566" y="2620287"/>
                    </a:lnTo>
                    <a:lnTo>
                      <a:pt x="4566566" y="0"/>
                    </a:lnTo>
                    <a:lnTo>
                      <a:pt x="4511957" y="0"/>
                    </a:lnTo>
                    <a:lnTo>
                      <a:pt x="4511957" y="2565677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7310" y="67310"/>
                <a:ext cx="4591966" cy="2645687"/>
              </a:xfrm>
              <a:custGeom>
                <a:avLst/>
                <a:gdLst/>
                <a:ahLst/>
                <a:cxnLst/>
                <a:rect l="l" t="t" r="r" b="b"/>
                <a:pathLst>
                  <a:path w="4591966" h="2645687">
                    <a:moveTo>
                      <a:pt x="4524657" y="0"/>
                    </a:moveTo>
                    <a:lnTo>
                      <a:pt x="4524657" y="12700"/>
                    </a:lnTo>
                    <a:lnTo>
                      <a:pt x="4579266" y="12700"/>
                    </a:lnTo>
                    <a:lnTo>
                      <a:pt x="4579266" y="2632987"/>
                    </a:lnTo>
                    <a:lnTo>
                      <a:pt x="12700" y="2632987"/>
                    </a:lnTo>
                    <a:lnTo>
                      <a:pt x="12700" y="2578377"/>
                    </a:lnTo>
                    <a:lnTo>
                      <a:pt x="0" y="2578377"/>
                    </a:lnTo>
                    <a:lnTo>
                      <a:pt x="0" y="2645687"/>
                    </a:lnTo>
                    <a:lnTo>
                      <a:pt x="4591966" y="2645687"/>
                    </a:lnTo>
                    <a:lnTo>
                      <a:pt x="459196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2700" y="12700"/>
                <a:ext cx="4566567" cy="2620287"/>
              </a:xfrm>
              <a:custGeom>
                <a:avLst/>
                <a:gdLst/>
                <a:ahLst/>
                <a:cxnLst/>
                <a:rect l="l" t="t" r="r" b="b"/>
                <a:pathLst>
                  <a:path w="4566567" h="2620287">
                    <a:moveTo>
                      <a:pt x="0" y="0"/>
                    </a:moveTo>
                    <a:lnTo>
                      <a:pt x="4566567" y="0"/>
                    </a:lnTo>
                    <a:lnTo>
                      <a:pt x="4566567" y="2620287"/>
                    </a:lnTo>
                    <a:lnTo>
                      <a:pt x="0" y="26202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4591967" cy="2645687"/>
              </a:xfrm>
              <a:custGeom>
                <a:avLst/>
                <a:gdLst/>
                <a:ahLst/>
                <a:cxnLst/>
                <a:rect l="l" t="t" r="r" b="b"/>
                <a:pathLst>
                  <a:path w="4591967" h="2645687">
                    <a:moveTo>
                      <a:pt x="80010" y="2645687"/>
                    </a:moveTo>
                    <a:lnTo>
                      <a:pt x="4591967" y="2645687"/>
                    </a:lnTo>
                    <a:lnTo>
                      <a:pt x="4591967" y="80010"/>
                    </a:lnTo>
                    <a:lnTo>
                      <a:pt x="4591967" y="67310"/>
                    </a:lnTo>
                    <a:lnTo>
                      <a:pt x="4591967" y="0"/>
                    </a:lnTo>
                    <a:lnTo>
                      <a:pt x="0" y="0"/>
                    </a:lnTo>
                    <a:lnTo>
                      <a:pt x="0" y="2645687"/>
                    </a:lnTo>
                    <a:lnTo>
                      <a:pt x="67310" y="2645687"/>
                    </a:lnTo>
                    <a:lnTo>
                      <a:pt x="80010" y="2645687"/>
                    </a:lnTo>
                    <a:close/>
                    <a:moveTo>
                      <a:pt x="12700" y="12700"/>
                    </a:moveTo>
                    <a:lnTo>
                      <a:pt x="4579267" y="12700"/>
                    </a:lnTo>
                    <a:lnTo>
                      <a:pt x="4579267" y="2632987"/>
                    </a:lnTo>
                    <a:lnTo>
                      <a:pt x="12700" y="263298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1246090" y="5600700"/>
              <a:ext cx="7563284" cy="2277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200000"/>
                </a:lnSpc>
              </a:pPr>
              <a:r>
                <a:rPr lang="ko-KR" altLang="en-US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감상자의 개인적 취향과 성격</a:t>
              </a:r>
              <a:r>
                <a:rPr lang="en-US" altLang="ko-KR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, </a:t>
              </a:r>
              <a:r>
                <a:rPr lang="ko-KR" altLang="en-US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교육적 배경</a:t>
              </a:r>
              <a:r>
                <a:rPr lang="en-US" altLang="ko-KR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, </a:t>
              </a:r>
              <a:r>
                <a:rPr lang="ko-KR" altLang="en-US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환경 등에</a:t>
              </a:r>
              <a:r>
                <a:rPr lang="en-US" altLang="ko-KR" sz="40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 </a:t>
              </a:r>
              <a:r>
                <a:rPr lang="ko-KR" altLang="en-US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따라 다르게 나타나며</a:t>
              </a:r>
              <a:endParaRPr lang="en-US" altLang="ko-KR" sz="40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>
                <a:lnSpc>
                  <a:spcPct val="200000"/>
                </a:lnSpc>
              </a:pPr>
              <a:r>
                <a:rPr lang="ko-KR" altLang="en-US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같은 사람이라도 상황에 따라 방식을 달리할 수 있다</a:t>
              </a:r>
              <a:r>
                <a:rPr lang="en-US" altLang="ko-KR" sz="4000" u="none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387723E-D7A4-AF73-8C11-5FFCC01A5813}"/>
              </a:ext>
            </a:extLst>
          </p:cNvPr>
          <p:cNvGrpSpPr/>
          <p:nvPr/>
        </p:nvGrpSpPr>
        <p:grpSpPr>
          <a:xfrm>
            <a:off x="4572000" y="3036220"/>
            <a:ext cx="8454025" cy="4214559"/>
            <a:chOff x="4572000" y="3086233"/>
            <a:chExt cx="8454025" cy="4214559"/>
          </a:xfrm>
        </p:grpSpPr>
        <p:grpSp>
          <p:nvGrpSpPr>
            <p:cNvPr id="10" name="Group 10"/>
            <p:cNvGrpSpPr/>
            <p:nvPr/>
          </p:nvGrpSpPr>
          <p:grpSpPr>
            <a:xfrm>
              <a:off x="4572000" y="3086233"/>
              <a:ext cx="8454025" cy="4214559"/>
              <a:chOff x="0" y="0"/>
              <a:chExt cx="5515254" cy="34356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80010" y="80010"/>
                <a:ext cx="5422544" cy="3342924"/>
              </a:xfrm>
              <a:custGeom>
                <a:avLst/>
                <a:gdLst/>
                <a:ahLst/>
                <a:cxnLst/>
                <a:rect l="l" t="t" r="r" b="b"/>
                <a:pathLst>
                  <a:path w="5422544" h="3342924">
                    <a:moveTo>
                      <a:pt x="0" y="3288314"/>
                    </a:moveTo>
                    <a:lnTo>
                      <a:pt x="0" y="3342924"/>
                    </a:lnTo>
                    <a:lnTo>
                      <a:pt x="5422544" y="3342924"/>
                    </a:lnTo>
                    <a:lnTo>
                      <a:pt x="5422544" y="0"/>
                    </a:lnTo>
                    <a:lnTo>
                      <a:pt x="5367934" y="0"/>
                    </a:lnTo>
                    <a:lnTo>
                      <a:pt x="5367934" y="3288314"/>
                    </a:lnTo>
                    <a:close/>
                  </a:path>
                </a:pathLst>
              </a:custGeom>
              <a:solidFill>
                <a:srgbClr val="B6E3F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7310" y="67310"/>
                <a:ext cx="5447944" cy="3368324"/>
              </a:xfrm>
              <a:custGeom>
                <a:avLst/>
                <a:gdLst/>
                <a:ahLst/>
                <a:cxnLst/>
                <a:rect l="l" t="t" r="r" b="b"/>
                <a:pathLst>
                  <a:path w="5447944" h="3368324">
                    <a:moveTo>
                      <a:pt x="5380634" y="0"/>
                    </a:moveTo>
                    <a:lnTo>
                      <a:pt x="5380634" y="12700"/>
                    </a:lnTo>
                    <a:lnTo>
                      <a:pt x="5435244" y="12700"/>
                    </a:lnTo>
                    <a:lnTo>
                      <a:pt x="5435244" y="3355624"/>
                    </a:lnTo>
                    <a:lnTo>
                      <a:pt x="12700" y="3355624"/>
                    </a:lnTo>
                    <a:lnTo>
                      <a:pt x="12700" y="3301014"/>
                    </a:lnTo>
                    <a:lnTo>
                      <a:pt x="0" y="3301014"/>
                    </a:lnTo>
                    <a:lnTo>
                      <a:pt x="0" y="3368324"/>
                    </a:lnTo>
                    <a:lnTo>
                      <a:pt x="5447944" y="3368324"/>
                    </a:lnTo>
                    <a:lnTo>
                      <a:pt x="544794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700" y="12700"/>
                <a:ext cx="5422544" cy="3342924"/>
              </a:xfrm>
              <a:custGeom>
                <a:avLst/>
                <a:gdLst/>
                <a:ahLst/>
                <a:cxnLst/>
                <a:rect l="l" t="t" r="r" b="b"/>
                <a:pathLst>
                  <a:path w="5422544" h="3342924">
                    <a:moveTo>
                      <a:pt x="0" y="0"/>
                    </a:moveTo>
                    <a:lnTo>
                      <a:pt x="5422544" y="0"/>
                    </a:lnTo>
                    <a:lnTo>
                      <a:pt x="5422544" y="3342924"/>
                    </a:lnTo>
                    <a:lnTo>
                      <a:pt x="0" y="33429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5447944" cy="3368324"/>
              </a:xfrm>
              <a:custGeom>
                <a:avLst/>
                <a:gdLst/>
                <a:ahLst/>
                <a:cxnLst/>
                <a:rect l="l" t="t" r="r" b="b"/>
                <a:pathLst>
                  <a:path w="5447944" h="3368324">
                    <a:moveTo>
                      <a:pt x="80010" y="3368324"/>
                    </a:moveTo>
                    <a:lnTo>
                      <a:pt x="5447944" y="3368324"/>
                    </a:lnTo>
                    <a:lnTo>
                      <a:pt x="5447944" y="80010"/>
                    </a:lnTo>
                    <a:lnTo>
                      <a:pt x="5447944" y="67310"/>
                    </a:lnTo>
                    <a:lnTo>
                      <a:pt x="5447944" y="0"/>
                    </a:lnTo>
                    <a:lnTo>
                      <a:pt x="0" y="0"/>
                    </a:lnTo>
                    <a:lnTo>
                      <a:pt x="0" y="3368324"/>
                    </a:lnTo>
                    <a:lnTo>
                      <a:pt x="67310" y="3368324"/>
                    </a:lnTo>
                    <a:lnTo>
                      <a:pt x="80010" y="3368324"/>
                    </a:lnTo>
                    <a:close/>
                    <a:moveTo>
                      <a:pt x="12700" y="12700"/>
                    </a:moveTo>
                    <a:lnTo>
                      <a:pt x="5435244" y="12700"/>
                    </a:lnTo>
                    <a:lnTo>
                      <a:pt x="5435244" y="3355624"/>
                    </a:lnTo>
                    <a:lnTo>
                      <a:pt x="12700" y="3355624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4642596" y="4150285"/>
              <a:ext cx="8106957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altLang="ko-KR" sz="10800" b="1" spc="500" dirty="0" smtClean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2. </a:t>
              </a:r>
              <a:r>
                <a:rPr lang="ko-KR" altLang="en-US" sz="10800" b="1" spc="500" dirty="0" smtClean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음악 </a:t>
              </a:r>
              <a:r>
                <a:rPr lang="ko-KR" altLang="en-US" sz="10800" b="1" spc="500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감상</a:t>
              </a:r>
              <a:endParaRPr 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8022931" y="6340545"/>
              <a:ext cx="1655337" cy="282269"/>
            </a:xfrm>
            <a:custGeom>
              <a:avLst/>
              <a:gdLst/>
              <a:ahLst/>
              <a:cxnLst/>
              <a:rect l="l" t="t" r="r" b="b"/>
              <a:pathLst>
                <a:path w="1759779" h="282269">
                  <a:moveTo>
                    <a:pt x="0" y="0"/>
                  </a:moveTo>
                  <a:lnTo>
                    <a:pt x="1759779" y="0"/>
                  </a:lnTo>
                  <a:lnTo>
                    <a:pt x="1759779" y="282268"/>
                  </a:lnTo>
                  <a:lnTo>
                    <a:pt x="0" y="282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b="-624931"/>
              </a:stretch>
            </a:blip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86186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522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74606" y="5054833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55107"/>
            <a:chOff x="12519012" y="4351562"/>
            <a:chExt cx="2717122" cy="2755107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55107"/>
              <a:chOff x="0" y="0"/>
              <a:chExt cx="1588770" cy="1610981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21314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43503" y="4734851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F43E0FE3-E2A4-50D9-8FB5-C6A56C41289D}"/>
              </a:ext>
            </a:extLst>
          </p:cNvPr>
          <p:cNvGrpSpPr/>
          <p:nvPr/>
        </p:nvGrpSpPr>
        <p:grpSpPr>
          <a:xfrm>
            <a:off x="1172541" y="726725"/>
            <a:ext cx="2717122" cy="2740375"/>
            <a:chOff x="12519012" y="4351562"/>
            <a:chExt cx="2717122" cy="2740375"/>
          </a:xfrm>
          <a:solidFill>
            <a:srgbClr val="B6C2E3"/>
          </a:solidFill>
        </p:grpSpPr>
        <p:grpSp>
          <p:nvGrpSpPr>
            <p:cNvPr id="54" name="Group 17">
              <a:extLst>
                <a:ext uri="{FF2B5EF4-FFF2-40B4-BE49-F238E27FC236}">
                  <a16:creationId xmlns:a16="http://schemas.microsoft.com/office/drawing/2014/main" id="{98AF8DF4-EBE9-1F13-5A2D-FC7B4F2ECA2B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DF59438B-9BB0-0FC2-4705-D3249B078980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045134FA-80B9-A330-B9CF-54EF7F903670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5" name="TextBox 20">
              <a:extLst>
                <a:ext uri="{FF2B5EF4-FFF2-40B4-BE49-F238E27FC236}">
                  <a16:creationId xmlns:a16="http://schemas.microsoft.com/office/drawing/2014/main" id="{1D9E2265-FD84-3A40-9B59-95477465DAA6}"/>
                </a:ext>
              </a:extLst>
            </p:cNvPr>
            <p:cNvSpPr txBox="1"/>
            <p:nvPr/>
          </p:nvSpPr>
          <p:spPr>
            <a:xfrm>
              <a:off x="12954363" y="5043426"/>
              <a:ext cx="1824700" cy="1354217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2050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7BCB1ADD-7499-B26D-262C-CC64B84B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3405501" y="2226997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D18878D2-64A0-9ED2-7D64-5B0E49711670}"/>
              </a:ext>
            </a:extLst>
          </p:cNvPr>
          <p:cNvCxnSpPr>
            <a:cxnSpLocks/>
          </p:cNvCxnSpPr>
          <p:nvPr/>
        </p:nvCxnSpPr>
        <p:spPr>
          <a:xfrm>
            <a:off x="2438400" y="-733301"/>
            <a:ext cx="0" cy="1447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263D0C5E-7E5E-6A54-1AC7-CED748E9EE1B}"/>
              </a:ext>
            </a:extLst>
          </p:cNvPr>
          <p:cNvSpPr/>
          <p:nvPr/>
        </p:nvSpPr>
        <p:spPr>
          <a:xfrm rot="-5400000" flipH="1">
            <a:off x="4000499" y="-4000498"/>
            <a:ext cx="10287001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625423" y="10287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B6C2E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8793780" y="2928320"/>
            <a:ext cx="7543800" cy="1376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음악을</a:t>
            </a: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 </a:t>
            </a: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들으면서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6A6B8F64-23A9-8289-E4A7-903EE9B076A3}"/>
              </a:ext>
            </a:extLst>
          </p:cNvPr>
          <p:cNvSpPr txBox="1"/>
          <p:nvPr/>
        </p:nvSpPr>
        <p:spPr>
          <a:xfrm>
            <a:off x="8877384" y="4422537"/>
            <a:ext cx="7543800" cy="290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슬픔</a:t>
            </a: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,</a:t>
            </a: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기쁨</a:t>
            </a: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,</a:t>
            </a: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만족감을 느끼는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E87E01A-89D3-803D-944C-BF7ED190CE7B}"/>
              </a:ext>
            </a:extLst>
          </p:cNvPr>
          <p:cNvCxnSpPr>
            <a:cxnSpLocks/>
          </p:cNvCxnSpPr>
          <p:nvPr/>
        </p:nvCxnSpPr>
        <p:spPr>
          <a:xfrm>
            <a:off x="2438400" y="5238684"/>
            <a:ext cx="0" cy="54411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6A8DD8-75E3-83D7-F6B3-231E4ACB74F6}"/>
              </a:ext>
            </a:extLst>
          </p:cNvPr>
          <p:cNvGrpSpPr/>
          <p:nvPr/>
        </p:nvGrpSpPr>
        <p:grpSpPr>
          <a:xfrm>
            <a:off x="762000" y="3607438"/>
            <a:ext cx="6101422" cy="3380280"/>
            <a:chOff x="1137578" y="3453360"/>
            <a:chExt cx="6101422" cy="3380280"/>
          </a:xfrm>
        </p:grpSpPr>
        <p:grpSp>
          <p:nvGrpSpPr>
            <p:cNvPr id="13" name="Group 13"/>
            <p:cNvGrpSpPr/>
            <p:nvPr/>
          </p:nvGrpSpPr>
          <p:grpSpPr>
            <a:xfrm>
              <a:off x="1137578" y="3453360"/>
              <a:ext cx="6101422" cy="3380280"/>
              <a:chOff x="0" y="0"/>
              <a:chExt cx="5223746" cy="22385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2091246"/>
                    </a:moveTo>
                    <a:lnTo>
                      <a:pt x="0" y="2145856"/>
                    </a:lnTo>
                    <a:lnTo>
                      <a:pt x="5131036" y="2145856"/>
                    </a:lnTo>
                    <a:lnTo>
                      <a:pt x="5131036" y="0"/>
                    </a:lnTo>
                    <a:lnTo>
                      <a:pt x="5076426" y="0"/>
                    </a:lnTo>
                    <a:lnTo>
                      <a:pt x="5076426" y="2091246"/>
                    </a:lnTo>
                    <a:close/>
                  </a:path>
                </a:pathLst>
              </a:custGeom>
              <a:solidFill>
                <a:srgbClr val="B6C2E3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5089126" y="0"/>
                    </a:moveTo>
                    <a:lnTo>
                      <a:pt x="5089126" y="12700"/>
                    </a:ln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2103946"/>
                    </a:lnTo>
                    <a:lnTo>
                      <a:pt x="0" y="2103946"/>
                    </a:lnTo>
                    <a:lnTo>
                      <a:pt x="0" y="2171256"/>
                    </a:lnTo>
                    <a:lnTo>
                      <a:pt x="5156436" y="2171256"/>
                    </a:lnTo>
                    <a:lnTo>
                      <a:pt x="51564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0"/>
                    </a:moveTo>
                    <a:lnTo>
                      <a:pt x="5131036" y="0"/>
                    </a:lnTo>
                    <a:lnTo>
                      <a:pt x="5131036" y="2145856"/>
                    </a:lnTo>
                    <a:lnTo>
                      <a:pt x="0" y="21458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80010" y="2171256"/>
                    </a:moveTo>
                    <a:lnTo>
                      <a:pt x="5156436" y="2171256"/>
                    </a:lnTo>
                    <a:lnTo>
                      <a:pt x="5156436" y="80010"/>
                    </a:lnTo>
                    <a:lnTo>
                      <a:pt x="5156436" y="67310"/>
                    </a:lnTo>
                    <a:lnTo>
                      <a:pt x="5156436" y="0"/>
                    </a:lnTo>
                    <a:lnTo>
                      <a:pt x="0" y="0"/>
                    </a:lnTo>
                    <a:lnTo>
                      <a:pt x="0" y="2171256"/>
                    </a:lnTo>
                    <a:lnTo>
                      <a:pt x="67310" y="2171256"/>
                    </a:lnTo>
                    <a:lnTo>
                      <a:pt x="80010" y="2171256"/>
                    </a:lnTo>
                    <a:close/>
                    <a:moveTo>
                      <a:pt x="12700" y="12700"/>
                    </a:move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936717" y="4823670"/>
              <a:ext cx="4414177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80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정서적 감상</a:t>
              </a:r>
              <a:endParaRPr 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137579" y="3453360"/>
              <a:ext cx="6012454" cy="634117"/>
              <a:chOff x="0" y="0"/>
              <a:chExt cx="10363924" cy="845489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10363924" cy="845489"/>
                <a:chOff x="0" y="0"/>
                <a:chExt cx="56878779" cy="464017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72390" y="72390"/>
                  <a:ext cx="56733997" cy="449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33997" h="4495390">
                      <a:moveTo>
                        <a:pt x="0" y="0"/>
                      </a:moveTo>
                      <a:lnTo>
                        <a:pt x="56733997" y="0"/>
                      </a:lnTo>
                      <a:lnTo>
                        <a:pt x="56733997" y="4495390"/>
                      </a:lnTo>
                      <a:lnTo>
                        <a:pt x="0" y="4495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6C2E3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6878779" cy="4640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8779" h="4640170">
                      <a:moveTo>
                        <a:pt x="56734001" y="4495390"/>
                      </a:moveTo>
                      <a:lnTo>
                        <a:pt x="56878779" y="4495390"/>
                      </a:lnTo>
                      <a:lnTo>
                        <a:pt x="56878779" y="4640170"/>
                      </a:lnTo>
                      <a:lnTo>
                        <a:pt x="56734001" y="4640170"/>
                      </a:lnTo>
                      <a:lnTo>
                        <a:pt x="56734001" y="4495390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95390"/>
                      </a:lnTo>
                      <a:lnTo>
                        <a:pt x="0" y="4495390"/>
                      </a:lnTo>
                      <a:lnTo>
                        <a:pt x="0" y="144780"/>
                      </a:lnTo>
                      <a:close/>
                      <a:moveTo>
                        <a:pt x="0" y="4495390"/>
                      </a:moveTo>
                      <a:lnTo>
                        <a:pt x="144780" y="4495390"/>
                      </a:lnTo>
                      <a:lnTo>
                        <a:pt x="144780" y="4640170"/>
                      </a:lnTo>
                      <a:lnTo>
                        <a:pt x="0" y="4640170"/>
                      </a:lnTo>
                      <a:lnTo>
                        <a:pt x="0" y="4495390"/>
                      </a:lnTo>
                      <a:close/>
                      <a:moveTo>
                        <a:pt x="56734001" y="144780"/>
                      </a:moveTo>
                      <a:lnTo>
                        <a:pt x="56878779" y="144780"/>
                      </a:lnTo>
                      <a:lnTo>
                        <a:pt x="56878779" y="4495390"/>
                      </a:lnTo>
                      <a:lnTo>
                        <a:pt x="56734001" y="4495390"/>
                      </a:lnTo>
                      <a:lnTo>
                        <a:pt x="56734001" y="144780"/>
                      </a:lnTo>
                      <a:close/>
                      <a:moveTo>
                        <a:pt x="144780" y="4495390"/>
                      </a:moveTo>
                      <a:lnTo>
                        <a:pt x="56734001" y="4495390"/>
                      </a:lnTo>
                      <a:lnTo>
                        <a:pt x="56734001" y="4640170"/>
                      </a:lnTo>
                      <a:lnTo>
                        <a:pt x="144780" y="4640170"/>
                      </a:lnTo>
                      <a:lnTo>
                        <a:pt x="144780" y="4495390"/>
                      </a:lnTo>
                      <a:close/>
                      <a:moveTo>
                        <a:pt x="56734001" y="0"/>
                      </a:moveTo>
                      <a:lnTo>
                        <a:pt x="56878779" y="0"/>
                      </a:lnTo>
                      <a:lnTo>
                        <a:pt x="56878779" y="144780"/>
                      </a:lnTo>
                      <a:lnTo>
                        <a:pt x="56734001" y="144780"/>
                      </a:lnTo>
                      <a:lnTo>
                        <a:pt x="56734001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56734001" y="0"/>
                      </a:lnTo>
                      <a:lnTo>
                        <a:pt x="56734001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1" name="Group 31"/>
              <p:cNvGrpSpPr>
                <a:grpSpLocks noChangeAspect="1"/>
              </p:cNvGrpSpPr>
              <p:nvPr/>
            </p:nvGrpSpPr>
            <p:grpSpPr>
              <a:xfrm>
                <a:off x="1474780" y="265442"/>
                <a:ext cx="318925" cy="318925"/>
                <a:chOff x="0" y="0"/>
                <a:chExt cx="495300" cy="4953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954436" y="261121"/>
                <a:ext cx="318925" cy="318925"/>
                <a:chOff x="0" y="0"/>
                <a:chExt cx="495300" cy="4953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6" name="Freeform 36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37" name="Group 37"/>
              <p:cNvGrpSpPr>
                <a:grpSpLocks noChangeAspect="1"/>
              </p:cNvGrpSpPr>
              <p:nvPr/>
            </p:nvGrpSpPr>
            <p:grpSpPr>
              <a:xfrm>
                <a:off x="406058" y="261121"/>
                <a:ext cx="318925" cy="318925"/>
                <a:chOff x="0" y="0"/>
                <a:chExt cx="495300" cy="4953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9" name="Freeform 39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3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72000" y="3036220"/>
            <a:ext cx="8454025" cy="4214559"/>
            <a:chOff x="0" y="0"/>
            <a:chExt cx="5515254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3288314"/>
                  </a:moveTo>
                  <a:lnTo>
                    <a:pt x="0" y="3342924"/>
                  </a:lnTo>
                  <a:lnTo>
                    <a:pt x="5422544" y="3342924"/>
                  </a:lnTo>
                  <a:lnTo>
                    <a:pt x="5422544" y="0"/>
                  </a:lnTo>
                  <a:lnTo>
                    <a:pt x="5367934" y="0"/>
                  </a:lnTo>
                  <a:lnTo>
                    <a:pt x="5367934" y="3288314"/>
                  </a:lnTo>
                  <a:close/>
                </a:path>
              </a:pathLst>
            </a:custGeom>
            <a:solidFill>
              <a:srgbClr val="B6E3F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5380634" y="0"/>
                  </a:moveTo>
                  <a:lnTo>
                    <a:pt x="5380634" y="12700"/>
                  </a:ln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5447944" y="3368324"/>
                  </a:lnTo>
                  <a:lnTo>
                    <a:pt x="544794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0"/>
                  </a:moveTo>
                  <a:lnTo>
                    <a:pt x="5422544" y="0"/>
                  </a:lnTo>
                  <a:lnTo>
                    <a:pt x="5422544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80010" y="3368324"/>
                  </a:moveTo>
                  <a:lnTo>
                    <a:pt x="5447944" y="3368324"/>
                  </a:lnTo>
                  <a:lnTo>
                    <a:pt x="5447944" y="80010"/>
                  </a:lnTo>
                  <a:lnTo>
                    <a:pt x="5447944" y="67310"/>
                  </a:lnTo>
                  <a:lnTo>
                    <a:pt x="5447944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55182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65404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5223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54363" y="504467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40375"/>
            <a:chOff x="12519012" y="4351562"/>
            <a:chExt cx="2717122" cy="2740375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43503" y="4701554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DEE0B6C-F7D6-DBE1-D544-AAC66574E909}"/>
              </a:ext>
            </a:extLst>
          </p:cNvPr>
          <p:cNvGrpSpPr/>
          <p:nvPr/>
        </p:nvGrpSpPr>
        <p:grpSpPr>
          <a:xfrm>
            <a:off x="1172541" y="3821566"/>
            <a:ext cx="2717122" cy="2740375"/>
            <a:chOff x="12519012" y="4351562"/>
            <a:chExt cx="2717122" cy="2740375"/>
          </a:xfrm>
          <a:solidFill>
            <a:srgbClr val="B6C2E3"/>
          </a:solidFill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7E72A5D8-FD64-34F8-2508-5F4EB3E96F80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5535897-5C06-0ED9-03F0-9D309BD3549B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FAD6E5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06711CD8-59D5-9AB8-C6AA-5DA064ACA84C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D28527D7-3CA6-A423-6AD7-AA917ECE7B5B}"/>
                </a:ext>
              </a:extLst>
            </p:cNvPr>
            <p:cNvSpPr txBox="1"/>
            <p:nvPr/>
          </p:nvSpPr>
          <p:spPr>
            <a:xfrm>
              <a:off x="12964743" y="5044640"/>
              <a:ext cx="1824700" cy="135421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8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E37895D2-15BF-CB06-4FDE-AC2D72F2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3405501" y="5093238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1907C4E-D294-AAA4-8E77-63DAD03BD426}"/>
              </a:ext>
            </a:extLst>
          </p:cNvPr>
          <p:cNvCxnSpPr>
            <a:cxnSpLocks/>
          </p:cNvCxnSpPr>
          <p:nvPr/>
        </p:nvCxnSpPr>
        <p:spPr>
          <a:xfrm>
            <a:off x="-1219200" y="5295900"/>
            <a:ext cx="23808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5"/>
          <p:cNvSpPr txBox="1"/>
          <p:nvPr/>
        </p:nvSpPr>
        <p:spPr>
          <a:xfrm>
            <a:off x="4642596" y="4100272"/>
            <a:ext cx="81069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altLang="ko-KR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2. </a:t>
            </a:r>
            <a:r>
              <a:rPr lang="ko-KR" altLang="en-US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</a:t>
            </a:r>
            <a:endParaRPr lang="en-US" sz="108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49" name="Freeform 16"/>
          <p:cNvSpPr/>
          <p:nvPr/>
        </p:nvSpPr>
        <p:spPr>
          <a:xfrm>
            <a:off x="8022931" y="6290532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624931"/>
            </a:stretch>
          </a:blipFill>
        </p:spPr>
      </p:sp>
    </p:spTree>
    <p:extLst>
      <p:ext uri="{BB962C8B-B14F-4D97-AF65-F5344CB8AC3E}">
        <p14:creationId xmlns:p14="http://schemas.microsoft.com/office/powerpoint/2010/main" val="3637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1F672EE-0144-759A-881B-A08E518F6A2F}"/>
              </a:ext>
            </a:extLst>
          </p:cNvPr>
          <p:cNvSpPr/>
          <p:nvPr/>
        </p:nvSpPr>
        <p:spPr>
          <a:xfrm rot="-5400000" flipV="1">
            <a:off x="4003041" y="-4003041"/>
            <a:ext cx="10287000" cy="18293082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FD4C796-75A6-C2F2-4365-192FF70E536F}"/>
              </a:ext>
            </a:extLst>
          </p:cNvPr>
          <p:cNvCxnSpPr>
            <a:cxnSpLocks/>
          </p:cNvCxnSpPr>
          <p:nvPr/>
        </p:nvCxnSpPr>
        <p:spPr>
          <a:xfrm>
            <a:off x="16840200" y="5295900"/>
            <a:ext cx="23808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1"/>
          <p:cNvGrpSpPr/>
          <p:nvPr/>
        </p:nvGrpSpPr>
        <p:grpSpPr>
          <a:xfrm>
            <a:off x="940125" y="12614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FAD6E5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1224872" y="2894124"/>
            <a:ext cx="9475860" cy="1345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어떤 음악을 들을 때마다 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E0201EED-E4AB-D49B-AA41-E4993ADC5D1F}"/>
              </a:ext>
            </a:extLst>
          </p:cNvPr>
          <p:cNvSpPr txBox="1"/>
          <p:nvPr/>
        </p:nvSpPr>
        <p:spPr>
          <a:xfrm>
            <a:off x="1078907" y="4381500"/>
            <a:ext cx="9475860" cy="2900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과거 경험이 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떠오르는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6A8DD8-75E3-83D7-F6B3-231E4ACB74F6}"/>
              </a:ext>
            </a:extLst>
          </p:cNvPr>
          <p:cNvGrpSpPr/>
          <p:nvPr/>
        </p:nvGrpSpPr>
        <p:grpSpPr>
          <a:xfrm>
            <a:off x="11416652" y="3605760"/>
            <a:ext cx="6101422" cy="3380280"/>
            <a:chOff x="1137578" y="3453360"/>
            <a:chExt cx="6101422" cy="3380280"/>
          </a:xfrm>
        </p:grpSpPr>
        <p:grpSp>
          <p:nvGrpSpPr>
            <p:cNvPr id="13" name="Group 13"/>
            <p:cNvGrpSpPr/>
            <p:nvPr/>
          </p:nvGrpSpPr>
          <p:grpSpPr>
            <a:xfrm>
              <a:off x="1137578" y="3453360"/>
              <a:ext cx="6101422" cy="3380280"/>
              <a:chOff x="0" y="0"/>
              <a:chExt cx="5223746" cy="22385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2091246"/>
                    </a:moveTo>
                    <a:lnTo>
                      <a:pt x="0" y="2145856"/>
                    </a:lnTo>
                    <a:lnTo>
                      <a:pt x="5131036" y="2145856"/>
                    </a:lnTo>
                    <a:lnTo>
                      <a:pt x="5131036" y="0"/>
                    </a:lnTo>
                    <a:lnTo>
                      <a:pt x="5076426" y="0"/>
                    </a:lnTo>
                    <a:lnTo>
                      <a:pt x="5076426" y="2091246"/>
                    </a:lnTo>
                    <a:close/>
                  </a:path>
                </a:pathLst>
              </a:custGeom>
              <a:solidFill>
                <a:srgbClr val="FAD6E5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5089126" y="0"/>
                    </a:moveTo>
                    <a:lnTo>
                      <a:pt x="5089126" y="12700"/>
                    </a:ln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2103946"/>
                    </a:lnTo>
                    <a:lnTo>
                      <a:pt x="0" y="2103946"/>
                    </a:lnTo>
                    <a:lnTo>
                      <a:pt x="0" y="2171256"/>
                    </a:lnTo>
                    <a:lnTo>
                      <a:pt x="5156436" y="2171256"/>
                    </a:lnTo>
                    <a:lnTo>
                      <a:pt x="515643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5131036" cy="2145856"/>
              </a:xfrm>
              <a:custGeom>
                <a:avLst/>
                <a:gdLst/>
                <a:ahLst/>
                <a:cxnLst/>
                <a:rect l="l" t="t" r="r" b="b"/>
                <a:pathLst>
                  <a:path w="5131036" h="2145856">
                    <a:moveTo>
                      <a:pt x="0" y="0"/>
                    </a:moveTo>
                    <a:lnTo>
                      <a:pt x="5131036" y="0"/>
                    </a:lnTo>
                    <a:lnTo>
                      <a:pt x="5131036" y="2145856"/>
                    </a:lnTo>
                    <a:lnTo>
                      <a:pt x="0" y="21458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156436" cy="2171256"/>
              </a:xfrm>
              <a:custGeom>
                <a:avLst/>
                <a:gdLst/>
                <a:ahLst/>
                <a:cxnLst/>
                <a:rect l="l" t="t" r="r" b="b"/>
                <a:pathLst>
                  <a:path w="5156436" h="2171256">
                    <a:moveTo>
                      <a:pt x="80010" y="2171256"/>
                    </a:moveTo>
                    <a:lnTo>
                      <a:pt x="5156436" y="2171256"/>
                    </a:lnTo>
                    <a:lnTo>
                      <a:pt x="5156436" y="80010"/>
                    </a:lnTo>
                    <a:lnTo>
                      <a:pt x="5156436" y="67310"/>
                    </a:lnTo>
                    <a:lnTo>
                      <a:pt x="5156436" y="0"/>
                    </a:lnTo>
                    <a:lnTo>
                      <a:pt x="0" y="0"/>
                    </a:lnTo>
                    <a:lnTo>
                      <a:pt x="0" y="2171256"/>
                    </a:lnTo>
                    <a:lnTo>
                      <a:pt x="67310" y="2171256"/>
                    </a:lnTo>
                    <a:lnTo>
                      <a:pt x="80010" y="2171256"/>
                    </a:lnTo>
                    <a:close/>
                    <a:moveTo>
                      <a:pt x="12700" y="12700"/>
                    </a:moveTo>
                    <a:lnTo>
                      <a:pt x="5143736" y="12700"/>
                    </a:lnTo>
                    <a:lnTo>
                      <a:pt x="5143736" y="2158556"/>
                    </a:lnTo>
                    <a:lnTo>
                      <a:pt x="12700" y="215855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043738" y="4861541"/>
              <a:ext cx="4367719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ko-KR" altLang="en-US" sz="8000" spc="349" dirty="0" err="1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연상적</a:t>
              </a:r>
              <a:r>
                <a:rPr lang="ko-KR" altLang="en-US" sz="8000" spc="349" dirty="0">
                  <a:solidFill>
                    <a:srgbClr val="000000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Agrandir Wide Bold"/>
                  <a:sym typeface="Agrandir Wide Bold"/>
                </a:rPr>
                <a:t> 감상</a:t>
              </a:r>
              <a:endParaRPr 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137579" y="3453360"/>
              <a:ext cx="6012454" cy="634117"/>
              <a:chOff x="0" y="0"/>
              <a:chExt cx="10363924" cy="845489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10363924" cy="845489"/>
                <a:chOff x="0" y="0"/>
                <a:chExt cx="56878779" cy="464017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72390" y="72390"/>
                  <a:ext cx="56733997" cy="449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33997" h="4495390">
                      <a:moveTo>
                        <a:pt x="0" y="0"/>
                      </a:moveTo>
                      <a:lnTo>
                        <a:pt x="56733997" y="0"/>
                      </a:lnTo>
                      <a:lnTo>
                        <a:pt x="56733997" y="4495390"/>
                      </a:lnTo>
                      <a:lnTo>
                        <a:pt x="0" y="44953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D6E5"/>
                </a:solidFill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6878779" cy="4640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8779" h="4640170">
                      <a:moveTo>
                        <a:pt x="56734001" y="4495390"/>
                      </a:moveTo>
                      <a:lnTo>
                        <a:pt x="56878779" y="4495390"/>
                      </a:lnTo>
                      <a:lnTo>
                        <a:pt x="56878779" y="4640170"/>
                      </a:lnTo>
                      <a:lnTo>
                        <a:pt x="56734001" y="4640170"/>
                      </a:lnTo>
                      <a:lnTo>
                        <a:pt x="56734001" y="4495390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4495390"/>
                      </a:lnTo>
                      <a:lnTo>
                        <a:pt x="0" y="4495390"/>
                      </a:lnTo>
                      <a:lnTo>
                        <a:pt x="0" y="144780"/>
                      </a:lnTo>
                      <a:close/>
                      <a:moveTo>
                        <a:pt x="0" y="4495390"/>
                      </a:moveTo>
                      <a:lnTo>
                        <a:pt x="144780" y="4495390"/>
                      </a:lnTo>
                      <a:lnTo>
                        <a:pt x="144780" y="4640170"/>
                      </a:lnTo>
                      <a:lnTo>
                        <a:pt x="0" y="4640170"/>
                      </a:lnTo>
                      <a:lnTo>
                        <a:pt x="0" y="4495390"/>
                      </a:lnTo>
                      <a:close/>
                      <a:moveTo>
                        <a:pt x="56734001" y="144780"/>
                      </a:moveTo>
                      <a:lnTo>
                        <a:pt x="56878779" y="144780"/>
                      </a:lnTo>
                      <a:lnTo>
                        <a:pt x="56878779" y="4495390"/>
                      </a:lnTo>
                      <a:lnTo>
                        <a:pt x="56734001" y="4495390"/>
                      </a:lnTo>
                      <a:lnTo>
                        <a:pt x="56734001" y="144780"/>
                      </a:lnTo>
                      <a:close/>
                      <a:moveTo>
                        <a:pt x="144780" y="4495390"/>
                      </a:moveTo>
                      <a:lnTo>
                        <a:pt x="56734001" y="4495390"/>
                      </a:lnTo>
                      <a:lnTo>
                        <a:pt x="56734001" y="4640170"/>
                      </a:lnTo>
                      <a:lnTo>
                        <a:pt x="144780" y="4640170"/>
                      </a:lnTo>
                      <a:lnTo>
                        <a:pt x="144780" y="4495390"/>
                      </a:lnTo>
                      <a:close/>
                      <a:moveTo>
                        <a:pt x="56734001" y="0"/>
                      </a:moveTo>
                      <a:lnTo>
                        <a:pt x="56878779" y="0"/>
                      </a:lnTo>
                      <a:lnTo>
                        <a:pt x="56878779" y="144780"/>
                      </a:lnTo>
                      <a:lnTo>
                        <a:pt x="56734001" y="144780"/>
                      </a:lnTo>
                      <a:lnTo>
                        <a:pt x="56734001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56734001" y="0"/>
                      </a:lnTo>
                      <a:lnTo>
                        <a:pt x="56734001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31" name="Group 31"/>
              <p:cNvGrpSpPr>
                <a:grpSpLocks noChangeAspect="1"/>
              </p:cNvGrpSpPr>
              <p:nvPr/>
            </p:nvGrpSpPr>
            <p:grpSpPr>
              <a:xfrm>
                <a:off x="1474780" y="265442"/>
                <a:ext cx="318925" cy="318925"/>
                <a:chOff x="0" y="0"/>
                <a:chExt cx="495300" cy="49530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3" name="Freeform 33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C3F7E7"/>
                </a:solidFill>
              </p:spPr>
            </p:sp>
          </p:grpSp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954436" y="261121"/>
                <a:ext cx="318925" cy="318925"/>
                <a:chOff x="0" y="0"/>
                <a:chExt cx="495300" cy="4953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6" name="Freeform 36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9C374"/>
                </a:solidFill>
              </p:spPr>
            </p:sp>
          </p:grpSp>
          <p:grpSp>
            <p:nvGrpSpPr>
              <p:cNvPr id="37" name="Group 37"/>
              <p:cNvGrpSpPr>
                <a:grpSpLocks noChangeAspect="1"/>
              </p:cNvGrpSpPr>
              <p:nvPr/>
            </p:nvGrpSpPr>
            <p:grpSpPr>
              <a:xfrm>
                <a:off x="406058" y="261121"/>
                <a:ext cx="318925" cy="318925"/>
                <a:chOff x="0" y="0"/>
                <a:chExt cx="495300" cy="4953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  <p:sp>
              <p:nvSpPr>
                <p:cNvPr id="39" name="Freeform 39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F7B2B0"/>
                </a:solid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33532398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72000" y="3036220"/>
            <a:ext cx="8454025" cy="4214559"/>
            <a:chOff x="0" y="0"/>
            <a:chExt cx="5515254" cy="3435634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3288314"/>
                  </a:moveTo>
                  <a:lnTo>
                    <a:pt x="0" y="3342924"/>
                  </a:lnTo>
                  <a:lnTo>
                    <a:pt x="5422544" y="3342924"/>
                  </a:lnTo>
                  <a:lnTo>
                    <a:pt x="5422544" y="0"/>
                  </a:lnTo>
                  <a:lnTo>
                    <a:pt x="5367934" y="0"/>
                  </a:lnTo>
                  <a:lnTo>
                    <a:pt x="5367934" y="3288314"/>
                  </a:lnTo>
                  <a:close/>
                </a:path>
              </a:pathLst>
            </a:custGeom>
            <a:solidFill>
              <a:srgbClr val="B6E3F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5380634" y="0"/>
                  </a:moveTo>
                  <a:lnTo>
                    <a:pt x="5380634" y="12700"/>
                  </a:ln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3301014"/>
                  </a:lnTo>
                  <a:lnTo>
                    <a:pt x="0" y="3301014"/>
                  </a:lnTo>
                  <a:lnTo>
                    <a:pt x="0" y="3368324"/>
                  </a:lnTo>
                  <a:lnTo>
                    <a:pt x="5447944" y="3368324"/>
                  </a:lnTo>
                  <a:lnTo>
                    <a:pt x="5447944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5422544" cy="3342924"/>
            </a:xfrm>
            <a:custGeom>
              <a:avLst/>
              <a:gdLst/>
              <a:ahLst/>
              <a:cxnLst/>
              <a:rect l="l" t="t" r="r" b="b"/>
              <a:pathLst>
                <a:path w="5422544" h="3342924">
                  <a:moveTo>
                    <a:pt x="0" y="0"/>
                  </a:moveTo>
                  <a:lnTo>
                    <a:pt x="5422544" y="0"/>
                  </a:lnTo>
                  <a:lnTo>
                    <a:pt x="5422544" y="3342924"/>
                  </a:lnTo>
                  <a:lnTo>
                    <a:pt x="0" y="33429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47944" cy="3368324"/>
            </a:xfrm>
            <a:custGeom>
              <a:avLst/>
              <a:gdLst/>
              <a:ahLst/>
              <a:cxnLst/>
              <a:rect l="l" t="t" r="r" b="b"/>
              <a:pathLst>
                <a:path w="5447944" h="3368324">
                  <a:moveTo>
                    <a:pt x="80010" y="3368324"/>
                  </a:moveTo>
                  <a:lnTo>
                    <a:pt x="5447944" y="3368324"/>
                  </a:lnTo>
                  <a:lnTo>
                    <a:pt x="5447944" y="80010"/>
                  </a:lnTo>
                  <a:lnTo>
                    <a:pt x="5447944" y="67310"/>
                  </a:lnTo>
                  <a:lnTo>
                    <a:pt x="5447944" y="0"/>
                  </a:lnTo>
                  <a:lnTo>
                    <a:pt x="0" y="0"/>
                  </a:lnTo>
                  <a:lnTo>
                    <a:pt x="0" y="3368324"/>
                  </a:lnTo>
                  <a:lnTo>
                    <a:pt x="67310" y="3368324"/>
                  </a:lnTo>
                  <a:lnTo>
                    <a:pt x="80010" y="3368324"/>
                  </a:lnTo>
                  <a:close/>
                  <a:moveTo>
                    <a:pt x="12700" y="12700"/>
                  </a:moveTo>
                  <a:lnTo>
                    <a:pt x="5435244" y="12700"/>
                  </a:lnTo>
                  <a:lnTo>
                    <a:pt x="5435244" y="3355624"/>
                  </a:lnTo>
                  <a:lnTo>
                    <a:pt x="12700" y="3355624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81C410-8587-530A-6EB0-C7806269433E}"/>
              </a:ext>
            </a:extLst>
          </p:cNvPr>
          <p:cNvGrpSpPr/>
          <p:nvPr/>
        </p:nvGrpSpPr>
        <p:grpSpPr>
          <a:xfrm>
            <a:off x="13944600" y="3801087"/>
            <a:ext cx="2717122" cy="2740375"/>
            <a:chOff x="12519012" y="4351562"/>
            <a:chExt cx="2717122" cy="2740375"/>
          </a:xfrm>
        </p:grpSpPr>
        <p:grpSp>
          <p:nvGrpSpPr>
            <p:cNvPr id="17" name="Group 17"/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965223" y="5078914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방향성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2823D06-AAA9-1C4A-DFE8-F088E12BAB7B}"/>
              </a:ext>
            </a:extLst>
          </p:cNvPr>
          <p:cNvGrpSpPr/>
          <p:nvPr/>
        </p:nvGrpSpPr>
        <p:grpSpPr>
          <a:xfrm>
            <a:off x="13955460" y="714499"/>
            <a:ext cx="2717122" cy="2740375"/>
            <a:chOff x="12519012" y="4351562"/>
            <a:chExt cx="2717122" cy="2740375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4EE76533-C4C5-4772-3443-71A9AD6F250D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DE5B11B-8283-1AE7-B2EC-216BFF26E63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3BC78C3-C1B4-CB45-9740-BE490079E343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BA1F2BE4-5F44-9D40-813E-BDACF74E5681}"/>
                </a:ext>
              </a:extLst>
            </p:cNvPr>
            <p:cNvSpPr txBox="1"/>
            <p:nvPr/>
          </p:nvSpPr>
          <p:spPr>
            <a:xfrm>
              <a:off x="12965223" y="5042125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표제적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A5A7A38-8FB7-6930-8AC7-E44C6C14B7FB}"/>
              </a:ext>
            </a:extLst>
          </p:cNvPr>
          <p:cNvGrpSpPr/>
          <p:nvPr/>
        </p:nvGrpSpPr>
        <p:grpSpPr>
          <a:xfrm>
            <a:off x="13966320" y="6891474"/>
            <a:ext cx="2717122" cy="2740375"/>
            <a:chOff x="12519012" y="4351562"/>
            <a:chExt cx="2717122" cy="274037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9F3E267D-DEBD-6329-301C-4298986D30E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993760C-EFF9-F545-A36C-A11E1EB662F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3A8C6915-A5E9-AC08-FC3A-1E2C32EC9A9B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88DA42FD-9708-E78C-847B-22AE857C840E}"/>
                </a:ext>
              </a:extLst>
            </p:cNvPr>
            <p:cNvSpPr txBox="1"/>
            <p:nvPr/>
          </p:nvSpPr>
          <p:spPr>
            <a:xfrm>
              <a:off x="12965223" y="5054847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싱어롱감상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67235F-DC81-23F8-570C-E6AAD161049A}"/>
              </a:ext>
            </a:extLst>
          </p:cNvPr>
          <p:cNvGrpSpPr/>
          <p:nvPr/>
        </p:nvGrpSpPr>
        <p:grpSpPr>
          <a:xfrm>
            <a:off x="1161681" y="3832426"/>
            <a:ext cx="2717122" cy="2740375"/>
            <a:chOff x="12519012" y="4351562"/>
            <a:chExt cx="2717122" cy="2740375"/>
          </a:xfrm>
        </p:grpSpPr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9D952964-6615-4E5E-4A16-449F3A60B998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D71397A-F569-7CA2-F3D0-1C5733F5B572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E1436050-DB71-5788-5FD9-663CC84E7085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F68F3550-A10C-3FB9-64A9-47ADB40A7632}"/>
                </a:ext>
              </a:extLst>
            </p:cNvPr>
            <p:cNvSpPr txBox="1"/>
            <p:nvPr/>
          </p:nvSpPr>
          <p:spPr>
            <a:xfrm>
              <a:off x="12953504" y="5044640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연상적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0C83E0-A484-3645-7FB1-BAE2873979DE}"/>
              </a:ext>
            </a:extLst>
          </p:cNvPr>
          <p:cNvGrpSpPr/>
          <p:nvPr/>
        </p:nvGrpSpPr>
        <p:grpSpPr>
          <a:xfrm>
            <a:off x="1172541" y="745838"/>
            <a:ext cx="2717122" cy="2740375"/>
            <a:chOff x="12519012" y="4351562"/>
            <a:chExt cx="2717122" cy="2740375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D90DE475-7BE7-8907-3EAA-DC3EB61B4AE4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F7475DA9-51E7-07DD-4B91-48F4A85D8D8A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B6BAB3E-5393-6A28-5639-D679C0DE15A6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ABED81D3-8382-0B71-86C7-71AEBDC0D7B4}"/>
                </a:ext>
              </a:extLst>
            </p:cNvPr>
            <p:cNvSpPr txBox="1"/>
            <p:nvPr/>
          </p:nvSpPr>
          <p:spPr>
            <a:xfrm>
              <a:off x="12965223" y="5050651"/>
              <a:ext cx="1824700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정서적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9D7C58B-45A4-3168-96E5-CA87847EB548}"/>
              </a:ext>
            </a:extLst>
          </p:cNvPr>
          <p:cNvGrpSpPr/>
          <p:nvPr/>
        </p:nvGrpSpPr>
        <p:grpSpPr>
          <a:xfrm>
            <a:off x="1183401" y="6922813"/>
            <a:ext cx="2717122" cy="2740375"/>
            <a:chOff x="12519012" y="4351562"/>
            <a:chExt cx="2717122" cy="2740375"/>
          </a:xfrm>
        </p:grpSpPr>
        <p:grpSp>
          <p:nvGrpSpPr>
            <p:cNvPr id="44" name="Group 17">
              <a:extLst>
                <a:ext uri="{FF2B5EF4-FFF2-40B4-BE49-F238E27FC236}">
                  <a16:creationId xmlns:a16="http://schemas.microsoft.com/office/drawing/2014/main" id="{41FA5D40-44C3-536D-FAD6-DD82D2A7FC71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</p:grpSpPr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4A4A24A2-AFF6-B957-FAFA-0FACF4BA1A66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solidFill>
                <a:srgbClr val="D1F3C8"/>
              </a:solidFill>
            </p:spPr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4BF3755B-02B6-BBE9-E315-DCA17A7A933E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004D6E31-9AD0-1025-6BC8-E8D7552B9B42}"/>
                </a:ext>
              </a:extLst>
            </p:cNvPr>
            <p:cNvSpPr txBox="1"/>
            <p:nvPr/>
          </p:nvSpPr>
          <p:spPr>
            <a:xfrm>
              <a:off x="12965223" y="4623458"/>
              <a:ext cx="1824700" cy="203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elegraf"/>
                  <a:sym typeface="Telegraf"/>
                </a:rPr>
                <a:t>맞히기감상</a:t>
              </a:r>
              <a:endParaRPr lang="en-US" sz="4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elegraf"/>
                <a:sym typeface="Telegraf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4840307-3F9C-E959-D5C2-90EF0486D729}"/>
              </a:ext>
            </a:extLst>
          </p:cNvPr>
          <p:cNvGrpSpPr/>
          <p:nvPr/>
        </p:nvGrpSpPr>
        <p:grpSpPr>
          <a:xfrm>
            <a:off x="1184764" y="6911953"/>
            <a:ext cx="2717122" cy="2740375"/>
            <a:chOff x="12519012" y="4351562"/>
            <a:chExt cx="2717122" cy="2740375"/>
          </a:xfrm>
          <a:solidFill>
            <a:srgbClr val="B8DAEF"/>
          </a:solidFill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00E15A50-7C69-2FEA-05B0-D700CAEF02FA}"/>
                </a:ext>
              </a:extLst>
            </p:cNvPr>
            <p:cNvGrpSpPr/>
            <p:nvPr/>
          </p:nvGrpSpPr>
          <p:grpSpPr>
            <a:xfrm>
              <a:off x="12519012" y="4351562"/>
              <a:ext cx="2717122" cy="2740375"/>
              <a:chOff x="0" y="0"/>
              <a:chExt cx="1588770" cy="1602367"/>
            </a:xfrm>
            <a:grpFill/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CF4EAC4F-ACFB-B2C9-5E65-A89DC259661F}"/>
                  </a:ext>
                </a:extLst>
              </p:cNvPr>
              <p:cNvSpPr/>
              <p:nvPr/>
            </p:nvSpPr>
            <p:spPr>
              <a:xfrm>
                <a:off x="6350" y="6350"/>
                <a:ext cx="1576070" cy="1589667"/>
              </a:xfrm>
              <a:custGeom>
                <a:avLst/>
                <a:gdLst/>
                <a:ahLst/>
                <a:cxnLst/>
                <a:rect l="l" t="t" r="r" b="b"/>
                <a:pathLst>
                  <a:path w="1576070" h="1589667">
                    <a:moveTo>
                      <a:pt x="1576070" y="271780"/>
                    </a:moveTo>
                    <a:lnTo>
                      <a:pt x="1576070" y="1589667"/>
                    </a:lnTo>
                    <a:lnTo>
                      <a:pt x="0" y="1589667"/>
                    </a:lnTo>
                    <a:lnTo>
                      <a:pt x="0" y="0"/>
                    </a:lnTo>
                    <a:lnTo>
                      <a:pt x="1304290" y="0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7B53EBB2-29E9-62C7-98FC-B20353D059C4}"/>
                  </a:ext>
                </a:extLst>
              </p:cNvPr>
              <p:cNvSpPr/>
              <p:nvPr/>
            </p:nvSpPr>
            <p:spPr>
              <a:xfrm>
                <a:off x="0" y="0"/>
                <a:ext cx="1588770" cy="1602367"/>
              </a:xfrm>
              <a:custGeom>
                <a:avLst/>
                <a:gdLst/>
                <a:ahLst/>
                <a:cxnLst/>
                <a:rect l="l" t="t" r="r" b="b"/>
                <a:pathLst>
                  <a:path w="1588770" h="1602367">
                    <a:moveTo>
                      <a:pt x="1588770" y="1602367"/>
                    </a:moveTo>
                    <a:lnTo>
                      <a:pt x="0" y="1602367"/>
                    </a:lnTo>
                    <a:lnTo>
                      <a:pt x="0" y="0"/>
                    </a:lnTo>
                    <a:lnTo>
                      <a:pt x="1313180" y="0"/>
                    </a:lnTo>
                    <a:lnTo>
                      <a:pt x="1588770" y="275590"/>
                    </a:lnTo>
                    <a:cubicBezTo>
                      <a:pt x="1588770" y="275590"/>
                      <a:pt x="1588770" y="1602367"/>
                      <a:pt x="1588770" y="1602367"/>
                    </a:cubicBezTo>
                    <a:close/>
                    <a:moveTo>
                      <a:pt x="12700" y="1589667"/>
                    </a:moveTo>
                    <a:lnTo>
                      <a:pt x="1576070" y="1589667"/>
                    </a:lnTo>
                    <a:lnTo>
                      <a:pt x="1576070" y="280670"/>
                    </a:lnTo>
                    <a:lnTo>
                      <a:pt x="1308100" y="12700"/>
                    </a:lnTo>
                    <a:lnTo>
                      <a:pt x="12700" y="12700"/>
                    </a:lnTo>
                    <a:lnTo>
                      <a:pt x="12700" y="1589667"/>
                    </a:lnTo>
                    <a:close/>
                  </a:path>
                </a:pathLst>
              </a:custGeom>
              <a:grpFill/>
              <a:ln>
                <a:solidFill>
                  <a:srgbClr val="000000"/>
                </a:solidFill>
              </a:ln>
            </p:spPr>
          </p:sp>
        </p:grp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0B8BCF3A-C1EB-CC00-4E52-69DB2B582F32}"/>
                </a:ext>
              </a:extLst>
            </p:cNvPr>
            <p:cNvSpPr txBox="1"/>
            <p:nvPr/>
          </p:nvSpPr>
          <p:spPr>
            <a:xfrm>
              <a:off x="12535670" y="4706086"/>
              <a:ext cx="2603760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알아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맞히기</a:t>
              </a:r>
              <a:endParaRPr lang="en-US" altLang="ko-KR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  <a:p>
              <a:pPr marL="0" lvl="0" indent="0" algn="ctr"/>
              <a:r>
                <a:rPr lang="ko-KR" altLang="en-US" sz="4400" dirty="0">
                  <a:solidFill>
                    <a:srgbClr val="000000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Telegraf"/>
                  <a:sym typeface="Telegraf"/>
                </a:rPr>
                <a:t>감상</a:t>
              </a:r>
              <a:endParaRPr lang="en-US" sz="4400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Telegraf"/>
                <a:sym typeface="Telegraf"/>
              </a:endParaRPr>
            </a:p>
          </p:txBody>
        </p:sp>
      </p:grpSp>
      <p:pic>
        <p:nvPicPr>
          <p:cNvPr id="8" name="Picture 2" descr="いろいろなカーソルのイラスト | かわいいフリー素材集 いらすとや">
            <a:extLst>
              <a:ext uri="{FF2B5EF4-FFF2-40B4-BE49-F238E27FC236}">
                <a16:creationId xmlns:a16="http://schemas.microsoft.com/office/drawing/2014/main" id="{0AC6DAD3-16C0-AA5D-FFE1-18959196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9642">
            <a:off x="3417724" y="8183625"/>
            <a:ext cx="1239428" cy="15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9EEAB23-1021-D667-2BF3-8357E7C3CCF8}"/>
              </a:ext>
            </a:extLst>
          </p:cNvPr>
          <p:cNvCxnSpPr>
            <a:cxnSpLocks/>
          </p:cNvCxnSpPr>
          <p:nvPr/>
        </p:nvCxnSpPr>
        <p:spPr>
          <a:xfrm>
            <a:off x="2514600" y="9639300"/>
            <a:ext cx="0" cy="16072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5"/>
          <p:cNvSpPr txBox="1"/>
          <p:nvPr/>
        </p:nvSpPr>
        <p:spPr>
          <a:xfrm>
            <a:off x="4642596" y="4100272"/>
            <a:ext cx="81069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altLang="ko-KR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2. </a:t>
            </a:r>
            <a:r>
              <a:rPr lang="ko-KR" altLang="en-US" sz="10800" b="1" spc="500" dirty="0" smtClean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음악 </a:t>
            </a:r>
            <a:r>
              <a:rPr lang="ko-KR" altLang="en-US" sz="10800" b="1" spc="500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감상</a:t>
            </a:r>
            <a:endParaRPr lang="en-US" sz="10800" b="1" spc="500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sp>
        <p:nvSpPr>
          <p:cNvPr id="49" name="Freeform 16"/>
          <p:cNvSpPr/>
          <p:nvPr/>
        </p:nvSpPr>
        <p:spPr>
          <a:xfrm>
            <a:off x="8022931" y="6290532"/>
            <a:ext cx="1655337" cy="282269"/>
          </a:xfrm>
          <a:custGeom>
            <a:avLst/>
            <a:gdLst/>
            <a:ahLst/>
            <a:cxnLst/>
            <a:rect l="l" t="t" r="r" b="b"/>
            <a:pathLst>
              <a:path w="1759779" h="282269">
                <a:moveTo>
                  <a:pt x="0" y="0"/>
                </a:moveTo>
                <a:lnTo>
                  <a:pt x="1759779" y="0"/>
                </a:lnTo>
                <a:lnTo>
                  <a:pt x="1759779" y="282268"/>
                </a:lnTo>
                <a:lnTo>
                  <a:pt x="0" y="2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624931"/>
            </a:stretch>
          </a:blipFill>
        </p:spPr>
      </p:sp>
    </p:spTree>
    <p:extLst>
      <p:ext uri="{BB962C8B-B14F-4D97-AF65-F5344CB8AC3E}">
        <p14:creationId xmlns:p14="http://schemas.microsoft.com/office/powerpoint/2010/main" val="2914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15C248C-D8B2-BCD9-9D53-C86CD1B2D9E5}"/>
              </a:ext>
            </a:extLst>
          </p:cNvPr>
          <p:cNvSpPr/>
          <p:nvPr/>
        </p:nvSpPr>
        <p:spPr>
          <a:xfrm rot="-5400000" flipH="1">
            <a:off x="3987959" y="-4013041"/>
            <a:ext cx="10312081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4293" t="-1389" r="-14293" b="-138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625423" y="1028700"/>
            <a:ext cx="9900576" cy="8229600"/>
            <a:chOff x="0" y="0"/>
            <a:chExt cx="4528754" cy="4724900"/>
          </a:xfrm>
        </p:grpSpPr>
        <p:sp>
          <p:nvSpPr>
            <p:cNvPr id="22" name="Freeform 22"/>
            <p:cNvSpPr/>
            <p:nvPr/>
          </p:nvSpPr>
          <p:spPr>
            <a:xfrm>
              <a:off x="80010" y="80010"/>
              <a:ext cx="4436043" cy="4632190"/>
            </a:xfrm>
            <a:custGeom>
              <a:avLst/>
              <a:gdLst/>
              <a:ahLst/>
              <a:cxnLst/>
              <a:rect l="l" t="t" r="r" b="b"/>
              <a:pathLst>
                <a:path w="4436043" h="4632190">
                  <a:moveTo>
                    <a:pt x="0" y="4577580"/>
                  </a:moveTo>
                  <a:lnTo>
                    <a:pt x="0" y="4632190"/>
                  </a:lnTo>
                  <a:lnTo>
                    <a:pt x="4436043" y="4632190"/>
                  </a:lnTo>
                  <a:lnTo>
                    <a:pt x="4436043" y="0"/>
                  </a:lnTo>
                  <a:lnTo>
                    <a:pt x="4381434" y="0"/>
                  </a:lnTo>
                  <a:lnTo>
                    <a:pt x="4381434" y="4577580"/>
                  </a:lnTo>
                  <a:close/>
                </a:path>
              </a:pathLst>
            </a:custGeom>
            <a:solidFill>
              <a:srgbClr val="B8DAEF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7310" y="67310"/>
              <a:ext cx="4461443" cy="4657590"/>
            </a:xfrm>
            <a:custGeom>
              <a:avLst/>
              <a:gdLst/>
              <a:ahLst/>
              <a:cxnLst/>
              <a:rect l="l" t="t" r="r" b="b"/>
              <a:pathLst>
                <a:path w="4461443" h="4657590">
                  <a:moveTo>
                    <a:pt x="4394134" y="0"/>
                  </a:moveTo>
                  <a:lnTo>
                    <a:pt x="4394134" y="12700"/>
                  </a:lnTo>
                  <a:lnTo>
                    <a:pt x="4448743" y="12700"/>
                  </a:lnTo>
                  <a:lnTo>
                    <a:pt x="4448743" y="4644890"/>
                  </a:lnTo>
                  <a:lnTo>
                    <a:pt x="12700" y="4644890"/>
                  </a:lnTo>
                  <a:lnTo>
                    <a:pt x="12700" y="4590280"/>
                  </a:lnTo>
                  <a:lnTo>
                    <a:pt x="0" y="4590280"/>
                  </a:lnTo>
                  <a:lnTo>
                    <a:pt x="0" y="4657590"/>
                  </a:lnTo>
                  <a:lnTo>
                    <a:pt x="4461443" y="4657590"/>
                  </a:lnTo>
                  <a:lnTo>
                    <a:pt x="446144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4436044" cy="4632190"/>
            </a:xfrm>
            <a:custGeom>
              <a:avLst/>
              <a:gdLst/>
              <a:ahLst/>
              <a:cxnLst/>
              <a:rect l="l" t="t" r="r" b="b"/>
              <a:pathLst>
                <a:path w="4436044" h="4632190">
                  <a:moveTo>
                    <a:pt x="0" y="0"/>
                  </a:moveTo>
                  <a:lnTo>
                    <a:pt x="4436044" y="0"/>
                  </a:lnTo>
                  <a:lnTo>
                    <a:pt x="4436044" y="4632190"/>
                  </a:lnTo>
                  <a:lnTo>
                    <a:pt x="0" y="46321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461444" cy="4657590"/>
            </a:xfrm>
            <a:custGeom>
              <a:avLst/>
              <a:gdLst/>
              <a:ahLst/>
              <a:cxnLst/>
              <a:rect l="l" t="t" r="r" b="b"/>
              <a:pathLst>
                <a:path w="4461444" h="4657590">
                  <a:moveTo>
                    <a:pt x="80010" y="4657590"/>
                  </a:moveTo>
                  <a:lnTo>
                    <a:pt x="4461444" y="4657590"/>
                  </a:lnTo>
                  <a:lnTo>
                    <a:pt x="4461444" y="80010"/>
                  </a:lnTo>
                  <a:lnTo>
                    <a:pt x="4461444" y="67310"/>
                  </a:lnTo>
                  <a:lnTo>
                    <a:pt x="4461444" y="0"/>
                  </a:lnTo>
                  <a:lnTo>
                    <a:pt x="0" y="0"/>
                  </a:lnTo>
                  <a:lnTo>
                    <a:pt x="0" y="4657590"/>
                  </a:lnTo>
                  <a:lnTo>
                    <a:pt x="67310" y="4657590"/>
                  </a:lnTo>
                  <a:lnTo>
                    <a:pt x="80010" y="4657590"/>
                  </a:lnTo>
                  <a:close/>
                  <a:moveTo>
                    <a:pt x="12700" y="12700"/>
                  </a:moveTo>
                  <a:lnTo>
                    <a:pt x="4448744" y="12700"/>
                  </a:lnTo>
                  <a:lnTo>
                    <a:pt x="4448744" y="4644890"/>
                  </a:lnTo>
                  <a:lnTo>
                    <a:pt x="12700" y="464489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id="{4C0D6DED-1497-EA2A-788F-14F0391201C8}"/>
              </a:ext>
            </a:extLst>
          </p:cNvPr>
          <p:cNvSpPr txBox="1"/>
          <p:nvPr/>
        </p:nvSpPr>
        <p:spPr>
          <a:xfrm>
            <a:off x="8730235" y="2157228"/>
            <a:ext cx="7543800" cy="5947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음악을 들을 때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곡에 대해 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스스로</a:t>
            </a: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 </a:t>
            </a: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묻는 경우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  <a:p>
            <a:pPr algn="ctr">
              <a:lnSpc>
                <a:spcPct val="150000"/>
              </a:lnSpc>
            </a:pP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e</a:t>
            </a:r>
            <a:r>
              <a:rPr lang="en-US" altLang="ko-KR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x)</a:t>
            </a:r>
            <a:r>
              <a:rPr lang="ko-KR" altLang="en-US" sz="6600" spc="349" dirty="0" smtClean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제목</a:t>
            </a:r>
            <a:r>
              <a:rPr lang="en-US" altLang="ko-KR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, </a:t>
            </a:r>
            <a:r>
              <a:rPr lang="ko-KR" altLang="en-US" sz="6600" spc="349" dirty="0">
                <a:solidFill>
                  <a:srgbClr val="000000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Agrandir Wide Bold"/>
                <a:sym typeface="Agrandir Wide Bold"/>
              </a:rPr>
              <a:t>작곡가</a:t>
            </a:r>
            <a:endParaRPr lang="en-US" altLang="ko-KR" sz="6600" spc="349" dirty="0">
              <a:solidFill>
                <a:srgbClr val="000000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Agrandir Wide Bold"/>
              <a:sym typeface="Agrandir Wide Bold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3664F5F8-2801-72DC-D4F6-986B0D578A9B}"/>
              </a:ext>
            </a:extLst>
          </p:cNvPr>
          <p:cNvCxnSpPr>
            <a:cxnSpLocks/>
          </p:cNvCxnSpPr>
          <p:nvPr/>
        </p:nvCxnSpPr>
        <p:spPr>
          <a:xfrm>
            <a:off x="2514600" y="-495300"/>
            <a:ext cx="0" cy="45578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>
            <a:off x="762000" y="3607438"/>
            <a:ext cx="6101422" cy="3380280"/>
            <a:chOff x="0" y="0"/>
            <a:chExt cx="5223746" cy="2238566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5131036" cy="2145856"/>
            </a:xfrm>
            <a:custGeom>
              <a:avLst/>
              <a:gdLst/>
              <a:ahLst/>
              <a:cxnLst/>
              <a:rect l="l" t="t" r="r" b="b"/>
              <a:pathLst>
                <a:path w="5131036" h="2145856">
                  <a:moveTo>
                    <a:pt x="0" y="2091246"/>
                  </a:moveTo>
                  <a:lnTo>
                    <a:pt x="0" y="2145856"/>
                  </a:lnTo>
                  <a:lnTo>
                    <a:pt x="5131036" y="2145856"/>
                  </a:lnTo>
                  <a:lnTo>
                    <a:pt x="5131036" y="0"/>
                  </a:lnTo>
                  <a:lnTo>
                    <a:pt x="5076426" y="0"/>
                  </a:lnTo>
                  <a:lnTo>
                    <a:pt x="5076426" y="2091246"/>
                  </a:lnTo>
                  <a:close/>
                </a:path>
              </a:pathLst>
            </a:custGeom>
            <a:solidFill>
              <a:srgbClr val="B8DAEF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5156436" cy="2171256"/>
            </a:xfrm>
            <a:custGeom>
              <a:avLst/>
              <a:gdLst/>
              <a:ahLst/>
              <a:cxnLst/>
              <a:rect l="l" t="t" r="r" b="b"/>
              <a:pathLst>
                <a:path w="5156436" h="2171256">
                  <a:moveTo>
                    <a:pt x="5089126" y="0"/>
                  </a:moveTo>
                  <a:lnTo>
                    <a:pt x="5089126" y="12700"/>
                  </a:lnTo>
                  <a:lnTo>
                    <a:pt x="5143736" y="12700"/>
                  </a:lnTo>
                  <a:lnTo>
                    <a:pt x="5143736" y="2158556"/>
                  </a:lnTo>
                  <a:lnTo>
                    <a:pt x="12700" y="2158556"/>
                  </a:lnTo>
                  <a:lnTo>
                    <a:pt x="12700" y="2103946"/>
                  </a:lnTo>
                  <a:lnTo>
                    <a:pt x="0" y="2103946"/>
                  </a:lnTo>
                  <a:lnTo>
                    <a:pt x="0" y="2171256"/>
                  </a:lnTo>
                  <a:lnTo>
                    <a:pt x="5156436" y="2171256"/>
                  </a:lnTo>
                  <a:lnTo>
                    <a:pt x="5156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5131036" cy="2145856"/>
            </a:xfrm>
            <a:custGeom>
              <a:avLst/>
              <a:gdLst/>
              <a:ahLst/>
              <a:cxnLst/>
              <a:rect l="l" t="t" r="r" b="b"/>
              <a:pathLst>
                <a:path w="5131036" h="2145856">
                  <a:moveTo>
                    <a:pt x="0" y="0"/>
                  </a:moveTo>
                  <a:lnTo>
                    <a:pt x="5131036" y="0"/>
                  </a:lnTo>
                  <a:lnTo>
                    <a:pt x="5131036" y="2145856"/>
                  </a:lnTo>
                  <a:lnTo>
                    <a:pt x="0" y="2145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5156436" cy="2171256"/>
            </a:xfrm>
            <a:custGeom>
              <a:avLst/>
              <a:gdLst/>
              <a:ahLst/>
              <a:cxnLst/>
              <a:rect l="l" t="t" r="r" b="b"/>
              <a:pathLst>
                <a:path w="5156436" h="2171256">
                  <a:moveTo>
                    <a:pt x="80010" y="2171256"/>
                  </a:moveTo>
                  <a:lnTo>
                    <a:pt x="5156436" y="2171256"/>
                  </a:lnTo>
                  <a:lnTo>
                    <a:pt x="5156436" y="80010"/>
                  </a:lnTo>
                  <a:lnTo>
                    <a:pt x="5156436" y="67310"/>
                  </a:lnTo>
                  <a:lnTo>
                    <a:pt x="5156436" y="0"/>
                  </a:lnTo>
                  <a:lnTo>
                    <a:pt x="0" y="0"/>
                  </a:lnTo>
                  <a:lnTo>
                    <a:pt x="0" y="2171256"/>
                  </a:lnTo>
                  <a:lnTo>
                    <a:pt x="67310" y="2171256"/>
                  </a:lnTo>
                  <a:lnTo>
                    <a:pt x="80010" y="2171256"/>
                  </a:lnTo>
                  <a:close/>
                  <a:moveTo>
                    <a:pt x="12700" y="12700"/>
                  </a:moveTo>
                  <a:lnTo>
                    <a:pt x="5143736" y="12700"/>
                  </a:lnTo>
                  <a:lnTo>
                    <a:pt x="5143736" y="2158556"/>
                  </a:lnTo>
                  <a:lnTo>
                    <a:pt x="12700" y="215855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0750" y="4551188"/>
            <a:ext cx="5442539" cy="2133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ko-KR" altLang="en-US" sz="8000" spc="349" dirty="0">
                <a:solidFill>
                  <a:srgbClr val="000000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Agrandir Wide Bold"/>
                <a:sym typeface="Agrandir Wide Bold"/>
              </a:rPr>
              <a:t>알아맞히기 감상</a:t>
            </a:r>
            <a:endParaRPr lang="en-US" sz="8000" spc="349" dirty="0">
              <a:solidFill>
                <a:srgbClr val="000000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Agrandir Wide Bold"/>
              <a:sym typeface="Agrandir Wide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762001" y="3607438"/>
            <a:ext cx="6012454" cy="634117"/>
            <a:chOff x="0" y="0"/>
            <a:chExt cx="10363924" cy="845489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0363924" cy="845489"/>
              <a:chOff x="0" y="0"/>
              <a:chExt cx="56878779" cy="464017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72390" y="72390"/>
                <a:ext cx="56733997" cy="4495390"/>
              </a:xfrm>
              <a:custGeom>
                <a:avLst/>
                <a:gdLst/>
                <a:ahLst/>
                <a:cxnLst/>
                <a:rect l="l" t="t" r="r" b="b"/>
                <a:pathLst>
                  <a:path w="56733997" h="4495390">
                    <a:moveTo>
                      <a:pt x="0" y="0"/>
                    </a:moveTo>
                    <a:lnTo>
                      <a:pt x="56733997" y="0"/>
                    </a:lnTo>
                    <a:lnTo>
                      <a:pt x="56733997" y="4495390"/>
                    </a:lnTo>
                    <a:lnTo>
                      <a:pt x="0" y="44953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DAEF"/>
              </a:solidFill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56878779" cy="4640170"/>
              </a:xfrm>
              <a:custGeom>
                <a:avLst/>
                <a:gdLst/>
                <a:ahLst/>
                <a:cxnLst/>
                <a:rect l="l" t="t" r="r" b="b"/>
                <a:pathLst>
                  <a:path w="56878779" h="4640170">
                    <a:moveTo>
                      <a:pt x="56734001" y="4495390"/>
                    </a:moveTo>
                    <a:lnTo>
                      <a:pt x="56878779" y="4495390"/>
                    </a:lnTo>
                    <a:lnTo>
                      <a:pt x="56878779" y="4640170"/>
                    </a:lnTo>
                    <a:lnTo>
                      <a:pt x="56734001" y="4640170"/>
                    </a:lnTo>
                    <a:lnTo>
                      <a:pt x="56734001" y="4495390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4495390"/>
                    </a:lnTo>
                    <a:lnTo>
                      <a:pt x="0" y="4495390"/>
                    </a:lnTo>
                    <a:lnTo>
                      <a:pt x="0" y="144780"/>
                    </a:lnTo>
                    <a:close/>
                    <a:moveTo>
                      <a:pt x="0" y="4495390"/>
                    </a:moveTo>
                    <a:lnTo>
                      <a:pt x="144780" y="4495390"/>
                    </a:lnTo>
                    <a:lnTo>
                      <a:pt x="144780" y="4640170"/>
                    </a:lnTo>
                    <a:lnTo>
                      <a:pt x="0" y="4640170"/>
                    </a:lnTo>
                    <a:lnTo>
                      <a:pt x="0" y="4495390"/>
                    </a:lnTo>
                    <a:close/>
                    <a:moveTo>
                      <a:pt x="56734001" y="144780"/>
                    </a:moveTo>
                    <a:lnTo>
                      <a:pt x="56878779" y="144780"/>
                    </a:lnTo>
                    <a:lnTo>
                      <a:pt x="56878779" y="4495390"/>
                    </a:lnTo>
                    <a:lnTo>
                      <a:pt x="56734001" y="4495390"/>
                    </a:lnTo>
                    <a:lnTo>
                      <a:pt x="56734001" y="144780"/>
                    </a:lnTo>
                    <a:close/>
                    <a:moveTo>
                      <a:pt x="144780" y="4495390"/>
                    </a:moveTo>
                    <a:lnTo>
                      <a:pt x="56734001" y="4495390"/>
                    </a:lnTo>
                    <a:lnTo>
                      <a:pt x="56734001" y="4640170"/>
                    </a:lnTo>
                    <a:lnTo>
                      <a:pt x="144780" y="4640170"/>
                    </a:lnTo>
                    <a:lnTo>
                      <a:pt x="144780" y="4495390"/>
                    </a:lnTo>
                    <a:close/>
                    <a:moveTo>
                      <a:pt x="56734001" y="0"/>
                    </a:moveTo>
                    <a:lnTo>
                      <a:pt x="56878779" y="0"/>
                    </a:lnTo>
                    <a:lnTo>
                      <a:pt x="56878779" y="144780"/>
                    </a:lnTo>
                    <a:lnTo>
                      <a:pt x="56734001" y="144780"/>
                    </a:lnTo>
                    <a:lnTo>
                      <a:pt x="56734001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6734001" y="0"/>
                    </a:lnTo>
                    <a:lnTo>
                      <a:pt x="56734001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1474780" y="265442"/>
              <a:ext cx="318925" cy="318925"/>
              <a:chOff x="0" y="0"/>
              <a:chExt cx="495300" cy="4953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C3F7E7"/>
              </a:solidFill>
            </p:spPr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954436" y="261121"/>
              <a:ext cx="318925" cy="318925"/>
              <a:chOff x="0" y="0"/>
              <a:chExt cx="495300" cy="4953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F9C374"/>
              </a:solidFill>
            </p:spPr>
          </p:sp>
        </p:grp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406058" y="261121"/>
              <a:ext cx="318925" cy="318925"/>
              <a:chOff x="0" y="0"/>
              <a:chExt cx="495300" cy="4953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F7B2B0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37981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13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455</Words>
  <Application>Microsoft Office PowerPoint</Application>
  <PresentationFormat>사용자 지정</PresentationFormat>
  <Paragraphs>167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8" baseType="lpstr">
      <vt:lpstr>Agrandir Wide Bold</vt:lpstr>
      <vt:lpstr>Agrandir Wide Medium</vt:lpstr>
      <vt:lpstr>국립공원 꼬미</vt:lpstr>
      <vt:lpstr>Calibri</vt:lpstr>
      <vt:lpstr>Telegraf</vt:lpstr>
      <vt:lpstr>경기천년제목 Light</vt:lpstr>
      <vt:lpstr>Telegraf Medium</vt:lpstr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USER</cp:lastModifiedBy>
  <cp:revision>23</cp:revision>
  <dcterms:created xsi:type="dcterms:W3CDTF">2006-08-16T00:00:00Z</dcterms:created>
  <dcterms:modified xsi:type="dcterms:W3CDTF">2024-09-09T07:23:52Z</dcterms:modified>
  <dc:identifier>DAGM5StLY0s</dc:identifier>
</cp:coreProperties>
</file>