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1"/>
    <p:sldMasterId id="2147483650" r:id="rId2"/>
    <p:sldMasterId id="2147483653" r:id="rId3"/>
    <p:sldMasterId id="2147483656" r:id="rId4"/>
  </p:sldMasterIdLst>
  <p:notesMasterIdLst>
    <p:notesMasterId r:id="rId18"/>
  </p:notesMasterIdLst>
  <p:handoutMasterIdLst>
    <p:handoutMasterId r:id="rId19"/>
  </p:handoutMasterIdLst>
  <p:sldIdLst>
    <p:sldId id="300" r:id="rId5"/>
    <p:sldId id="339" r:id="rId6"/>
    <p:sldId id="304" r:id="rId7"/>
    <p:sldId id="385" r:id="rId8"/>
    <p:sldId id="386" r:id="rId9"/>
    <p:sldId id="391" r:id="rId10"/>
    <p:sldId id="381" r:id="rId11"/>
    <p:sldId id="394" r:id="rId12"/>
    <p:sldId id="368" r:id="rId13"/>
    <p:sldId id="382" r:id="rId14"/>
    <p:sldId id="372" r:id="rId15"/>
    <p:sldId id="350" r:id="rId16"/>
    <p:sldId id="295" r:id="rId17"/>
  </p:sldIdLst>
  <p:sldSz cx="12192000" cy="6858000"/>
  <p:notesSz cx="6858000" cy="9144000"/>
  <p:embeddedFontLst>
    <p:embeddedFont>
      <p:font typeface="NanumGothic" panose="020D0604000000000000" pitchFamily="50" charset="-127"/>
      <p:regular r:id="rId20"/>
      <p:bold r:id="rId21"/>
    </p:embeddedFont>
    <p:embeddedFont>
      <p:font typeface="NanumGothicExtraBold" panose="020D0904000000000000" pitchFamily="50" charset="-127"/>
      <p:bold r:id="rId22"/>
    </p:embeddedFont>
    <p:embeddedFont>
      <p:font typeface="맑은 고딕" panose="020B0503020000020004" pitchFamily="50" charset="-127"/>
      <p:regular r:id="rId23"/>
      <p:bold r:id="rId24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2FDF"/>
    <a:srgbClr val="DADF00"/>
    <a:srgbClr val="DFAE00"/>
    <a:srgbClr val="5F3F00"/>
    <a:srgbClr val="BABF00"/>
    <a:srgbClr val="0089DF"/>
    <a:srgbClr val="89DF00"/>
    <a:srgbClr val="DF9300"/>
    <a:srgbClr val="C6CA00"/>
    <a:srgbClr val="EDF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9" autoAdjust="0"/>
    <p:restoredTop sz="94663"/>
  </p:normalViewPr>
  <p:slideViewPr>
    <p:cSldViewPr snapToGrid="0" showGuides="1">
      <p:cViewPr varScale="1">
        <p:scale>
          <a:sx n="146" d="100"/>
          <a:sy n="146" d="100"/>
        </p:scale>
        <p:origin x="786" y="12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122" d="100"/>
          <a:sy n="122" d="100"/>
        </p:scale>
        <p:origin x="4112" y="20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26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21" Type="http://schemas.openxmlformats.org/officeDocument/2006/relationships/font" Target="fonts/font2.fntdata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font" Target="fonts/font1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font" Target="fonts/font5.fntdata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font" Target="fonts/font4.fntdata"/><Relationship Id="rId28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handoutMaster" Target="handoutMasters/handout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font" Target="fonts/font3.fntdata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>
            <a:extLst>
              <a:ext uri="{FF2B5EF4-FFF2-40B4-BE49-F238E27FC236}">
                <a16:creationId xmlns:a16="http://schemas.microsoft.com/office/drawing/2014/main" id="{27B2EC68-176D-79D7-51DD-9F732F940D3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907535C5-C835-8E9C-62E8-C3773018634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7E6BA0-A435-E34C-9552-9AB74CCDD803}" type="datetimeFigureOut">
              <a:rPr kumimoji="1" lang="ko-KR" altLang="en-US" smtClean="0"/>
              <a:t>2025-02-25</a:t>
            </a:fld>
            <a:endParaRPr kumimoji="1"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008A3D57-17BB-3DDF-9EC0-1AABAAC68BEC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A4E7920E-541B-5C48-1E9B-547D6C036FE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535E08-DC54-7F49-8F14-188924E9ED7A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756457260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434788-15F2-CA41-8A51-AC4F28D6D271}" type="datetimeFigureOut">
              <a:rPr kumimoji="1" lang="ko-KR" altLang="en-US" smtClean="0"/>
              <a:t>2025-02-25</a:t>
            </a:fld>
            <a:endParaRPr kumimoji="1"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F07D66-029A-D34F-8D49-8D811C6AC703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3781215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25">
            <a:extLst>
              <a:ext uri="{FF2B5EF4-FFF2-40B4-BE49-F238E27FC236}">
                <a16:creationId xmlns:a16="http://schemas.microsoft.com/office/drawing/2014/main" id="{A964C97C-25A9-A799-165F-E49436229E2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16000" y="3346680"/>
            <a:ext cx="5760000" cy="79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lnSpc>
                <a:spcPct val="110000"/>
              </a:lnSpc>
              <a:spcBef>
                <a:spcPts val="0"/>
              </a:spcBef>
              <a:buNone/>
              <a:defRPr sz="48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표지 제목 입력란</a:t>
            </a:r>
            <a:endParaRPr kumimoji="1" lang="en-US" altLang="ko-KR" dirty="0"/>
          </a:p>
        </p:txBody>
      </p:sp>
      <p:sp>
        <p:nvSpPr>
          <p:cNvPr id="3" name="모서리가 둥근 직사각형 2">
            <a:extLst>
              <a:ext uri="{FF2B5EF4-FFF2-40B4-BE49-F238E27FC236}">
                <a16:creationId xmlns:a16="http://schemas.microsoft.com/office/drawing/2014/main" id="{FF410403-5AAB-022F-1229-C6E3DB54425A}"/>
              </a:ext>
            </a:extLst>
          </p:cNvPr>
          <p:cNvSpPr/>
          <p:nvPr userDrawn="1"/>
        </p:nvSpPr>
        <p:spPr>
          <a:xfrm>
            <a:off x="3862800" y="2844000"/>
            <a:ext cx="4464000" cy="432000"/>
          </a:xfrm>
          <a:prstGeom prst="roundRect">
            <a:avLst>
              <a:gd name="adj" fmla="val 50000"/>
            </a:avLst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2000" b="1" i="0" dirty="0">
              <a:latin typeface="NanumGothic" panose="020D0604000000000000" pitchFamily="34" charset="-127"/>
              <a:ea typeface="NanumGothic" panose="020D0604000000000000" pitchFamily="34" charset="-127"/>
            </a:endParaRPr>
          </a:p>
        </p:txBody>
      </p:sp>
      <p:sp>
        <p:nvSpPr>
          <p:cNvPr id="5" name="텍스트 개체 틀 3">
            <a:extLst>
              <a:ext uri="{FF2B5EF4-FFF2-40B4-BE49-F238E27FC236}">
                <a16:creationId xmlns:a16="http://schemas.microsoft.com/office/drawing/2014/main" id="{8995A555-EC56-9414-2165-D49C509509E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16000" y="2931672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2000" b="1" i="0">
                <a:solidFill>
                  <a:schemeClr val="bg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</a:t>
            </a:r>
          </a:p>
        </p:txBody>
      </p:sp>
    </p:spTree>
    <p:extLst>
      <p:ext uri="{BB962C8B-B14F-4D97-AF65-F5344CB8AC3E}">
        <p14:creationId xmlns:p14="http://schemas.microsoft.com/office/powerpoint/2010/main" val="29375578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pos="211" userDrawn="1">
          <p15:clr>
            <a:srgbClr val="FBAE40"/>
          </p15:clr>
        </p15:guide>
        <p15:guide id="4" pos="7469" userDrawn="1">
          <p15:clr>
            <a:srgbClr val="FBAE40"/>
          </p15:clr>
        </p15:guide>
        <p15:guide id="5" orient="horz" pos="210" userDrawn="1">
          <p15:clr>
            <a:srgbClr val="FBAE40"/>
          </p15:clr>
        </p15:guide>
        <p15:guide id="6" orient="horz" pos="411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목차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자유형 93">
            <a:extLst>
              <a:ext uri="{FF2B5EF4-FFF2-40B4-BE49-F238E27FC236}">
                <a16:creationId xmlns:a16="http://schemas.microsoft.com/office/drawing/2014/main" id="{C1486CC4-6B29-0A8D-3CD2-0BFA6AA822AD}"/>
              </a:ext>
            </a:extLst>
          </p:cNvPr>
          <p:cNvSpPr>
            <a:spLocks/>
          </p:cNvSpPr>
          <p:nvPr userDrawn="1"/>
        </p:nvSpPr>
        <p:spPr>
          <a:xfrm>
            <a:off x="-36000" y="0"/>
            <a:ext cx="5436000" cy="6858000"/>
          </a:xfrm>
          <a:custGeom>
            <a:avLst/>
            <a:gdLst>
              <a:gd name="connsiteX0" fmla="*/ 0 w 5436000"/>
              <a:gd name="connsiteY0" fmla="*/ 0 h 6858000"/>
              <a:gd name="connsiteX1" fmla="*/ 4196380 w 5436000"/>
              <a:gd name="connsiteY1" fmla="*/ 0 h 6858000"/>
              <a:gd name="connsiteX2" fmla="*/ 4223422 w 5436000"/>
              <a:gd name="connsiteY2" fmla="*/ 24578 h 6858000"/>
              <a:gd name="connsiteX3" fmla="*/ 5436000 w 5436000"/>
              <a:gd name="connsiteY3" fmla="*/ 2952000 h 6858000"/>
              <a:gd name="connsiteX4" fmla="*/ 2719471 w 5436000"/>
              <a:gd name="connsiteY4" fmla="*/ 6840786 h 6858000"/>
              <a:gd name="connsiteX5" fmla="*/ 2668596 w 5436000"/>
              <a:gd name="connsiteY5" fmla="*/ 6858000 h 6858000"/>
              <a:gd name="connsiteX6" fmla="*/ 0 w 543600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436000" h="6858000">
                <a:moveTo>
                  <a:pt x="0" y="0"/>
                </a:moveTo>
                <a:lnTo>
                  <a:pt x="4196380" y="0"/>
                </a:lnTo>
                <a:lnTo>
                  <a:pt x="4223422" y="24578"/>
                </a:lnTo>
                <a:cubicBezTo>
                  <a:pt x="4972615" y="773771"/>
                  <a:pt x="5436000" y="1808771"/>
                  <a:pt x="5436000" y="2952000"/>
                </a:cubicBezTo>
                <a:cubicBezTo>
                  <a:pt x="5436000" y="4738296"/>
                  <a:pt x="4304689" y="6260360"/>
                  <a:pt x="2719471" y="6840786"/>
                </a:cubicBezTo>
                <a:lnTo>
                  <a:pt x="2668596" y="6858000"/>
                </a:lnTo>
                <a:lnTo>
                  <a:pt x="0" y="6858000"/>
                </a:lnTo>
                <a:close/>
              </a:path>
            </a:pathLst>
          </a:custGeom>
          <a:noFill/>
          <a:ln w="12700">
            <a:solidFill>
              <a:srgbClr val="DAD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ko-KR" altLang="en-US" dirty="0"/>
          </a:p>
        </p:txBody>
      </p:sp>
      <p:sp>
        <p:nvSpPr>
          <p:cNvPr id="5" name="타원 4">
            <a:extLst>
              <a:ext uri="{FF2B5EF4-FFF2-40B4-BE49-F238E27FC236}">
                <a16:creationId xmlns:a16="http://schemas.microsoft.com/office/drawing/2014/main" id="{9895E58C-5B7E-C797-C059-3AD811B3A7AD}"/>
              </a:ext>
            </a:extLst>
          </p:cNvPr>
          <p:cNvSpPr>
            <a:spLocks/>
          </p:cNvSpPr>
          <p:nvPr userDrawn="1"/>
        </p:nvSpPr>
        <p:spPr>
          <a:xfrm>
            <a:off x="468000" y="2088000"/>
            <a:ext cx="1800000" cy="1800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" name="텍스트 개체 틀 7">
            <a:extLst>
              <a:ext uri="{FF2B5EF4-FFF2-40B4-BE49-F238E27FC236}">
                <a16:creationId xmlns:a16="http://schemas.microsoft.com/office/drawing/2014/main" id="{BCE6A404-44F4-0F62-B454-3580EBBBB6F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00000" y="2952000"/>
            <a:ext cx="3616325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4000" b="1" i="0">
                <a:solidFill>
                  <a:srgbClr val="5F3F00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CONTENT</a:t>
            </a:r>
            <a:endParaRPr kumimoji="1" lang="ko-KR" altLang="en-US" dirty="0"/>
          </a:p>
        </p:txBody>
      </p:sp>
      <p:sp>
        <p:nvSpPr>
          <p:cNvPr id="60" name="타원 59">
            <a:extLst>
              <a:ext uri="{FF2B5EF4-FFF2-40B4-BE49-F238E27FC236}">
                <a16:creationId xmlns:a16="http://schemas.microsoft.com/office/drawing/2014/main" id="{81C8A17A-1C2F-FD05-810D-3821F930BED7}"/>
              </a:ext>
            </a:extLst>
          </p:cNvPr>
          <p:cNvSpPr/>
          <p:nvPr userDrawn="1"/>
        </p:nvSpPr>
        <p:spPr>
          <a:xfrm>
            <a:off x="5071439" y="2865429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61" name="텍스트 개체 틀 12">
            <a:extLst>
              <a:ext uri="{FF2B5EF4-FFF2-40B4-BE49-F238E27FC236}">
                <a16:creationId xmlns:a16="http://schemas.microsoft.com/office/drawing/2014/main" id="{5EF0AD64-8A99-A4CD-AFB8-C0F175BBE8A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854439" y="3072429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62" name="텍스트 개체 틀 14">
            <a:extLst>
              <a:ext uri="{FF2B5EF4-FFF2-40B4-BE49-F238E27FC236}">
                <a16:creationId xmlns:a16="http://schemas.microsoft.com/office/drawing/2014/main" id="{0D7B0B3B-CD24-02DD-636B-8459E7F681D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215866" y="3045429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02	</a:t>
            </a:r>
            <a:endParaRPr kumimoji="1" lang="ko-KR" altLang="en-US" dirty="0"/>
          </a:p>
        </p:txBody>
      </p:sp>
      <p:sp>
        <p:nvSpPr>
          <p:cNvPr id="63" name="텍스트 개체 틀 16">
            <a:extLst>
              <a:ext uri="{FF2B5EF4-FFF2-40B4-BE49-F238E27FC236}">
                <a16:creationId xmlns:a16="http://schemas.microsoft.com/office/drawing/2014/main" id="{0878C768-12F3-EC33-D228-7EB19FE9448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977497" y="3430800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2" name="타원 71">
            <a:extLst>
              <a:ext uri="{FF2B5EF4-FFF2-40B4-BE49-F238E27FC236}">
                <a16:creationId xmlns:a16="http://schemas.microsoft.com/office/drawing/2014/main" id="{64D861A8-CAF1-9D86-D1F9-01807F97DCE6}"/>
              </a:ext>
            </a:extLst>
          </p:cNvPr>
          <p:cNvSpPr/>
          <p:nvPr userDrawn="1"/>
        </p:nvSpPr>
        <p:spPr>
          <a:xfrm>
            <a:off x="4811307" y="4044896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3" name="텍스트 개체 틀 12">
            <a:extLst>
              <a:ext uri="{FF2B5EF4-FFF2-40B4-BE49-F238E27FC236}">
                <a16:creationId xmlns:a16="http://schemas.microsoft.com/office/drawing/2014/main" id="{928927FC-81C7-68F8-A269-F2C139AF686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594307" y="4251896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4" name="텍스트 개체 틀 14">
            <a:extLst>
              <a:ext uri="{FF2B5EF4-FFF2-40B4-BE49-F238E27FC236}">
                <a16:creationId xmlns:a16="http://schemas.microsoft.com/office/drawing/2014/main" id="{0B07924A-6FF8-ECC4-F726-11B775937C1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955734" y="4224896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03</a:t>
            </a:r>
            <a:endParaRPr kumimoji="1" lang="ko-KR" altLang="en-US" dirty="0"/>
          </a:p>
        </p:txBody>
      </p:sp>
      <p:sp>
        <p:nvSpPr>
          <p:cNvPr id="75" name="텍스트 개체 틀 16">
            <a:extLst>
              <a:ext uri="{FF2B5EF4-FFF2-40B4-BE49-F238E27FC236}">
                <a16:creationId xmlns:a16="http://schemas.microsoft.com/office/drawing/2014/main" id="{0EA02FB4-39DB-A904-D404-C9EFC0F6EB8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717365" y="4610132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6" name="타원 75">
            <a:extLst>
              <a:ext uri="{FF2B5EF4-FFF2-40B4-BE49-F238E27FC236}">
                <a16:creationId xmlns:a16="http://schemas.microsoft.com/office/drawing/2014/main" id="{E28A8772-BBD5-4EF8-4F52-4C9A051949AD}"/>
              </a:ext>
            </a:extLst>
          </p:cNvPr>
          <p:cNvSpPr/>
          <p:nvPr userDrawn="1"/>
        </p:nvSpPr>
        <p:spPr>
          <a:xfrm>
            <a:off x="4151850" y="5214051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7" name="텍스트 개체 틀 12">
            <a:extLst>
              <a:ext uri="{FF2B5EF4-FFF2-40B4-BE49-F238E27FC236}">
                <a16:creationId xmlns:a16="http://schemas.microsoft.com/office/drawing/2014/main" id="{457CE378-F1E9-6CE3-A5D3-4FFEB9E8CF6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934850" y="5421051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8" name="텍스트 개체 틀 14">
            <a:extLst>
              <a:ext uri="{FF2B5EF4-FFF2-40B4-BE49-F238E27FC236}">
                <a16:creationId xmlns:a16="http://schemas.microsoft.com/office/drawing/2014/main" id="{2F0C93CE-9B47-0093-CB6B-F6AE0960AD4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296277" y="5394051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04</a:t>
            </a:r>
            <a:endParaRPr kumimoji="1" lang="ko-KR" altLang="en-US" dirty="0"/>
          </a:p>
        </p:txBody>
      </p:sp>
      <p:sp>
        <p:nvSpPr>
          <p:cNvPr id="79" name="텍스트 개체 틀 16">
            <a:extLst>
              <a:ext uri="{FF2B5EF4-FFF2-40B4-BE49-F238E27FC236}">
                <a16:creationId xmlns:a16="http://schemas.microsoft.com/office/drawing/2014/main" id="{E634DD0D-0F61-9FEB-FB0E-0ACC03AF420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057908" y="5778664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80" name="타원 79">
            <a:extLst>
              <a:ext uri="{FF2B5EF4-FFF2-40B4-BE49-F238E27FC236}">
                <a16:creationId xmlns:a16="http://schemas.microsoft.com/office/drawing/2014/main" id="{88DDC53F-2EAA-1FA8-3410-0C0EE4E37DBA}"/>
              </a:ext>
            </a:extLst>
          </p:cNvPr>
          <p:cNvSpPr/>
          <p:nvPr userDrawn="1"/>
        </p:nvSpPr>
        <p:spPr>
          <a:xfrm>
            <a:off x="4970307" y="1674977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1" name="텍스트 개체 틀 12">
            <a:extLst>
              <a:ext uri="{FF2B5EF4-FFF2-40B4-BE49-F238E27FC236}">
                <a16:creationId xmlns:a16="http://schemas.microsoft.com/office/drawing/2014/main" id="{AFB24356-325B-4445-EBE0-D728DC6B97B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753307" y="1881977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82" name="텍스트 개체 틀 14">
            <a:extLst>
              <a:ext uri="{FF2B5EF4-FFF2-40B4-BE49-F238E27FC236}">
                <a16:creationId xmlns:a16="http://schemas.microsoft.com/office/drawing/2014/main" id="{C1CC5BB4-DFC5-50B1-1A13-C44710AE086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124161" y="1854977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01</a:t>
            </a:r>
            <a:endParaRPr kumimoji="1" lang="ko-KR" altLang="en-US" dirty="0"/>
          </a:p>
        </p:txBody>
      </p:sp>
      <p:sp>
        <p:nvSpPr>
          <p:cNvPr id="83" name="텍스트 개체 틀 16">
            <a:extLst>
              <a:ext uri="{FF2B5EF4-FFF2-40B4-BE49-F238E27FC236}">
                <a16:creationId xmlns:a16="http://schemas.microsoft.com/office/drawing/2014/main" id="{E171C7E9-FB02-80C7-AB89-75C767648D92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876365" y="2240668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13E1DDE8-D99D-C23D-9138-1B90E6CCC710}"/>
              </a:ext>
            </a:extLst>
          </p:cNvPr>
          <p:cNvGrpSpPr/>
          <p:nvPr userDrawn="1"/>
        </p:nvGrpSpPr>
        <p:grpSpPr>
          <a:xfrm>
            <a:off x="10535160" y="-1405647"/>
            <a:ext cx="2822944" cy="2679979"/>
            <a:chOff x="10535160" y="-1405647"/>
            <a:chExt cx="2822944" cy="2679979"/>
          </a:xfrm>
        </p:grpSpPr>
        <p:sp>
          <p:nvSpPr>
            <p:cNvPr id="3" name="타원 2">
              <a:extLst>
                <a:ext uri="{FF2B5EF4-FFF2-40B4-BE49-F238E27FC236}">
                  <a16:creationId xmlns:a16="http://schemas.microsoft.com/office/drawing/2014/main" id="{4ACA2533-187C-B800-2A6D-3697058C39AD}"/>
                </a:ext>
              </a:extLst>
            </p:cNvPr>
            <p:cNvSpPr/>
            <p:nvPr userDrawn="1"/>
          </p:nvSpPr>
          <p:spPr>
            <a:xfrm>
              <a:off x="10535160" y="225375"/>
              <a:ext cx="216000" cy="216000"/>
            </a:xfrm>
            <a:prstGeom prst="ellipse">
              <a:avLst/>
            </a:prstGeom>
            <a:solidFill>
              <a:srgbClr val="DADF00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  <p:sp>
          <p:nvSpPr>
            <p:cNvPr id="4" name="타원 3">
              <a:extLst>
                <a:ext uri="{FF2B5EF4-FFF2-40B4-BE49-F238E27FC236}">
                  <a16:creationId xmlns:a16="http://schemas.microsoft.com/office/drawing/2014/main" id="{E50B4503-7347-C368-34BE-7A3A5A78C4DD}"/>
                </a:ext>
              </a:extLst>
            </p:cNvPr>
            <p:cNvSpPr/>
            <p:nvPr userDrawn="1"/>
          </p:nvSpPr>
          <p:spPr>
            <a:xfrm>
              <a:off x="10841062" y="-1242710"/>
              <a:ext cx="2517042" cy="2517042"/>
            </a:xfrm>
            <a:prstGeom prst="ellipse">
              <a:avLst/>
            </a:prstGeom>
            <a:solidFill>
              <a:srgbClr val="DADF00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  <p:sp>
          <p:nvSpPr>
            <p:cNvPr id="6" name="타원 5">
              <a:extLst>
                <a:ext uri="{FF2B5EF4-FFF2-40B4-BE49-F238E27FC236}">
                  <a16:creationId xmlns:a16="http://schemas.microsoft.com/office/drawing/2014/main" id="{7BCDFA25-52FD-F1BE-B6F7-724B8DEB1483}"/>
                </a:ext>
              </a:extLst>
            </p:cNvPr>
            <p:cNvSpPr/>
            <p:nvPr userDrawn="1"/>
          </p:nvSpPr>
          <p:spPr>
            <a:xfrm>
              <a:off x="10555480" y="-1405647"/>
              <a:ext cx="2555810" cy="2555810"/>
            </a:xfrm>
            <a:prstGeom prst="ellipse">
              <a:avLst/>
            </a:prstGeom>
            <a:noFill/>
            <a:ln w="6350">
              <a:solidFill>
                <a:srgbClr val="DADF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1123573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모서리가 둥근 직사각형 7">
            <a:extLst>
              <a:ext uri="{FF2B5EF4-FFF2-40B4-BE49-F238E27FC236}">
                <a16:creationId xmlns:a16="http://schemas.microsoft.com/office/drawing/2014/main" id="{9771C88C-1866-4E07-717F-E381D16AC510}"/>
              </a:ext>
            </a:extLst>
          </p:cNvPr>
          <p:cNvSpPr/>
          <p:nvPr userDrawn="1"/>
        </p:nvSpPr>
        <p:spPr>
          <a:xfrm>
            <a:off x="180000" y="180000"/>
            <a:ext cx="11829600" cy="576000"/>
          </a:xfrm>
          <a:prstGeom prst="roundRect">
            <a:avLst>
              <a:gd name="adj" fmla="val 32129"/>
            </a:avLst>
          </a:prstGeom>
          <a:gradFill>
            <a:gsLst>
              <a:gs pos="60000">
                <a:srgbClr val="DADF00"/>
              </a:gs>
              <a:gs pos="0">
                <a:srgbClr val="EDF30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9" name="텍스트 개체 틀 8">
            <a:extLst>
              <a:ext uri="{FF2B5EF4-FFF2-40B4-BE49-F238E27FC236}">
                <a16:creationId xmlns:a16="http://schemas.microsoft.com/office/drawing/2014/main" id="{55E45D2B-60AB-B1CF-7871-CD59DC469C9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92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sp>
        <p:nvSpPr>
          <p:cNvPr id="10" name="텍스트 개체 틀 17">
            <a:extLst>
              <a:ext uri="{FF2B5EF4-FFF2-40B4-BE49-F238E27FC236}">
                <a16:creationId xmlns:a16="http://schemas.microsoft.com/office/drawing/2014/main" id="{B8914D4D-6E4D-61D0-28DF-4FCE12D36F1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92000" y="828000"/>
            <a:ext cx="8653822" cy="252000"/>
          </a:xfrm>
          <a:prstGeom prst="rect">
            <a:avLst/>
          </a:prstGeom>
        </p:spPr>
        <p:txBody>
          <a:bodyPr lIns="0" tIns="0" rIns="0" bIns="0"/>
          <a:lstStyle>
            <a:lvl1pPr marL="0" indent="14400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pic>
        <p:nvPicPr>
          <p:cNvPr id="6" name="그림 5" descr="블랙, 어둠이(가) 표시된 사진&#10;&#10;자동 생성된 설명">
            <a:extLst>
              <a:ext uri="{FF2B5EF4-FFF2-40B4-BE49-F238E27FC236}">
                <a16:creationId xmlns:a16="http://schemas.microsoft.com/office/drawing/2014/main" id="{FE95D8B8-1BE3-D2FF-600E-6D86CD1E83D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1625FBAA-D309-8660-C0A0-427CE0D6D639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7D4E1D11-5853-72BE-7184-FF3B66F3713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59466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>
            <a:extLst>
              <a:ext uri="{FF2B5EF4-FFF2-40B4-BE49-F238E27FC236}">
                <a16:creationId xmlns:a16="http://schemas.microsoft.com/office/drawing/2014/main" id="{A3DB08F2-E3F4-7291-2B5A-1404464D24EB}"/>
              </a:ext>
            </a:extLst>
          </p:cNvPr>
          <p:cNvSpPr/>
          <p:nvPr userDrawn="1"/>
        </p:nvSpPr>
        <p:spPr>
          <a:xfrm>
            <a:off x="180000" y="180000"/>
            <a:ext cx="576000" cy="6480000"/>
          </a:xfrm>
          <a:prstGeom prst="roundRect">
            <a:avLst>
              <a:gd name="adj" fmla="val 32129"/>
            </a:avLst>
          </a:prstGeom>
          <a:gradFill>
            <a:gsLst>
              <a:gs pos="60000">
                <a:srgbClr val="DADF00"/>
              </a:gs>
              <a:gs pos="0">
                <a:srgbClr val="EDF300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3" name="텍스트 개체 틀 10">
            <a:extLst>
              <a:ext uri="{FF2B5EF4-FFF2-40B4-BE49-F238E27FC236}">
                <a16:creationId xmlns:a16="http://schemas.microsoft.com/office/drawing/2014/main" id="{067831E6-C6C6-2D73-EEB4-E6B50A82308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00000" y="72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-144000">
              <a:lnSpc>
                <a:spcPct val="120000"/>
              </a:lnSpc>
              <a:spcBef>
                <a:spcPts val="0"/>
              </a:spcBef>
              <a:defRPr sz="1400" b="1" i="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sp>
        <p:nvSpPr>
          <p:cNvPr id="7" name="텍스트 개체 틀 8">
            <a:extLst>
              <a:ext uri="{FF2B5EF4-FFF2-40B4-BE49-F238E27FC236}">
                <a16:creationId xmlns:a16="http://schemas.microsoft.com/office/drawing/2014/main" id="{CA2E0769-BAAA-4DE1-A2E6-E36D529893D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00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pic>
        <p:nvPicPr>
          <p:cNvPr id="8" name="그림 7" descr="블랙, 어둠이(가) 표시된 사진&#10;&#10;자동 생성된 설명">
            <a:extLst>
              <a:ext uri="{FF2B5EF4-FFF2-40B4-BE49-F238E27FC236}">
                <a16:creationId xmlns:a16="http://schemas.microsoft.com/office/drawing/2014/main" id="{21781AA9-ABD6-6FD4-1041-3D76E704C93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id="{FF149113-FFD7-D964-C13F-2149FCDC901F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id="{D9920606-4E78-A8D1-4F74-8BF53F43AF0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8739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뒤표지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5">
            <a:extLst>
              <a:ext uri="{FF2B5EF4-FFF2-40B4-BE49-F238E27FC236}">
                <a16:creationId xmlns:a16="http://schemas.microsoft.com/office/drawing/2014/main" id="{55AAAC17-5FB4-339A-BAE7-3AD4FC06283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96000" y="3181920"/>
            <a:ext cx="7200000" cy="5539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lvl1pPr marL="0" indent="0" algn="ctr">
              <a:buNone/>
              <a:defRPr sz="4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마무리 문구 입력란</a:t>
            </a:r>
          </a:p>
        </p:txBody>
      </p:sp>
      <p:sp>
        <p:nvSpPr>
          <p:cNvPr id="3" name="텍스트 개체 틀 12">
            <a:extLst>
              <a:ext uri="{FF2B5EF4-FFF2-40B4-BE49-F238E27FC236}">
                <a16:creationId xmlns:a16="http://schemas.microsoft.com/office/drawing/2014/main" id="{0CFE9FFD-B6B4-B1F4-8CA6-95571DAA834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576000" y="2821920"/>
            <a:ext cx="5040000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 </a:t>
            </a:r>
          </a:p>
        </p:txBody>
      </p:sp>
    </p:spTree>
    <p:extLst>
      <p:ext uri="{BB962C8B-B14F-4D97-AF65-F5344CB8AC3E}">
        <p14:creationId xmlns:p14="http://schemas.microsoft.com/office/powerpoint/2010/main" val="5797988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 descr="벽, 만화 영화, 화이트보드, 디자인이(가) 표시된 사진&#10;&#10;자동 생성된 설명">
            <a:extLst>
              <a:ext uri="{FF2B5EF4-FFF2-40B4-BE49-F238E27FC236}">
                <a16:creationId xmlns:a16="http://schemas.microsoft.com/office/drawing/2014/main" id="{57C9967B-E093-103C-25E4-82DD0C3A064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그림 1" descr="블랙, 어둠이(가) 표시된 사진&#10;&#10;자동 생성된 설명">
            <a:extLst>
              <a:ext uri="{FF2B5EF4-FFF2-40B4-BE49-F238E27FC236}">
                <a16:creationId xmlns:a16="http://schemas.microsoft.com/office/drawing/2014/main" id="{AF886594-4A3B-612E-051A-04216514F7E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9354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160" userDrawn="1">
          <p15:clr>
            <a:srgbClr val="F26B43"/>
          </p15:clr>
        </p15:guide>
        <p15:guide id="6" orient="horz" pos="210" userDrawn="1">
          <p15:clr>
            <a:srgbClr val="F26B43"/>
          </p15:clr>
        </p15:guide>
        <p15:guide id="7" orient="horz" pos="411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58408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10" userDrawn="1">
          <p15:clr>
            <a:srgbClr val="F26B43"/>
          </p15:clr>
        </p15:guide>
        <p15:guide id="6" orient="horz" pos="4110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6">
            <a:extLst>
              <a:ext uri="{FF2B5EF4-FFF2-40B4-BE49-F238E27FC236}">
                <a16:creationId xmlns:a16="http://schemas.microsoft.com/office/drawing/2014/main" id="{DF767F04-069A-716B-B886-CF08066662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954019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모서리가 둥근 직사각형 2">
            <a:extLst>
              <a:ext uri="{FF2B5EF4-FFF2-40B4-BE49-F238E27FC236}">
                <a16:creationId xmlns:a16="http://schemas.microsoft.com/office/drawing/2014/main" id="{5D3BA84B-9758-7728-4020-E94004F4F4C9}"/>
              </a:ext>
            </a:extLst>
          </p:cNvPr>
          <p:cNvSpPr/>
          <p:nvPr userDrawn="1"/>
        </p:nvSpPr>
        <p:spPr>
          <a:xfrm>
            <a:off x="179400" y="180000"/>
            <a:ext cx="11833200" cy="6498000"/>
          </a:xfrm>
          <a:prstGeom prst="roundRect">
            <a:avLst>
              <a:gd name="adj" fmla="val 2925"/>
            </a:avLst>
          </a:prstGeom>
          <a:gradFill flip="none" rotWithShape="1">
            <a:gsLst>
              <a:gs pos="50000">
                <a:srgbClr val="DADF00"/>
              </a:gs>
              <a:gs pos="100000">
                <a:srgbClr val="C6CA00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8" name="타원 7">
            <a:extLst>
              <a:ext uri="{FF2B5EF4-FFF2-40B4-BE49-F238E27FC236}">
                <a16:creationId xmlns:a16="http://schemas.microsoft.com/office/drawing/2014/main" id="{8D26DD2A-AC78-9835-674C-B18337C43293}"/>
              </a:ext>
            </a:extLst>
          </p:cNvPr>
          <p:cNvSpPr/>
          <p:nvPr userDrawn="1"/>
        </p:nvSpPr>
        <p:spPr>
          <a:xfrm>
            <a:off x="5370898" y="5958000"/>
            <a:ext cx="1440000" cy="1440000"/>
          </a:xfrm>
          <a:prstGeom prst="ellipse">
            <a:avLst/>
          </a:prstGeom>
          <a:gradFill flip="none" rotWithShape="1">
            <a:gsLst>
              <a:gs pos="39000">
                <a:srgbClr val="C6CA00"/>
              </a:gs>
              <a:gs pos="85000">
                <a:srgbClr val="DADF00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" name="타원 8">
            <a:extLst>
              <a:ext uri="{FF2B5EF4-FFF2-40B4-BE49-F238E27FC236}">
                <a16:creationId xmlns:a16="http://schemas.microsoft.com/office/drawing/2014/main" id="{471004DE-7BB2-00FC-5229-53882DDBC011}"/>
              </a:ext>
            </a:extLst>
          </p:cNvPr>
          <p:cNvSpPr/>
          <p:nvPr userDrawn="1"/>
        </p:nvSpPr>
        <p:spPr>
          <a:xfrm>
            <a:off x="5415898" y="6003000"/>
            <a:ext cx="1350000" cy="1350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10" name="그림 9" descr="블랙, 어둠이(가) 표시된 사진&#10;&#10;자동 생성된 설명">
            <a:extLst>
              <a:ext uri="{FF2B5EF4-FFF2-40B4-BE49-F238E27FC236}">
                <a16:creationId xmlns:a16="http://schemas.microsoft.com/office/drawing/2014/main" id="{FA377B7D-D0BB-7EEA-DB9C-67545E97318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  <p:sp>
        <p:nvSpPr>
          <p:cNvPr id="11" name="직사각형 10">
            <a:extLst>
              <a:ext uri="{FF2B5EF4-FFF2-40B4-BE49-F238E27FC236}">
                <a16:creationId xmlns:a16="http://schemas.microsoft.com/office/drawing/2014/main" id="{2AD94CE3-0ECD-AE19-913D-8D792B6D2316}"/>
              </a:ext>
            </a:extLst>
          </p:cNvPr>
          <p:cNvSpPr/>
          <p:nvPr userDrawn="1"/>
        </p:nvSpPr>
        <p:spPr>
          <a:xfrm>
            <a:off x="4248539" y="6678000"/>
            <a:ext cx="3782008" cy="18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03321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5" Type="http://schemas.openxmlformats.org/officeDocument/2006/relationships/image" Target="../media/image7.png"/><Relationship Id="rId4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microsoft.com/office/2007/relationships/media" Target="../media/media2.mp3"/><Relationship Id="rId7" Type="http://schemas.openxmlformats.org/officeDocument/2006/relationships/image" Target="../media/image6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5.png"/><Relationship Id="rId5" Type="http://schemas.openxmlformats.org/officeDocument/2006/relationships/slideLayout" Target="../slideLayouts/slideLayout3.xml"/><Relationship Id="rId4" Type="http://schemas.openxmlformats.org/officeDocument/2006/relationships/audio" Target="../media/media2.mp3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9.png"/><Relationship Id="rId5" Type="http://schemas.openxmlformats.org/officeDocument/2006/relationships/image" Target="../media/image7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7.png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microsoft.com/office/2007/relationships/media" Target="../media/media2.mp3"/><Relationship Id="rId7" Type="http://schemas.openxmlformats.org/officeDocument/2006/relationships/slideLayout" Target="../slideLayouts/slideLayout3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audio" Target="../media/media3.mp3"/><Relationship Id="rId5" Type="http://schemas.microsoft.com/office/2007/relationships/media" Target="../media/media3.mp3"/><Relationship Id="rId4" Type="http://schemas.openxmlformats.org/officeDocument/2006/relationships/audio" Target="../media/media2.mp3"/><Relationship Id="rId9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microsoft.com/office/2007/relationships/media" Target="../media/media5.mp3"/><Relationship Id="rId7" Type="http://schemas.openxmlformats.org/officeDocument/2006/relationships/slideLayout" Target="../slideLayouts/slideLayout3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audio" Target="../media/media6.mp3"/><Relationship Id="rId5" Type="http://schemas.microsoft.com/office/2007/relationships/media" Target="../media/media6.mp3"/><Relationship Id="rId4" Type="http://schemas.openxmlformats.org/officeDocument/2006/relationships/audio" Target="../media/media5.mp3"/><Relationship Id="rId9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98E3D7BF-946A-3901-8485-25AEF4CA3EA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/>
              <a:t>초등 음악 </a:t>
            </a:r>
            <a:r>
              <a:rPr kumimoji="1" lang="en-US" altLang="ko-KR" dirty="0"/>
              <a:t>4</a:t>
            </a:r>
            <a:r>
              <a:rPr kumimoji="1" lang="ko-KR" altLang="en-US" dirty="0"/>
              <a:t>학년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408432BC-2C94-F619-7AD6-2E305F8EC8C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ko-KR" altLang="en-US" dirty="0"/>
              <a:t>어머님 은혜</a:t>
            </a:r>
          </a:p>
        </p:txBody>
      </p:sp>
    </p:spTree>
    <p:extLst>
      <p:ext uri="{BB962C8B-B14F-4D97-AF65-F5344CB8AC3E}">
        <p14:creationId xmlns:p14="http://schemas.microsoft.com/office/powerpoint/2010/main" val="1204376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2EF76D-E1C7-FCEC-9510-55C2BAD5D8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29709FFE-828A-F00C-9836-34BCD958902A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724400" y="6516000"/>
            <a:ext cx="2743200" cy="156714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10</a:t>
            </a:fld>
            <a:endParaRPr kumimoji="1" lang="ko-KR" altLang="en-US" dirty="0"/>
          </a:p>
        </p:txBody>
      </p:sp>
      <p:sp>
        <p:nvSpPr>
          <p:cNvPr id="8" name="텍스트 개체 틀 2">
            <a:extLst>
              <a:ext uri="{FF2B5EF4-FFF2-40B4-BE49-F238E27FC236}">
                <a16:creationId xmlns:a16="http://schemas.microsoft.com/office/drawing/2014/main" id="{2486B4D0-E766-7FD2-BD17-0C51134D1A8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434731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3 : </a:t>
            </a:r>
            <a:r>
              <a:rPr kumimoji="1" lang="ko-KR" altLang="en-US" dirty="0"/>
              <a:t>음악의 아름다움을 느끼며 연주하기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D33DA6D9-4760-C8D2-EF5C-D13513063EF8}"/>
              </a:ext>
            </a:extLst>
          </p:cNvPr>
          <p:cNvSpPr txBox="1">
            <a:spLocks/>
          </p:cNvSpPr>
          <p:nvPr/>
        </p:nvSpPr>
        <p:spPr>
          <a:xfrm>
            <a:off x="478907" y="1175510"/>
            <a:ext cx="3618211" cy="12292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ctr">
              <a:buFont typeface="Arial" panose="020B0604020202020204" pitchFamily="34" charset="0"/>
              <a:buNone/>
            </a:pPr>
            <a:r>
              <a:rPr kumimoji="1" lang="ko-KR" altLang="en-US" sz="2800" dirty="0">
                <a:latin typeface="NanumGothicExtraBold" pitchFamily="2" charset="-127"/>
                <a:ea typeface="NanumGothicExtraBold" pitchFamily="2" charset="-127"/>
              </a:rPr>
              <a:t>▶ 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선택한 가락 악기로 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  <a:p>
            <a:pPr indent="0" algn="ctr">
              <a:buFont typeface="Arial" panose="020B0604020202020204" pitchFamily="34" charset="0"/>
              <a:buNone/>
            </a:pPr>
            <a:r>
              <a:rPr kumimoji="1" lang="ko-KR" altLang="en-US" sz="28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대선율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연습하기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5" name="슬라이드 번호 개체 틀 1">
            <a:extLst>
              <a:ext uri="{FF2B5EF4-FFF2-40B4-BE49-F238E27FC236}">
                <a16:creationId xmlns:a16="http://schemas.microsoft.com/office/drawing/2014/main" id="{49CC361F-B4D0-4827-ABBD-A97054C5D3EB}"/>
              </a:ext>
            </a:extLst>
          </p:cNvPr>
          <p:cNvSpPr txBox="1">
            <a:spLocks/>
          </p:cNvSpPr>
          <p:nvPr/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10</a:t>
            </a:fld>
            <a:endParaRPr kumimoji="1" lang="ko-KR" altLang="en-US" dirty="0"/>
          </a:p>
        </p:txBody>
      </p:sp>
      <p:sp>
        <p:nvSpPr>
          <p:cNvPr id="15" name="슬라이드 번호 개체 틀 1">
            <a:extLst>
              <a:ext uri="{FF2B5EF4-FFF2-40B4-BE49-F238E27FC236}">
                <a16:creationId xmlns:a16="http://schemas.microsoft.com/office/drawing/2014/main" id="{6A4CFB89-9FC4-5B1B-FEBA-1690FA56C0BF}"/>
              </a:ext>
            </a:extLst>
          </p:cNvPr>
          <p:cNvSpPr txBox="1">
            <a:spLocks/>
          </p:cNvSpPr>
          <p:nvPr/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10</a:t>
            </a:fld>
            <a:endParaRPr kumimoji="1" lang="ko-KR" altLang="en-US" dirty="0"/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637DCE4B-3268-DCC1-3A11-64E8F15D455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95699" y="960709"/>
            <a:ext cx="4611976" cy="5342120"/>
          </a:xfrm>
          <a:prstGeom prst="rect">
            <a:avLst/>
          </a:prstGeom>
        </p:spPr>
      </p:pic>
      <p:sp>
        <p:nvSpPr>
          <p:cNvPr id="10" name="텍스트 개체 틀 1">
            <a:extLst>
              <a:ext uri="{FF2B5EF4-FFF2-40B4-BE49-F238E27FC236}">
                <a16:creationId xmlns:a16="http://schemas.microsoft.com/office/drawing/2014/main" id="{A0974E1B-FB26-A6BE-CE6D-02CC74C2C222}"/>
              </a:ext>
            </a:extLst>
          </p:cNvPr>
          <p:cNvSpPr txBox="1">
            <a:spLocks/>
          </p:cNvSpPr>
          <p:nvPr/>
        </p:nvSpPr>
        <p:spPr>
          <a:xfrm>
            <a:off x="9134723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2.</a:t>
            </a:r>
            <a:r>
              <a:rPr kumimoji="1" lang="ko-KR" altLang="en-US" sz="1800" dirty="0">
                <a:solidFill>
                  <a:schemeClr val="bg1"/>
                </a:solidFill>
              </a:rPr>
              <a:t> 활기찬 여름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신나는 음악</a:t>
            </a:r>
          </a:p>
        </p:txBody>
      </p:sp>
      <p:sp>
        <p:nvSpPr>
          <p:cNvPr id="12" name="텍스트 개체 틀 1">
            <a:extLst>
              <a:ext uri="{FF2B5EF4-FFF2-40B4-BE49-F238E27FC236}">
                <a16:creationId xmlns:a16="http://schemas.microsoft.com/office/drawing/2014/main" id="{1A94D25B-1D8B-1E4D-A2DD-4A17F4E39F77}"/>
              </a:ext>
            </a:extLst>
          </p:cNvPr>
          <p:cNvSpPr txBox="1">
            <a:spLocks/>
          </p:cNvSpPr>
          <p:nvPr/>
        </p:nvSpPr>
        <p:spPr>
          <a:xfrm>
            <a:off x="10908271" y="537374"/>
            <a:ext cx="961760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bg1"/>
                </a:solidFill>
              </a:rPr>
              <a:t>어머님 은혜</a:t>
            </a:r>
          </a:p>
        </p:txBody>
      </p:sp>
      <p:sp>
        <p:nvSpPr>
          <p:cNvPr id="13" name="텍스트 개체 틀 1">
            <a:extLst>
              <a:ext uri="{FF2B5EF4-FFF2-40B4-BE49-F238E27FC236}">
                <a16:creationId xmlns:a16="http://schemas.microsoft.com/office/drawing/2014/main" id="{9A758BDF-7268-2402-417D-AA99C709CB05}"/>
              </a:ext>
            </a:extLst>
          </p:cNvPr>
          <p:cNvSpPr txBox="1">
            <a:spLocks/>
          </p:cNvSpPr>
          <p:nvPr/>
        </p:nvSpPr>
        <p:spPr>
          <a:xfrm>
            <a:off x="812335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28~29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pic>
        <p:nvPicPr>
          <p:cNvPr id="14" name="Ⅱ-2-02 [어머님 은혜] 반주">
            <a:hlinkClick r:id="" action="ppaction://media"/>
            <a:extLst>
              <a:ext uri="{FF2B5EF4-FFF2-40B4-BE49-F238E27FC236}">
                <a16:creationId xmlns:a16="http://schemas.microsoft.com/office/drawing/2014/main" id="{B9B15915-8DED-7298-74B2-DCFB1135C65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692499" y="134036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21432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2064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6EE588-FAC7-8690-CB62-95688B42C0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3DE674ED-5930-3B5A-7911-DC09973660E8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724400" y="6516000"/>
            <a:ext cx="2743200" cy="156714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11</a:t>
            </a:fld>
            <a:endParaRPr kumimoji="1" lang="ko-KR" altLang="en-US" dirty="0"/>
          </a:p>
        </p:txBody>
      </p:sp>
      <p:sp>
        <p:nvSpPr>
          <p:cNvPr id="8" name="텍스트 개체 틀 2">
            <a:extLst>
              <a:ext uri="{FF2B5EF4-FFF2-40B4-BE49-F238E27FC236}">
                <a16:creationId xmlns:a16="http://schemas.microsoft.com/office/drawing/2014/main" id="{F411599E-2F3D-F5C6-6B2C-6B906D855C5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434731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4 : </a:t>
            </a:r>
            <a:r>
              <a:rPr kumimoji="1" lang="ko-KR" altLang="en-US" dirty="0"/>
              <a:t>연주를 녹화하여 부모님께 보여 드리며 감사하는 마음 표현하기</a:t>
            </a:r>
          </a:p>
        </p:txBody>
      </p:sp>
      <p:sp>
        <p:nvSpPr>
          <p:cNvPr id="5" name="슬라이드 번호 개체 틀 1">
            <a:extLst>
              <a:ext uri="{FF2B5EF4-FFF2-40B4-BE49-F238E27FC236}">
                <a16:creationId xmlns:a16="http://schemas.microsoft.com/office/drawing/2014/main" id="{0CA3172F-BB08-369D-10AB-DB449F321DF3}"/>
              </a:ext>
            </a:extLst>
          </p:cNvPr>
          <p:cNvSpPr txBox="1">
            <a:spLocks/>
          </p:cNvSpPr>
          <p:nvPr/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11</a:t>
            </a:fld>
            <a:endParaRPr kumimoji="1" lang="ko-KR" altLang="en-US" dirty="0"/>
          </a:p>
        </p:txBody>
      </p:sp>
      <p:sp>
        <p:nvSpPr>
          <p:cNvPr id="15" name="슬라이드 번호 개체 틀 1">
            <a:extLst>
              <a:ext uri="{FF2B5EF4-FFF2-40B4-BE49-F238E27FC236}">
                <a16:creationId xmlns:a16="http://schemas.microsoft.com/office/drawing/2014/main" id="{A59D147E-25FB-EE61-F93C-D99053FBB7D7}"/>
              </a:ext>
            </a:extLst>
          </p:cNvPr>
          <p:cNvSpPr txBox="1">
            <a:spLocks/>
          </p:cNvSpPr>
          <p:nvPr/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11</a:t>
            </a:fld>
            <a:endParaRPr kumimoji="1" lang="ko-KR" altLang="en-US" dirty="0"/>
          </a:p>
        </p:txBody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id="{BE3A858A-5627-290A-6C4A-5404C559AB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05961" y="1793776"/>
            <a:ext cx="9347761" cy="4119834"/>
          </a:xfrm>
          <a:prstGeom prst="rect">
            <a:avLst/>
          </a:prstGeom>
        </p:spPr>
      </p:pic>
      <p:sp>
        <p:nvSpPr>
          <p:cNvPr id="12" name="텍스트 개체 틀 1">
            <a:extLst>
              <a:ext uri="{FF2B5EF4-FFF2-40B4-BE49-F238E27FC236}">
                <a16:creationId xmlns:a16="http://schemas.microsoft.com/office/drawing/2014/main" id="{BB0CEC54-A671-2AFF-BC84-DEF77639ACF0}"/>
              </a:ext>
            </a:extLst>
          </p:cNvPr>
          <p:cNvSpPr txBox="1">
            <a:spLocks/>
          </p:cNvSpPr>
          <p:nvPr/>
        </p:nvSpPr>
        <p:spPr>
          <a:xfrm>
            <a:off x="9134723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2.</a:t>
            </a:r>
            <a:r>
              <a:rPr kumimoji="1" lang="ko-KR" altLang="en-US" sz="1800" dirty="0">
                <a:solidFill>
                  <a:schemeClr val="bg1"/>
                </a:solidFill>
              </a:rPr>
              <a:t> 활기찬 여름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신나는 음악</a:t>
            </a:r>
          </a:p>
        </p:txBody>
      </p:sp>
      <p:sp>
        <p:nvSpPr>
          <p:cNvPr id="13" name="텍스트 개체 틀 1">
            <a:extLst>
              <a:ext uri="{FF2B5EF4-FFF2-40B4-BE49-F238E27FC236}">
                <a16:creationId xmlns:a16="http://schemas.microsoft.com/office/drawing/2014/main" id="{E0396EFB-326C-D826-DEC3-7E2E56A73640}"/>
              </a:ext>
            </a:extLst>
          </p:cNvPr>
          <p:cNvSpPr txBox="1">
            <a:spLocks/>
          </p:cNvSpPr>
          <p:nvPr/>
        </p:nvSpPr>
        <p:spPr>
          <a:xfrm>
            <a:off x="10908271" y="537374"/>
            <a:ext cx="961760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bg1"/>
                </a:solidFill>
              </a:rPr>
              <a:t>어머님 은혜</a:t>
            </a:r>
          </a:p>
        </p:txBody>
      </p:sp>
      <p:sp>
        <p:nvSpPr>
          <p:cNvPr id="14" name="텍스트 개체 틀 1">
            <a:extLst>
              <a:ext uri="{FF2B5EF4-FFF2-40B4-BE49-F238E27FC236}">
                <a16:creationId xmlns:a16="http://schemas.microsoft.com/office/drawing/2014/main" id="{CA0BC68E-D42E-D79F-0A4D-0AD7144B1A57}"/>
              </a:ext>
            </a:extLst>
          </p:cNvPr>
          <p:cNvSpPr txBox="1">
            <a:spLocks/>
          </p:cNvSpPr>
          <p:nvPr/>
        </p:nvSpPr>
        <p:spPr>
          <a:xfrm>
            <a:off x="812335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28~29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490036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E0DD638-6AC7-80F9-4D54-47A94D4BE793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724400" y="6516000"/>
            <a:ext cx="2743200" cy="156714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12</a:t>
            </a:fld>
            <a:endParaRPr kumimoji="1" lang="ko-KR" altLang="en-US" dirty="0"/>
          </a:p>
        </p:txBody>
      </p:sp>
      <p:sp>
        <p:nvSpPr>
          <p:cNvPr id="8" name="텍스트 개체 틀 2">
            <a:extLst>
              <a:ext uri="{FF2B5EF4-FFF2-40B4-BE49-F238E27FC236}">
                <a16:creationId xmlns:a16="http://schemas.microsoft.com/office/drawing/2014/main" id="{9BCFD2AF-711D-084D-D203-AA631B92B1F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447794" cy="251999"/>
          </a:xfrm>
        </p:spPr>
        <p:txBody>
          <a:bodyPr/>
          <a:lstStyle/>
          <a:p>
            <a:r>
              <a:rPr kumimoji="1" lang="ko-KR" altLang="en-US" dirty="0"/>
              <a:t>정리</a:t>
            </a:r>
          </a:p>
        </p:txBody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id="{396AC0A0-276A-6508-3908-85C4F2739B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51168" y="2603383"/>
            <a:ext cx="9289664" cy="1977121"/>
          </a:xfrm>
          <a:prstGeom prst="rect">
            <a:avLst/>
          </a:prstGeom>
        </p:spPr>
      </p:pic>
      <p:sp>
        <p:nvSpPr>
          <p:cNvPr id="11" name="텍스트 개체 틀 1">
            <a:extLst>
              <a:ext uri="{FF2B5EF4-FFF2-40B4-BE49-F238E27FC236}">
                <a16:creationId xmlns:a16="http://schemas.microsoft.com/office/drawing/2014/main" id="{CAE2F677-D805-158E-CE7A-D2D1DDF2288E}"/>
              </a:ext>
            </a:extLst>
          </p:cNvPr>
          <p:cNvSpPr txBox="1">
            <a:spLocks/>
          </p:cNvSpPr>
          <p:nvPr/>
        </p:nvSpPr>
        <p:spPr>
          <a:xfrm>
            <a:off x="9134723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2.</a:t>
            </a:r>
            <a:r>
              <a:rPr kumimoji="1" lang="ko-KR" altLang="en-US" sz="1800" dirty="0">
                <a:solidFill>
                  <a:schemeClr val="bg1"/>
                </a:solidFill>
              </a:rPr>
              <a:t> 활기찬 여름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신나는 음악</a:t>
            </a:r>
          </a:p>
        </p:txBody>
      </p:sp>
      <p:sp>
        <p:nvSpPr>
          <p:cNvPr id="12" name="텍스트 개체 틀 1">
            <a:extLst>
              <a:ext uri="{FF2B5EF4-FFF2-40B4-BE49-F238E27FC236}">
                <a16:creationId xmlns:a16="http://schemas.microsoft.com/office/drawing/2014/main" id="{28F7FB12-1372-B4DA-7778-F990D3AEC031}"/>
              </a:ext>
            </a:extLst>
          </p:cNvPr>
          <p:cNvSpPr txBox="1">
            <a:spLocks/>
          </p:cNvSpPr>
          <p:nvPr/>
        </p:nvSpPr>
        <p:spPr>
          <a:xfrm>
            <a:off x="10908271" y="537374"/>
            <a:ext cx="961760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bg1"/>
                </a:solidFill>
              </a:rPr>
              <a:t>어머님 은혜</a:t>
            </a:r>
          </a:p>
        </p:txBody>
      </p:sp>
      <p:sp>
        <p:nvSpPr>
          <p:cNvPr id="13" name="텍스트 개체 틀 1">
            <a:extLst>
              <a:ext uri="{FF2B5EF4-FFF2-40B4-BE49-F238E27FC236}">
                <a16:creationId xmlns:a16="http://schemas.microsoft.com/office/drawing/2014/main" id="{68068A56-664B-55D0-0FA1-235AC9783737}"/>
              </a:ext>
            </a:extLst>
          </p:cNvPr>
          <p:cNvSpPr txBox="1">
            <a:spLocks/>
          </p:cNvSpPr>
          <p:nvPr/>
        </p:nvSpPr>
        <p:spPr>
          <a:xfrm>
            <a:off x="812335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28~29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914734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31EC478A-3CD7-A02B-8D55-90F2D6D614A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kumimoji="1" lang="ko-KR" altLang="en-US" dirty="0"/>
              <a:t>감사합니다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E446706F-102F-5CDF-7ED5-A86108431D1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>
                <a:solidFill>
                  <a:schemeClr val="bg1"/>
                </a:solidFill>
              </a:rPr>
              <a:t>초등 음악 </a:t>
            </a:r>
            <a:r>
              <a:rPr kumimoji="1" lang="en-US" altLang="ko-KR" dirty="0">
                <a:solidFill>
                  <a:schemeClr val="bg1"/>
                </a:solidFill>
              </a:rPr>
              <a:t>4</a:t>
            </a:r>
            <a:r>
              <a:rPr kumimoji="1" lang="ko-KR" altLang="en-US" dirty="0">
                <a:solidFill>
                  <a:schemeClr val="bg1"/>
                </a:solidFill>
              </a:rPr>
              <a:t>학년</a:t>
            </a:r>
          </a:p>
        </p:txBody>
      </p:sp>
    </p:spTree>
    <p:extLst>
      <p:ext uri="{BB962C8B-B14F-4D97-AF65-F5344CB8AC3E}">
        <p14:creationId xmlns:p14="http://schemas.microsoft.com/office/powerpoint/2010/main" val="26122561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E0DD638-6AC7-80F9-4D54-47A94D4BE793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724400" y="6516000"/>
            <a:ext cx="2743200" cy="156714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2</a:t>
            </a:fld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B09FC860-8BE5-DF2B-DB71-80C3E8484DF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1999" y="298437"/>
            <a:ext cx="8465211" cy="251999"/>
          </a:xfrm>
        </p:spPr>
        <p:txBody>
          <a:bodyPr/>
          <a:lstStyle/>
          <a:p>
            <a:r>
              <a:rPr kumimoji="1" lang="ko-KR" altLang="en-US" dirty="0"/>
              <a:t>도입</a:t>
            </a:r>
          </a:p>
        </p:txBody>
      </p:sp>
      <p:sp>
        <p:nvSpPr>
          <p:cNvPr id="9" name="텍스트 개체 틀 3">
            <a:extLst>
              <a:ext uri="{FF2B5EF4-FFF2-40B4-BE49-F238E27FC236}">
                <a16:creationId xmlns:a16="http://schemas.microsoft.com/office/drawing/2014/main" id="{673B6A72-02C0-2DED-1EF0-B8839F4143AB}"/>
              </a:ext>
            </a:extLst>
          </p:cNvPr>
          <p:cNvSpPr txBox="1">
            <a:spLocks/>
          </p:cNvSpPr>
          <p:nvPr/>
        </p:nvSpPr>
        <p:spPr>
          <a:xfrm>
            <a:off x="1184963" y="1018795"/>
            <a:ext cx="9501600" cy="541906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ctr">
              <a:buFont typeface="Arial" panose="020B0604020202020204" pitchFamily="34" charset="0"/>
              <a:buNone/>
            </a:pPr>
            <a:r>
              <a:rPr kumimoji="1" lang="ko-KR" altLang="en-US" sz="3200" dirty="0">
                <a:latin typeface="NanumGothicExtraBold" pitchFamily="2" charset="-127"/>
                <a:ea typeface="NanumGothicExtraBold" pitchFamily="2" charset="-127"/>
              </a:rPr>
              <a:t>▶ 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나를 키워 주신 분에게 감사하는 마음을 느낄 수 있는 그림책 읽고 이야기 나누기</a:t>
            </a:r>
            <a:endParaRPr kumimoji="1" lang="en-US" altLang="ko-KR" sz="32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pic>
        <p:nvPicPr>
          <p:cNvPr id="11" name="그림 10">
            <a:extLst>
              <a:ext uri="{FF2B5EF4-FFF2-40B4-BE49-F238E27FC236}">
                <a16:creationId xmlns:a16="http://schemas.microsoft.com/office/drawing/2014/main" id="{5CAE93C4-A089-F0DA-9A7C-6775807A39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46363" y="2308734"/>
            <a:ext cx="9945637" cy="4549266"/>
          </a:xfrm>
          <a:prstGeom prst="rect">
            <a:avLst/>
          </a:prstGeom>
        </p:spPr>
      </p:pic>
      <p:sp>
        <p:nvSpPr>
          <p:cNvPr id="12" name="텍스트 개체 틀 1">
            <a:extLst>
              <a:ext uri="{FF2B5EF4-FFF2-40B4-BE49-F238E27FC236}">
                <a16:creationId xmlns:a16="http://schemas.microsoft.com/office/drawing/2014/main" id="{72B56127-72BE-F9C9-9F00-931ED6807754}"/>
              </a:ext>
            </a:extLst>
          </p:cNvPr>
          <p:cNvSpPr txBox="1">
            <a:spLocks/>
          </p:cNvSpPr>
          <p:nvPr/>
        </p:nvSpPr>
        <p:spPr>
          <a:xfrm>
            <a:off x="9134723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2.</a:t>
            </a:r>
            <a:r>
              <a:rPr kumimoji="1" lang="ko-KR" altLang="en-US" sz="1800" dirty="0">
                <a:solidFill>
                  <a:schemeClr val="bg1"/>
                </a:solidFill>
              </a:rPr>
              <a:t> 활기찬 여름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신나는 음악</a:t>
            </a:r>
          </a:p>
        </p:txBody>
      </p:sp>
      <p:sp>
        <p:nvSpPr>
          <p:cNvPr id="13" name="텍스트 개체 틀 1">
            <a:extLst>
              <a:ext uri="{FF2B5EF4-FFF2-40B4-BE49-F238E27FC236}">
                <a16:creationId xmlns:a16="http://schemas.microsoft.com/office/drawing/2014/main" id="{8555F26E-2E1B-316D-E390-5B3DDED18137}"/>
              </a:ext>
            </a:extLst>
          </p:cNvPr>
          <p:cNvSpPr txBox="1">
            <a:spLocks/>
          </p:cNvSpPr>
          <p:nvPr/>
        </p:nvSpPr>
        <p:spPr>
          <a:xfrm>
            <a:off x="10908271" y="537374"/>
            <a:ext cx="961760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bg1"/>
                </a:solidFill>
              </a:rPr>
              <a:t>어머님 은혜</a:t>
            </a:r>
          </a:p>
        </p:txBody>
      </p:sp>
      <p:sp>
        <p:nvSpPr>
          <p:cNvPr id="14" name="텍스트 개체 틀 1">
            <a:extLst>
              <a:ext uri="{FF2B5EF4-FFF2-40B4-BE49-F238E27FC236}">
                <a16:creationId xmlns:a16="http://schemas.microsoft.com/office/drawing/2014/main" id="{35288244-C859-C585-C3D6-180EBFFCF5AA}"/>
              </a:ext>
            </a:extLst>
          </p:cNvPr>
          <p:cNvSpPr txBox="1">
            <a:spLocks/>
          </p:cNvSpPr>
          <p:nvPr/>
        </p:nvSpPr>
        <p:spPr>
          <a:xfrm>
            <a:off x="812335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28~29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17364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E0DD638-6AC7-80F9-4D54-47A94D4BE793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724400" y="6516000"/>
            <a:ext cx="2743200" cy="156714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3</a:t>
            </a:fld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B09FC860-8BE5-DF2B-DB71-80C3E8484DF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3431857" cy="251999"/>
          </a:xfrm>
        </p:spPr>
        <p:txBody>
          <a:bodyPr/>
          <a:lstStyle/>
          <a:p>
            <a:r>
              <a:rPr kumimoji="1" lang="ko-KR" altLang="en-US" dirty="0"/>
              <a:t>학습 목표</a:t>
            </a: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A2E6866F-53FC-960D-9CFD-1F377870B4DA}"/>
              </a:ext>
            </a:extLst>
          </p:cNvPr>
          <p:cNvSpPr txBox="1">
            <a:spLocks/>
          </p:cNvSpPr>
          <p:nvPr/>
        </p:nvSpPr>
        <p:spPr>
          <a:xfrm>
            <a:off x="9134723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2.</a:t>
            </a:r>
            <a:r>
              <a:rPr kumimoji="1" lang="ko-KR" altLang="en-US" sz="1800" dirty="0">
                <a:solidFill>
                  <a:schemeClr val="bg1"/>
                </a:solidFill>
              </a:rPr>
              <a:t> 활기찬 여름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신나는 음악</a:t>
            </a:r>
          </a:p>
        </p:txBody>
      </p:sp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C547B79C-2DC9-F7F2-D3D5-11F997C7D01A}"/>
              </a:ext>
            </a:extLst>
          </p:cNvPr>
          <p:cNvSpPr txBox="1">
            <a:spLocks/>
          </p:cNvSpPr>
          <p:nvPr/>
        </p:nvSpPr>
        <p:spPr>
          <a:xfrm>
            <a:off x="10908271" y="537374"/>
            <a:ext cx="961760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bg1"/>
                </a:solidFill>
              </a:rPr>
              <a:t>어머님 은혜</a:t>
            </a:r>
          </a:p>
        </p:txBody>
      </p:sp>
      <p:sp>
        <p:nvSpPr>
          <p:cNvPr id="8" name="텍스트 개체 틀 1">
            <a:extLst>
              <a:ext uri="{FF2B5EF4-FFF2-40B4-BE49-F238E27FC236}">
                <a16:creationId xmlns:a16="http://schemas.microsoft.com/office/drawing/2014/main" id="{7D1BCBDF-47E7-37B4-86EA-8677DCC72592}"/>
              </a:ext>
            </a:extLst>
          </p:cNvPr>
          <p:cNvSpPr txBox="1">
            <a:spLocks/>
          </p:cNvSpPr>
          <p:nvPr/>
        </p:nvSpPr>
        <p:spPr>
          <a:xfrm>
            <a:off x="812335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28~29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7F805C92-E267-A7EB-C64F-EDCCBD8BDB4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945777" y="2564004"/>
            <a:ext cx="8404543" cy="1552375"/>
          </a:xfrm>
        </p:spPr>
        <p:txBody>
          <a:bodyPr/>
          <a:lstStyle/>
          <a:p>
            <a:pPr indent="0" algn="ctr">
              <a:buNone/>
            </a:pPr>
            <a:r>
              <a:rPr kumimoji="1" lang="en-US" altLang="ko-KR" sz="4400" dirty="0"/>
              <a:t>6</a:t>
            </a:r>
            <a:r>
              <a:rPr kumimoji="1" lang="ko-KR" altLang="en-US" sz="4400" dirty="0"/>
              <a:t>박자의 강약을 살려 노래를 부르며 감사하는 마음을 표현할 수 있어요</a:t>
            </a:r>
            <a:r>
              <a:rPr kumimoji="1" lang="en-US" altLang="ko-KR" sz="4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2273381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0AA1A2-C365-D2E9-EF99-1BCD793939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2AB04477-8673-3202-8709-B3FE37751458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538289" y="6485231"/>
            <a:ext cx="3097666" cy="187483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4</a:t>
            </a:fld>
            <a:endParaRPr kumimoji="1" lang="ko-KR" altLang="en-US" dirty="0"/>
          </a:p>
        </p:txBody>
      </p:sp>
      <p:sp>
        <p:nvSpPr>
          <p:cNvPr id="8" name="텍스트 개체 틀 2">
            <a:extLst>
              <a:ext uri="{FF2B5EF4-FFF2-40B4-BE49-F238E27FC236}">
                <a16:creationId xmlns:a16="http://schemas.microsoft.com/office/drawing/2014/main" id="{C0E82463-B2CE-DFF8-C183-DE13AE70ADB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434731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1 : </a:t>
            </a:r>
            <a:r>
              <a:rPr kumimoji="1" lang="ko-KR" altLang="en-US" dirty="0"/>
              <a:t>노랫말을 읽고 느낌 적어 보기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65B869D1-C2E0-7E1C-DD6B-AC300C4F6E18}"/>
              </a:ext>
            </a:extLst>
          </p:cNvPr>
          <p:cNvSpPr txBox="1">
            <a:spLocks/>
          </p:cNvSpPr>
          <p:nvPr/>
        </p:nvSpPr>
        <p:spPr>
          <a:xfrm>
            <a:off x="569002" y="930873"/>
            <a:ext cx="10772992" cy="541906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3200" dirty="0">
                <a:latin typeface="NanumGothicExtraBold" pitchFamily="2" charset="-127"/>
                <a:ea typeface="NanumGothicExtraBold" pitchFamily="2" charset="-127"/>
              </a:rPr>
              <a:t>▶ 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노랫말을 읽고 노랫말의 의미 살펴보기</a:t>
            </a:r>
            <a:endParaRPr kumimoji="1" lang="en-US" altLang="ko-KR" sz="32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800B1520-0BD8-27B2-2DC2-CA839D60C08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60664" y="1540483"/>
            <a:ext cx="4430775" cy="5132231"/>
          </a:xfrm>
          <a:prstGeom prst="rect">
            <a:avLst/>
          </a:prstGeom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03B4F84A-D6B2-003F-7B5F-AF2101D06D3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41258" y="2242971"/>
            <a:ext cx="5296639" cy="4429743"/>
          </a:xfrm>
          <a:prstGeom prst="rect">
            <a:avLst/>
          </a:prstGeom>
        </p:spPr>
      </p:pic>
      <p:sp>
        <p:nvSpPr>
          <p:cNvPr id="12" name="텍스트 개체 틀 1">
            <a:extLst>
              <a:ext uri="{FF2B5EF4-FFF2-40B4-BE49-F238E27FC236}">
                <a16:creationId xmlns:a16="http://schemas.microsoft.com/office/drawing/2014/main" id="{5D4D5716-AE12-903D-EE22-8B069ECBF889}"/>
              </a:ext>
            </a:extLst>
          </p:cNvPr>
          <p:cNvSpPr txBox="1">
            <a:spLocks/>
          </p:cNvSpPr>
          <p:nvPr/>
        </p:nvSpPr>
        <p:spPr>
          <a:xfrm>
            <a:off x="9134723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2.</a:t>
            </a:r>
            <a:r>
              <a:rPr kumimoji="1" lang="ko-KR" altLang="en-US" sz="1800" dirty="0">
                <a:solidFill>
                  <a:schemeClr val="bg1"/>
                </a:solidFill>
              </a:rPr>
              <a:t> 활기찬 여름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신나는 음악</a:t>
            </a:r>
          </a:p>
        </p:txBody>
      </p:sp>
      <p:sp>
        <p:nvSpPr>
          <p:cNvPr id="13" name="텍스트 개체 틀 1">
            <a:extLst>
              <a:ext uri="{FF2B5EF4-FFF2-40B4-BE49-F238E27FC236}">
                <a16:creationId xmlns:a16="http://schemas.microsoft.com/office/drawing/2014/main" id="{DEEE175D-B7BF-DF2B-5CCC-E4C13BC1FCE7}"/>
              </a:ext>
            </a:extLst>
          </p:cNvPr>
          <p:cNvSpPr txBox="1">
            <a:spLocks/>
          </p:cNvSpPr>
          <p:nvPr/>
        </p:nvSpPr>
        <p:spPr>
          <a:xfrm>
            <a:off x="10908271" y="537374"/>
            <a:ext cx="961760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bg1"/>
                </a:solidFill>
              </a:rPr>
              <a:t>어머님 은혜</a:t>
            </a:r>
          </a:p>
        </p:txBody>
      </p:sp>
      <p:sp>
        <p:nvSpPr>
          <p:cNvPr id="14" name="텍스트 개체 틀 1">
            <a:extLst>
              <a:ext uri="{FF2B5EF4-FFF2-40B4-BE49-F238E27FC236}">
                <a16:creationId xmlns:a16="http://schemas.microsoft.com/office/drawing/2014/main" id="{962F26D1-4528-C995-1AF3-A3D421147F64}"/>
              </a:ext>
            </a:extLst>
          </p:cNvPr>
          <p:cNvSpPr txBox="1">
            <a:spLocks/>
          </p:cNvSpPr>
          <p:nvPr/>
        </p:nvSpPr>
        <p:spPr>
          <a:xfrm>
            <a:off x="812335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28~29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pic>
        <p:nvPicPr>
          <p:cNvPr id="15" name="Ⅱ-2-01 [어머님 은혜] 노래">
            <a:hlinkClick r:id="" action="ppaction://media"/>
            <a:extLst>
              <a:ext uri="{FF2B5EF4-FFF2-40B4-BE49-F238E27FC236}">
                <a16:creationId xmlns:a16="http://schemas.microsoft.com/office/drawing/2014/main" id="{03D3A78F-E675-689F-B362-7EC2540190D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554264" y="1540483"/>
            <a:ext cx="406400" cy="406400"/>
          </a:xfrm>
          <a:prstGeom prst="rect">
            <a:avLst/>
          </a:prstGeom>
        </p:spPr>
      </p:pic>
      <p:pic>
        <p:nvPicPr>
          <p:cNvPr id="16" name="Ⅱ-2-02 [어머님 은혜] 반주">
            <a:hlinkClick r:id="" action="ppaction://media"/>
            <a:extLst>
              <a:ext uri="{FF2B5EF4-FFF2-40B4-BE49-F238E27FC236}">
                <a16:creationId xmlns:a16="http://schemas.microsoft.com/office/drawing/2014/main" id="{E966CFFF-69C0-AC81-C6F0-E89C47F225ED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554264" y="211874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77968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2064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22064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2DAC66-BE4C-5CAA-E10B-95E818E777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26D5B5F7-52D7-ECA3-FF08-726F3059E185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724400" y="6516000"/>
            <a:ext cx="2743200" cy="156714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5</a:t>
            </a:fld>
            <a:endParaRPr kumimoji="1" lang="ko-KR" altLang="en-US" dirty="0"/>
          </a:p>
        </p:txBody>
      </p:sp>
      <p:sp>
        <p:nvSpPr>
          <p:cNvPr id="8" name="텍스트 개체 틀 2">
            <a:extLst>
              <a:ext uri="{FF2B5EF4-FFF2-40B4-BE49-F238E27FC236}">
                <a16:creationId xmlns:a16="http://schemas.microsoft.com/office/drawing/2014/main" id="{EF80EC1C-5A24-19CE-80C6-AC34A6C4E2D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434731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2 : 6</a:t>
            </a:r>
            <a:r>
              <a:rPr kumimoji="1" lang="ko-KR" altLang="en-US" dirty="0"/>
              <a:t>박자의 강약을 신체 표현 하며 노래 부르기</a:t>
            </a:r>
          </a:p>
        </p:txBody>
      </p:sp>
      <p:sp>
        <p:nvSpPr>
          <p:cNvPr id="5" name="슬라이드 번호 개체 틀 1">
            <a:extLst>
              <a:ext uri="{FF2B5EF4-FFF2-40B4-BE49-F238E27FC236}">
                <a16:creationId xmlns:a16="http://schemas.microsoft.com/office/drawing/2014/main" id="{BFA2D2E5-9B3B-DAF3-7453-E667AC465B47}"/>
              </a:ext>
            </a:extLst>
          </p:cNvPr>
          <p:cNvSpPr txBox="1">
            <a:spLocks/>
          </p:cNvSpPr>
          <p:nvPr/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5</a:t>
            </a:fld>
            <a:endParaRPr kumimoji="1" lang="ko-KR" altLang="en-US" dirty="0"/>
          </a:p>
        </p:txBody>
      </p:sp>
      <p:sp>
        <p:nvSpPr>
          <p:cNvPr id="15" name="슬라이드 번호 개체 틀 1">
            <a:extLst>
              <a:ext uri="{FF2B5EF4-FFF2-40B4-BE49-F238E27FC236}">
                <a16:creationId xmlns:a16="http://schemas.microsoft.com/office/drawing/2014/main" id="{B92AEA9B-565A-4C94-33F3-E69F6D8AA607}"/>
              </a:ext>
            </a:extLst>
          </p:cNvPr>
          <p:cNvSpPr txBox="1">
            <a:spLocks/>
          </p:cNvSpPr>
          <p:nvPr/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5</a:t>
            </a:fld>
            <a:endParaRPr kumimoji="1" lang="ko-KR" altLang="en-US" dirty="0"/>
          </a:p>
        </p:txBody>
      </p:sp>
      <p:pic>
        <p:nvPicPr>
          <p:cNvPr id="13" name="그림 12">
            <a:extLst>
              <a:ext uri="{FF2B5EF4-FFF2-40B4-BE49-F238E27FC236}">
                <a16:creationId xmlns:a16="http://schemas.microsoft.com/office/drawing/2014/main" id="{4DCF4248-B615-FB39-4936-76BD71E7A8E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46219" y="2977346"/>
            <a:ext cx="1769359" cy="1204670"/>
          </a:xfrm>
          <a:prstGeom prst="rect">
            <a:avLst/>
          </a:prstGeom>
        </p:spPr>
      </p:pic>
      <p:sp>
        <p:nvSpPr>
          <p:cNvPr id="14" name="텍스트 개체 틀 3">
            <a:extLst>
              <a:ext uri="{FF2B5EF4-FFF2-40B4-BE49-F238E27FC236}">
                <a16:creationId xmlns:a16="http://schemas.microsoft.com/office/drawing/2014/main" id="{5EE00D7A-1BC6-DD6B-745B-E30F0FAEC00C}"/>
              </a:ext>
            </a:extLst>
          </p:cNvPr>
          <p:cNvSpPr txBox="1">
            <a:spLocks/>
          </p:cNvSpPr>
          <p:nvPr/>
        </p:nvSpPr>
        <p:spPr>
          <a:xfrm>
            <a:off x="769412" y="969861"/>
            <a:ext cx="5075676" cy="541906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3200" dirty="0">
                <a:latin typeface="NanumGothicExtraBold" pitchFamily="2" charset="-127"/>
                <a:ea typeface="NanumGothicExtraBold" pitchFamily="2" charset="-127"/>
              </a:rPr>
              <a:t>▶ </a:t>
            </a:r>
            <a:r>
              <a:rPr kumimoji="1" lang="en-US" altLang="ko-KR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6/8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박자의 강약 알아보기</a:t>
            </a:r>
            <a:endParaRPr kumimoji="1" lang="en-US" altLang="ko-KR" sz="32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16" name="텍스트 개체 틀 1">
            <a:extLst>
              <a:ext uri="{FF2B5EF4-FFF2-40B4-BE49-F238E27FC236}">
                <a16:creationId xmlns:a16="http://schemas.microsoft.com/office/drawing/2014/main" id="{44965D0B-C328-6960-F365-3B79B2BC17EC}"/>
              </a:ext>
            </a:extLst>
          </p:cNvPr>
          <p:cNvSpPr txBox="1">
            <a:spLocks/>
          </p:cNvSpPr>
          <p:nvPr/>
        </p:nvSpPr>
        <p:spPr>
          <a:xfrm>
            <a:off x="9134723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2.</a:t>
            </a:r>
            <a:r>
              <a:rPr kumimoji="1" lang="ko-KR" altLang="en-US" sz="1800" dirty="0">
                <a:solidFill>
                  <a:schemeClr val="bg1"/>
                </a:solidFill>
              </a:rPr>
              <a:t> 활기찬 여름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신나는 음악</a:t>
            </a:r>
          </a:p>
        </p:txBody>
      </p:sp>
      <p:sp>
        <p:nvSpPr>
          <p:cNvPr id="17" name="텍스트 개체 틀 1">
            <a:extLst>
              <a:ext uri="{FF2B5EF4-FFF2-40B4-BE49-F238E27FC236}">
                <a16:creationId xmlns:a16="http://schemas.microsoft.com/office/drawing/2014/main" id="{D6361A6C-D4F4-CAFD-C216-A7D2226F8AB7}"/>
              </a:ext>
            </a:extLst>
          </p:cNvPr>
          <p:cNvSpPr txBox="1">
            <a:spLocks/>
          </p:cNvSpPr>
          <p:nvPr/>
        </p:nvSpPr>
        <p:spPr>
          <a:xfrm>
            <a:off x="10908271" y="537374"/>
            <a:ext cx="961760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bg1"/>
                </a:solidFill>
              </a:rPr>
              <a:t>어머님 은혜</a:t>
            </a:r>
          </a:p>
        </p:txBody>
      </p:sp>
      <p:sp>
        <p:nvSpPr>
          <p:cNvPr id="18" name="텍스트 개체 틀 1">
            <a:extLst>
              <a:ext uri="{FF2B5EF4-FFF2-40B4-BE49-F238E27FC236}">
                <a16:creationId xmlns:a16="http://schemas.microsoft.com/office/drawing/2014/main" id="{3245F845-FDE4-8722-1A09-FDA6EFD53F83}"/>
              </a:ext>
            </a:extLst>
          </p:cNvPr>
          <p:cNvSpPr txBox="1">
            <a:spLocks/>
          </p:cNvSpPr>
          <p:nvPr/>
        </p:nvSpPr>
        <p:spPr>
          <a:xfrm>
            <a:off x="812335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28~29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pic>
        <p:nvPicPr>
          <p:cNvPr id="19" name="Ⅱ-2-03 [어머님 은혜] 6박자 강약">
            <a:hlinkClick r:id="" action="ppaction://media"/>
            <a:extLst>
              <a:ext uri="{FF2B5EF4-FFF2-40B4-BE49-F238E27FC236}">
                <a16:creationId xmlns:a16="http://schemas.microsoft.com/office/drawing/2014/main" id="{8B15C055-533D-C04B-33A9-B39F7EE0D66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69412" y="1673330"/>
            <a:ext cx="406400" cy="406400"/>
          </a:xfrm>
          <a:prstGeom prst="rect">
            <a:avLst/>
          </a:prstGeom>
        </p:spPr>
      </p:pic>
      <p:pic>
        <p:nvPicPr>
          <p:cNvPr id="4" name="그림 3">
            <a:extLst>
              <a:ext uri="{FF2B5EF4-FFF2-40B4-BE49-F238E27FC236}">
                <a16:creationId xmlns:a16="http://schemas.microsoft.com/office/drawing/2014/main" id="{477ED4D9-92BE-B4A0-27FB-400C43F3DF8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57130" y="1673330"/>
            <a:ext cx="7777593" cy="4165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16629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152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77FB4C-80CC-D881-DF45-281CD99A8B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5DCCDF6A-E8B2-F6D5-F2AB-9C78268E97AB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724400" y="6516000"/>
            <a:ext cx="2743200" cy="156714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6</a:t>
            </a:fld>
            <a:endParaRPr kumimoji="1" lang="ko-KR" altLang="en-US" dirty="0"/>
          </a:p>
        </p:txBody>
      </p:sp>
      <p:sp>
        <p:nvSpPr>
          <p:cNvPr id="8" name="텍스트 개체 틀 2">
            <a:extLst>
              <a:ext uri="{FF2B5EF4-FFF2-40B4-BE49-F238E27FC236}">
                <a16:creationId xmlns:a16="http://schemas.microsoft.com/office/drawing/2014/main" id="{40F0B2C1-16CB-0335-2905-45CBAB80DE2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434731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2 : 6</a:t>
            </a:r>
            <a:r>
              <a:rPr kumimoji="1" lang="ko-KR" altLang="en-US" dirty="0"/>
              <a:t>박자의 강약을 신체 표현 하며 노래 부르기</a:t>
            </a:r>
          </a:p>
        </p:txBody>
      </p:sp>
      <p:sp>
        <p:nvSpPr>
          <p:cNvPr id="5" name="슬라이드 번호 개체 틀 1">
            <a:extLst>
              <a:ext uri="{FF2B5EF4-FFF2-40B4-BE49-F238E27FC236}">
                <a16:creationId xmlns:a16="http://schemas.microsoft.com/office/drawing/2014/main" id="{77742145-484D-021D-D7AD-E63B05ECF3AB}"/>
              </a:ext>
            </a:extLst>
          </p:cNvPr>
          <p:cNvSpPr txBox="1">
            <a:spLocks/>
          </p:cNvSpPr>
          <p:nvPr/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6</a:t>
            </a:fld>
            <a:endParaRPr kumimoji="1" lang="ko-KR" altLang="en-US" dirty="0"/>
          </a:p>
        </p:txBody>
      </p:sp>
      <p:sp>
        <p:nvSpPr>
          <p:cNvPr id="15" name="슬라이드 번호 개체 틀 1">
            <a:extLst>
              <a:ext uri="{FF2B5EF4-FFF2-40B4-BE49-F238E27FC236}">
                <a16:creationId xmlns:a16="http://schemas.microsoft.com/office/drawing/2014/main" id="{ACE89103-1C65-6D5D-0CC1-F71C89EEE1DD}"/>
              </a:ext>
            </a:extLst>
          </p:cNvPr>
          <p:cNvSpPr txBox="1">
            <a:spLocks/>
          </p:cNvSpPr>
          <p:nvPr/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6</a:t>
            </a:fld>
            <a:endParaRPr kumimoji="1" lang="ko-KR" altLang="en-US" dirty="0"/>
          </a:p>
        </p:txBody>
      </p:sp>
      <p:sp>
        <p:nvSpPr>
          <p:cNvPr id="3" name="텍스트 개체 틀 3">
            <a:extLst>
              <a:ext uri="{FF2B5EF4-FFF2-40B4-BE49-F238E27FC236}">
                <a16:creationId xmlns:a16="http://schemas.microsoft.com/office/drawing/2014/main" id="{03D906A1-3C36-D19D-8B8F-34D9D0DB35D2}"/>
              </a:ext>
            </a:extLst>
          </p:cNvPr>
          <p:cNvSpPr txBox="1">
            <a:spLocks/>
          </p:cNvSpPr>
          <p:nvPr/>
        </p:nvSpPr>
        <p:spPr>
          <a:xfrm>
            <a:off x="893038" y="1276628"/>
            <a:ext cx="10529659" cy="50207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〮 </a:t>
            </a:r>
            <a:r>
              <a:rPr kumimoji="1" lang="en-US" altLang="ko-KR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6/8</a:t>
            </a:r>
            <a:r>
              <a:rPr kumimoji="1" lang="ko-KR" altLang="en-US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박자의 강약을 표현할 수 있는 다양한 방법을 찾아 표현해 봅시다</a:t>
            </a:r>
            <a:r>
              <a:rPr kumimoji="1" lang="en-US" altLang="ko-KR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</p:txBody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id="{09EAB0AD-F004-C8C9-2B21-CEAB9E0E7BF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81727" y="2129395"/>
            <a:ext cx="8097608" cy="3962659"/>
          </a:xfrm>
          <a:prstGeom prst="rect">
            <a:avLst/>
          </a:prstGeom>
        </p:spPr>
      </p:pic>
      <p:sp>
        <p:nvSpPr>
          <p:cNvPr id="7" name="텍스트 개체 틀 1">
            <a:extLst>
              <a:ext uri="{FF2B5EF4-FFF2-40B4-BE49-F238E27FC236}">
                <a16:creationId xmlns:a16="http://schemas.microsoft.com/office/drawing/2014/main" id="{51C7B425-4587-DB17-57F8-0DC2CD617E04}"/>
              </a:ext>
            </a:extLst>
          </p:cNvPr>
          <p:cNvSpPr txBox="1">
            <a:spLocks/>
          </p:cNvSpPr>
          <p:nvPr/>
        </p:nvSpPr>
        <p:spPr>
          <a:xfrm>
            <a:off x="9134723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2.</a:t>
            </a:r>
            <a:r>
              <a:rPr kumimoji="1" lang="ko-KR" altLang="en-US" sz="1800" dirty="0">
                <a:solidFill>
                  <a:schemeClr val="bg1"/>
                </a:solidFill>
              </a:rPr>
              <a:t> 활기찬 여름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신나는 음악</a:t>
            </a:r>
          </a:p>
        </p:txBody>
      </p:sp>
      <p:sp>
        <p:nvSpPr>
          <p:cNvPr id="12" name="텍스트 개체 틀 1">
            <a:extLst>
              <a:ext uri="{FF2B5EF4-FFF2-40B4-BE49-F238E27FC236}">
                <a16:creationId xmlns:a16="http://schemas.microsoft.com/office/drawing/2014/main" id="{B251E666-F0CA-E437-4166-EA0C2EF120B8}"/>
              </a:ext>
            </a:extLst>
          </p:cNvPr>
          <p:cNvSpPr txBox="1">
            <a:spLocks/>
          </p:cNvSpPr>
          <p:nvPr/>
        </p:nvSpPr>
        <p:spPr>
          <a:xfrm>
            <a:off x="10908271" y="537374"/>
            <a:ext cx="961760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bg1"/>
                </a:solidFill>
              </a:rPr>
              <a:t>어머님 은혜</a:t>
            </a:r>
          </a:p>
        </p:txBody>
      </p:sp>
      <p:sp>
        <p:nvSpPr>
          <p:cNvPr id="13" name="텍스트 개체 틀 1">
            <a:extLst>
              <a:ext uri="{FF2B5EF4-FFF2-40B4-BE49-F238E27FC236}">
                <a16:creationId xmlns:a16="http://schemas.microsoft.com/office/drawing/2014/main" id="{267D9ADC-8FE1-3422-FCE9-5D69120CCAD8}"/>
              </a:ext>
            </a:extLst>
          </p:cNvPr>
          <p:cNvSpPr txBox="1">
            <a:spLocks/>
          </p:cNvSpPr>
          <p:nvPr/>
        </p:nvSpPr>
        <p:spPr>
          <a:xfrm>
            <a:off x="812335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28~29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pic>
        <p:nvPicPr>
          <p:cNvPr id="14" name="Ⅱ-2-03 [어머님 은혜] 6박자 강약">
            <a:hlinkClick r:id="" action="ppaction://media"/>
            <a:extLst>
              <a:ext uri="{FF2B5EF4-FFF2-40B4-BE49-F238E27FC236}">
                <a16:creationId xmlns:a16="http://schemas.microsoft.com/office/drawing/2014/main" id="{AA706CEC-D5E4-3B36-1EB0-B5D29C1B5AE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360111" y="2093119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76108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152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C2B423-C473-CBFD-9A96-1B56C60239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98E6226C-A33C-B6AA-E50D-FC5E88874F29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724400" y="6516000"/>
            <a:ext cx="2743200" cy="156714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7</a:t>
            </a:fld>
            <a:endParaRPr kumimoji="1" lang="ko-KR" altLang="en-US" dirty="0"/>
          </a:p>
        </p:txBody>
      </p:sp>
      <p:sp>
        <p:nvSpPr>
          <p:cNvPr id="8" name="텍스트 개체 틀 2">
            <a:extLst>
              <a:ext uri="{FF2B5EF4-FFF2-40B4-BE49-F238E27FC236}">
                <a16:creationId xmlns:a16="http://schemas.microsoft.com/office/drawing/2014/main" id="{CCB358FC-1C75-2231-EA14-455297A6B71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434731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2 : 6</a:t>
            </a:r>
            <a:r>
              <a:rPr kumimoji="1" lang="ko-KR" altLang="en-US" dirty="0"/>
              <a:t>박자의 강약을 신체 표현 하며 노래 부르기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732C2CA6-B389-EFC2-D8C4-283EABA2E2E4}"/>
              </a:ext>
            </a:extLst>
          </p:cNvPr>
          <p:cNvSpPr txBox="1">
            <a:spLocks/>
          </p:cNvSpPr>
          <p:nvPr/>
        </p:nvSpPr>
        <p:spPr>
          <a:xfrm>
            <a:off x="769411" y="969861"/>
            <a:ext cx="10430915" cy="541906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32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en-US" altLang="ko-KR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6/8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박자의 강약을 표현하며 노래 부르기</a:t>
            </a:r>
            <a:endParaRPr kumimoji="1" lang="en-US" altLang="ko-KR" sz="32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5" name="슬라이드 번호 개체 틀 1">
            <a:extLst>
              <a:ext uri="{FF2B5EF4-FFF2-40B4-BE49-F238E27FC236}">
                <a16:creationId xmlns:a16="http://schemas.microsoft.com/office/drawing/2014/main" id="{41B26153-2448-D84E-0060-8509AE2FF93B}"/>
              </a:ext>
            </a:extLst>
          </p:cNvPr>
          <p:cNvSpPr txBox="1">
            <a:spLocks/>
          </p:cNvSpPr>
          <p:nvPr/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7</a:t>
            </a:fld>
            <a:endParaRPr kumimoji="1" lang="ko-KR" altLang="en-US" dirty="0"/>
          </a:p>
        </p:txBody>
      </p:sp>
      <p:sp>
        <p:nvSpPr>
          <p:cNvPr id="15" name="슬라이드 번호 개체 틀 1">
            <a:extLst>
              <a:ext uri="{FF2B5EF4-FFF2-40B4-BE49-F238E27FC236}">
                <a16:creationId xmlns:a16="http://schemas.microsoft.com/office/drawing/2014/main" id="{ABD5525C-1A5D-D166-1000-B8CAE8E224DB}"/>
              </a:ext>
            </a:extLst>
          </p:cNvPr>
          <p:cNvSpPr txBox="1">
            <a:spLocks/>
          </p:cNvSpPr>
          <p:nvPr/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7</a:t>
            </a:fld>
            <a:endParaRPr kumimoji="1" lang="ko-KR" altLang="en-US" dirty="0"/>
          </a:p>
        </p:txBody>
      </p:sp>
      <p:sp>
        <p:nvSpPr>
          <p:cNvPr id="3" name="텍스트 개체 틀 3">
            <a:extLst>
              <a:ext uri="{FF2B5EF4-FFF2-40B4-BE49-F238E27FC236}">
                <a16:creationId xmlns:a16="http://schemas.microsoft.com/office/drawing/2014/main" id="{0476285D-48FC-2FF9-0CF2-806700E8F50F}"/>
              </a:ext>
            </a:extLst>
          </p:cNvPr>
          <p:cNvSpPr txBox="1">
            <a:spLocks/>
          </p:cNvSpPr>
          <p:nvPr/>
        </p:nvSpPr>
        <p:spPr>
          <a:xfrm>
            <a:off x="671797" y="2174741"/>
            <a:ext cx="5213847" cy="1755623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〮 </a:t>
            </a:r>
            <a:r>
              <a:rPr kumimoji="1" lang="en-US" altLang="ko-KR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6/8</a:t>
            </a:r>
            <a:r>
              <a:rPr kumimoji="1" lang="ko-KR" altLang="en-US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박자의 강약을 잘 살릴 수 있는 표현 방법을 선택하고 함께 표현하며 노래를 불러 봅시다</a:t>
            </a:r>
            <a:r>
              <a:rPr kumimoji="1" lang="en-US" altLang="ko-KR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AC028324-79FB-EDAB-70EC-1EB642A8127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358709" y="1579068"/>
            <a:ext cx="4204066" cy="4869631"/>
          </a:xfrm>
          <a:prstGeom prst="rect">
            <a:avLst/>
          </a:prstGeom>
        </p:spPr>
      </p:pic>
      <p:sp>
        <p:nvSpPr>
          <p:cNvPr id="10" name="텍스트 개체 틀 1">
            <a:extLst>
              <a:ext uri="{FF2B5EF4-FFF2-40B4-BE49-F238E27FC236}">
                <a16:creationId xmlns:a16="http://schemas.microsoft.com/office/drawing/2014/main" id="{3448D43B-D670-921D-F122-65DBCFE4A453}"/>
              </a:ext>
            </a:extLst>
          </p:cNvPr>
          <p:cNvSpPr txBox="1">
            <a:spLocks/>
          </p:cNvSpPr>
          <p:nvPr/>
        </p:nvSpPr>
        <p:spPr>
          <a:xfrm>
            <a:off x="9134723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2.</a:t>
            </a:r>
            <a:r>
              <a:rPr kumimoji="1" lang="ko-KR" altLang="en-US" sz="1800" dirty="0">
                <a:solidFill>
                  <a:schemeClr val="bg1"/>
                </a:solidFill>
              </a:rPr>
              <a:t> 활기찬 여름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신나는 음악</a:t>
            </a:r>
          </a:p>
        </p:txBody>
      </p:sp>
      <p:sp>
        <p:nvSpPr>
          <p:cNvPr id="12" name="텍스트 개체 틀 1">
            <a:extLst>
              <a:ext uri="{FF2B5EF4-FFF2-40B4-BE49-F238E27FC236}">
                <a16:creationId xmlns:a16="http://schemas.microsoft.com/office/drawing/2014/main" id="{2A1FE7A0-B311-F32B-530B-AA5592758E1F}"/>
              </a:ext>
            </a:extLst>
          </p:cNvPr>
          <p:cNvSpPr txBox="1">
            <a:spLocks/>
          </p:cNvSpPr>
          <p:nvPr/>
        </p:nvSpPr>
        <p:spPr>
          <a:xfrm>
            <a:off x="10908271" y="537374"/>
            <a:ext cx="961760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bg1"/>
                </a:solidFill>
              </a:rPr>
              <a:t>어머님 은혜</a:t>
            </a:r>
          </a:p>
        </p:txBody>
      </p:sp>
      <p:sp>
        <p:nvSpPr>
          <p:cNvPr id="13" name="텍스트 개체 틀 1">
            <a:extLst>
              <a:ext uri="{FF2B5EF4-FFF2-40B4-BE49-F238E27FC236}">
                <a16:creationId xmlns:a16="http://schemas.microsoft.com/office/drawing/2014/main" id="{55567DDC-A1C4-44C0-C102-EA9710170EEF}"/>
              </a:ext>
            </a:extLst>
          </p:cNvPr>
          <p:cNvSpPr txBox="1">
            <a:spLocks/>
          </p:cNvSpPr>
          <p:nvPr/>
        </p:nvSpPr>
        <p:spPr>
          <a:xfrm>
            <a:off x="812335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28~29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pic>
        <p:nvPicPr>
          <p:cNvPr id="14" name="Ⅱ-2-01 [어머님 은혜] 노래">
            <a:hlinkClick r:id="" action="ppaction://media"/>
            <a:extLst>
              <a:ext uri="{FF2B5EF4-FFF2-40B4-BE49-F238E27FC236}">
                <a16:creationId xmlns:a16="http://schemas.microsoft.com/office/drawing/2014/main" id="{9C83F176-2B11-52F7-59FA-42B9E7441E3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75369" y="1105367"/>
            <a:ext cx="406400" cy="406400"/>
          </a:xfrm>
          <a:prstGeom prst="rect">
            <a:avLst/>
          </a:prstGeom>
        </p:spPr>
      </p:pic>
      <p:pic>
        <p:nvPicPr>
          <p:cNvPr id="16" name="Ⅱ-2-02 [어머님 은혜] 반주">
            <a:hlinkClick r:id="" action="ppaction://media"/>
            <a:extLst>
              <a:ext uri="{FF2B5EF4-FFF2-40B4-BE49-F238E27FC236}">
                <a16:creationId xmlns:a16="http://schemas.microsoft.com/office/drawing/2014/main" id="{773C0DD3-D515-32EE-60D9-53A475BB5703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75369" y="1683624"/>
            <a:ext cx="406400" cy="406400"/>
          </a:xfrm>
          <a:prstGeom prst="rect">
            <a:avLst/>
          </a:prstGeom>
        </p:spPr>
      </p:pic>
      <p:pic>
        <p:nvPicPr>
          <p:cNvPr id="17" name="Ⅱ-2-03 [어머님 은혜] 6박자 강약">
            <a:hlinkClick r:id="" action="ppaction://media"/>
            <a:extLst>
              <a:ext uri="{FF2B5EF4-FFF2-40B4-BE49-F238E27FC236}">
                <a16:creationId xmlns:a16="http://schemas.microsoft.com/office/drawing/2014/main" id="{96ABFD93-0411-F72E-5BB9-7A7C129F1B3A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75369" y="260079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58971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2064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22064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4152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  <p:audio>
              <p:cMediaNode vol="8000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  <p:audio>
              <p:cMediaNode vol="8000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DE6694-B8D0-3282-2901-C448715B8D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62DC5452-E520-7BEB-2510-77C5F902E320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724400" y="6516000"/>
            <a:ext cx="2743200" cy="156714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8</a:t>
            </a:fld>
            <a:endParaRPr kumimoji="1" lang="ko-KR" altLang="en-US" dirty="0"/>
          </a:p>
        </p:txBody>
      </p:sp>
      <p:sp>
        <p:nvSpPr>
          <p:cNvPr id="8" name="텍스트 개체 틀 2">
            <a:extLst>
              <a:ext uri="{FF2B5EF4-FFF2-40B4-BE49-F238E27FC236}">
                <a16:creationId xmlns:a16="http://schemas.microsoft.com/office/drawing/2014/main" id="{72989E29-F2E2-A758-0CAA-7487B279ACE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434731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3 : </a:t>
            </a:r>
            <a:r>
              <a:rPr kumimoji="1" lang="ko-KR" altLang="en-US" dirty="0"/>
              <a:t>음악의 아름다움을 느끼며 연주하기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D61124CC-900A-E9EB-2B06-707AFD013643}"/>
              </a:ext>
            </a:extLst>
          </p:cNvPr>
          <p:cNvSpPr txBox="1">
            <a:spLocks/>
          </p:cNvSpPr>
          <p:nvPr/>
        </p:nvSpPr>
        <p:spPr>
          <a:xfrm>
            <a:off x="2303947" y="1243258"/>
            <a:ext cx="7584106" cy="541906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3200" dirty="0">
                <a:latin typeface="NanumGothicExtraBold" pitchFamily="2" charset="-127"/>
                <a:ea typeface="NanumGothicExtraBold" pitchFamily="2" charset="-127"/>
              </a:rPr>
              <a:t>▶ 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대선율을 연주할 가락 악기 선택하기</a:t>
            </a:r>
            <a:endParaRPr kumimoji="1" lang="en-US" altLang="ko-KR" sz="32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5" name="슬라이드 번호 개체 틀 1">
            <a:extLst>
              <a:ext uri="{FF2B5EF4-FFF2-40B4-BE49-F238E27FC236}">
                <a16:creationId xmlns:a16="http://schemas.microsoft.com/office/drawing/2014/main" id="{5CE645B2-E55B-37F3-DDC8-CE2AA881F513}"/>
              </a:ext>
            </a:extLst>
          </p:cNvPr>
          <p:cNvSpPr txBox="1">
            <a:spLocks/>
          </p:cNvSpPr>
          <p:nvPr/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8</a:t>
            </a:fld>
            <a:endParaRPr kumimoji="1" lang="ko-KR" altLang="en-US" dirty="0"/>
          </a:p>
        </p:txBody>
      </p:sp>
      <p:sp>
        <p:nvSpPr>
          <p:cNvPr id="15" name="슬라이드 번호 개체 틀 1">
            <a:extLst>
              <a:ext uri="{FF2B5EF4-FFF2-40B4-BE49-F238E27FC236}">
                <a16:creationId xmlns:a16="http://schemas.microsoft.com/office/drawing/2014/main" id="{A3DEF200-F393-7B06-016F-18278E703733}"/>
              </a:ext>
            </a:extLst>
          </p:cNvPr>
          <p:cNvSpPr txBox="1">
            <a:spLocks/>
          </p:cNvSpPr>
          <p:nvPr/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8</a:t>
            </a:fld>
            <a:endParaRPr kumimoji="1" lang="ko-KR" altLang="en-US" dirty="0"/>
          </a:p>
        </p:txBody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id="{4DAD3F00-7675-E1A6-4AF6-BB5093A0AF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76206" y="2368124"/>
            <a:ext cx="7403127" cy="3472453"/>
          </a:xfrm>
          <a:prstGeom prst="rect">
            <a:avLst/>
          </a:prstGeom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78C123CE-5FA7-7E51-4E3A-17C24023C43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2335" y="2122875"/>
            <a:ext cx="2278880" cy="3717702"/>
          </a:xfrm>
          <a:prstGeom prst="rect">
            <a:avLst/>
          </a:prstGeom>
        </p:spPr>
      </p:pic>
      <p:sp>
        <p:nvSpPr>
          <p:cNvPr id="13" name="텍스트 개체 틀 1">
            <a:extLst>
              <a:ext uri="{FF2B5EF4-FFF2-40B4-BE49-F238E27FC236}">
                <a16:creationId xmlns:a16="http://schemas.microsoft.com/office/drawing/2014/main" id="{8890B1F0-7073-FA4F-ED71-087941AC1998}"/>
              </a:ext>
            </a:extLst>
          </p:cNvPr>
          <p:cNvSpPr txBox="1">
            <a:spLocks/>
          </p:cNvSpPr>
          <p:nvPr/>
        </p:nvSpPr>
        <p:spPr>
          <a:xfrm>
            <a:off x="9134723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2.</a:t>
            </a:r>
            <a:r>
              <a:rPr kumimoji="1" lang="ko-KR" altLang="en-US" sz="1800" dirty="0">
                <a:solidFill>
                  <a:schemeClr val="bg1"/>
                </a:solidFill>
              </a:rPr>
              <a:t> 활기찬 여름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신나는 음악</a:t>
            </a:r>
          </a:p>
        </p:txBody>
      </p:sp>
      <p:sp>
        <p:nvSpPr>
          <p:cNvPr id="14" name="텍스트 개체 틀 1">
            <a:extLst>
              <a:ext uri="{FF2B5EF4-FFF2-40B4-BE49-F238E27FC236}">
                <a16:creationId xmlns:a16="http://schemas.microsoft.com/office/drawing/2014/main" id="{2DFE1DBE-4059-054D-0F59-DCBF16D2823A}"/>
              </a:ext>
            </a:extLst>
          </p:cNvPr>
          <p:cNvSpPr txBox="1">
            <a:spLocks/>
          </p:cNvSpPr>
          <p:nvPr/>
        </p:nvSpPr>
        <p:spPr>
          <a:xfrm>
            <a:off x="10908271" y="537374"/>
            <a:ext cx="961760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bg1"/>
                </a:solidFill>
              </a:rPr>
              <a:t>어머님 은혜</a:t>
            </a:r>
          </a:p>
        </p:txBody>
      </p:sp>
      <p:sp>
        <p:nvSpPr>
          <p:cNvPr id="16" name="텍스트 개체 틀 1">
            <a:extLst>
              <a:ext uri="{FF2B5EF4-FFF2-40B4-BE49-F238E27FC236}">
                <a16:creationId xmlns:a16="http://schemas.microsoft.com/office/drawing/2014/main" id="{A0331960-0028-D5F9-AA88-66375BBC57EE}"/>
              </a:ext>
            </a:extLst>
          </p:cNvPr>
          <p:cNvSpPr txBox="1">
            <a:spLocks/>
          </p:cNvSpPr>
          <p:nvPr/>
        </p:nvSpPr>
        <p:spPr>
          <a:xfrm>
            <a:off x="812335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28~29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97301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FBEF36-4DEB-3A26-F31B-AA2F74E98E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48B3830D-864D-ED76-C08B-AB5C513C9B6C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724400" y="6516000"/>
            <a:ext cx="2743200" cy="156714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9</a:t>
            </a:fld>
            <a:endParaRPr kumimoji="1" lang="ko-KR" altLang="en-US" dirty="0"/>
          </a:p>
        </p:txBody>
      </p:sp>
      <p:sp>
        <p:nvSpPr>
          <p:cNvPr id="8" name="텍스트 개체 틀 2">
            <a:extLst>
              <a:ext uri="{FF2B5EF4-FFF2-40B4-BE49-F238E27FC236}">
                <a16:creationId xmlns:a16="http://schemas.microsoft.com/office/drawing/2014/main" id="{46D59691-FA6E-16EC-48B5-E2DA975ED6C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434731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3 : </a:t>
            </a:r>
            <a:r>
              <a:rPr kumimoji="1" lang="ko-KR" altLang="en-US" dirty="0"/>
              <a:t>음악의 아름다움을 느끼며 연주하기</a:t>
            </a:r>
          </a:p>
        </p:txBody>
      </p:sp>
      <p:sp>
        <p:nvSpPr>
          <p:cNvPr id="5" name="슬라이드 번호 개체 틀 1">
            <a:extLst>
              <a:ext uri="{FF2B5EF4-FFF2-40B4-BE49-F238E27FC236}">
                <a16:creationId xmlns:a16="http://schemas.microsoft.com/office/drawing/2014/main" id="{3048698C-990A-11EC-333D-80AA561EE2B0}"/>
              </a:ext>
            </a:extLst>
          </p:cNvPr>
          <p:cNvSpPr txBox="1">
            <a:spLocks/>
          </p:cNvSpPr>
          <p:nvPr/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9</a:t>
            </a:fld>
            <a:endParaRPr kumimoji="1" lang="ko-KR" altLang="en-US" dirty="0"/>
          </a:p>
        </p:txBody>
      </p:sp>
      <p:sp>
        <p:nvSpPr>
          <p:cNvPr id="15" name="슬라이드 번호 개체 틀 1">
            <a:extLst>
              <a:ext uri="{FF2B5EF4-FFF2-40B4-BE49-F238E27FC236}">
                <a16:creationId xmlns:a16="http://schemas.microsoft.com/office/drawing/2014/main" id="{3B7EEDC7-04C3-9312-F218-4E992B8A9B58}"/>
              </a:ext>
            </a:extLst>
          </p:cNvPr>
          <p:cNvSpPr txBox="1">
            <a:spLocks/>
          </p:cNvSpPr>
          <p:nvPr/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9</a:t>
            </a:fld>
            <a:endParaRPr kumimoji="1" lang="ko-KR" altLang="en-US" dirty="0"/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C54914AD-AEE0-881A-D61A-06D1A25B78C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85071" y="1711383"/>
            <a:ext cx="10621857" cy="4334480"/>
          </a:xfrm>
          <a:prstGeom prst="rect">
            <a:avLst/>
          </a:prstGeom>
        </p:spPr>
      </p:pic>
      <p:sp>
        <p:nvSpPr>
          <p:cNvPr id="13" name="텍스트 개체 틀 1">
            <a:extLst>
              <a:ext uri="{FF2B5EF4-FFF2-40B4-BE49-F238E27FC236}">
                <a16:creationId xmlns:a16="http://schemas.microsoft.com/office/drawing/2014/main" id="{70C8E12C-F211-625F-DC36-C975A12555E6}"/>
              </a:ext>
            </a:extLst>
          </p:cNvPr>
          <p:cNvSpPr txBox="1">
            <a:spLocks/>
          </p:cNvSpPr>
          <p:nvPr/>
        </p:nvSpPr>
        <p:spPr>
          <a:xfrm>
            <a:off x="9134723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2.</a:t>
            </a:r>
            <a:r>
              <a:rPr kumimoji="1" lang="ko-KR" altLang="en-US" sz="1800" dirty="0">
                <a:solidFill>
                  <a:schemeClr val="bg1"/>
                </a:solidFill>
              </a:rPr>
              <a:t> 활기찬 여름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신나는 음악</a:t>
            </a:r>
          </a:p>
        </p:txBody>
      </p:sp>
      <p:sp>
        <p:nvSpPr>
          <p:cNvPr id="14" name="텍스트 개체 틀 1">
            <a:extLst>
              <a:ext uri="{FF2B5EF4-FFF2-40B4-BE49-F238E27FC236}">
                <a16:creationId xmlns:a16="http://schemas.microsoft.com/office/drawing/2014/main" id="{CFD76BBE-50D4-D958-D331-D71332516FA6}"/>
              </a:ext>
            </a:extLst>
          </p:cNvPr>
          <p:cNvSpPr txBox="1">
            <a:spLocks/>
          </p:cNvSpPr>
          <p:nvPr/>
        </p:nvSpPr>
        <p:spPr>
          <a:xfrm>
            <a:off x="10908271" y="537374"/>
            <a:ext cx="961760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bg1"/>
                </a:solidFill>
              </a:rPr>
              <a:t>어머님 은혜</a:t>
            </a:r>
          </a:p>
        </p:txBody>
      </p:sp>
      <p:sp>
        <p:nvSpPr>
          <p:cNvPr id="16" name="텍스트 개체 틀 1">
            <a:extLst>
              <a:ext uri="{FF2B5EF4-FFF2-40B4-BE49-F238E27FC236}">
                <a16:creationId xmlns:a16="http://schemas.microsoft.com/office/drawing/2014/main" id="{CFC0E16A-5B86-FFA2-6386-835CABC3E91C}"/>
              </a:ext>
            </a:extLst>
          </p:cNvPr>
          <p:cNvSpPr txBox="1">
            <a:spLocks/>
          </p:cNvSpPr>
          <p:nvPr/>
        </p:nvSpPr>
        <p:spPr>
          <a:xfrm>
            <a:off x="812335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28~29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pic>
        <p:nvPicPr>
          <p:cNvPr id="17" name="Ⅱ-2-04 [어머님 은혜] 리코더(아래 성부) + 반주">
            <a:hlinkClick r:id="" action="ppaction://media"/>
            <a:extLst>
              <a:ext uri="{FF2B5EF4-FFF2-40B4-BE49-F238E27FC236}">
                <a16:creationId xmlns:a16="http://schemas.microsoft.com/office/drawing/2014/main" id="{3B803BAF-FCDC-CC01-3C58-CF12773EFC8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5126760" y="5482488"/>
            <a:ext cx="406400" cy="406400"/>
          </a:xfrm>
          <a:prstGeom prst="rect">
            <a:avLst/>
          </a:prstGeom>
        </p:spPr>
      </p:pic>
      <p:pic>
        <p:nvPicPr>
          <p:cNvPr id="18" name="Ⅱ-2-05 [어머님 은혜] 실로폰(아래 성부) + 반주">
            <a:hlinkClick r:id="" action="ppaction://media"/>
            <a:extLst>
              <a:ext uri="{FF2B5EF4-FFF2-40B4-BE49-F238E27FC236}">
                <a16:creationId xmlns:a16="http://schemas.microsoft.com/office/drawing/2014/main" id="{D5428B59-981E-DBEC-0448-DC3408B319DF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7018276" y="5492965"/>
            <a:ext cx="406400" cy="406400"/>
          </a:xfrm>
          <a:prstGeom prst="rect">
            <a:avLst/>
          </a:prstGeom>
        </p:spPr>
      </p:pic>
      <p:pic>
        <p:nvPicPr>
          <p:cNvPr id="19" name="Ⅱ-2-06 [어머님 은혜] 멜로디언(아래 성부) + 반주">
            <a:hlinkClick r:id="" action="ppaction://media"/>
            <a:extLst>
              <a:ext uri="{FF2B5EF4-FFF2-40B4-BE49-F238E27FC236}">
                <a16:creationId xmlns:a16="http://schemas.microsoft.com/office/drawing/2014/main" id="{C22B718C-368A-4FC5-71DE-3B5931F532DD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9579607" y="548248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67857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2112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23432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122160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  <p:audio>
              <p:cMediaNode vol="8000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  <p:audio>
              <p:cMediaNode vol="8000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목차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내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뒤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5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6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6437</TotalTime>
  <Words>387</Words>
  <Application>Microsoft Office PowerPoint</Application>
  <PresentationFormat>와이드스크린</PresentationFormat>
  <Paragraphs>83</Paragraphs>
  <Slides>13</Slides>
  <Notes>0</Notes>
  <HiddenSlides>0</HiddenSlides>
  <MMClips>11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4</vt:i4>
      </vt:variant>
      <vt:variant>
        <vt:lpstr>슬라이드 제목</vt:lpstr>
      </vt:variant>
      <vt:variant>
        <vt:i4>13</vt:i4>
      </vt:variant>
    </vt:vector>
  </HeadingPairs>
  <TitlesOfParts>
    <vt:vector size="21" baseType="lpstr">
      <vt:lpstr>NanumGothicExtraBold</vt:lpstr>
      <vt:lpstr>NanumGothic</vt:lpstr>
      <vt:lpstr>Arial</vt:lpstr>
      <vt:lpstr>맑은 고딕</vt:lpstr>
      <vt:lpstr>표지 마스터</vt:lpstr>
      <vt:lpstr>목차 마스터</vt:lpstr>
      <vt:lpstr>내지 마스터</vt:lpstr>
      <vt:lpstr>뒤표지 마스터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황근식</dc:creator>
  <cp:lastModifiedBy>USER</cp:lastModifiedBy>
  <cp:revision>169</cp:revision>
  <dcterms:created xsi:type="dcterms:W3CDTF">2024-07-03T01:17:18Z</dcterms:created>
  <dcterms:modified xsi:type="dcterms:W3CDTF">2025-02-25T05:29:54Z</dcterms:modified>
</cp:coreProperties>
</file>