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7"/>
  </p:notesMasterIdLst>
  <p:handoutMasterIdLst>
    <p:handoutMasterId r:id="rId18"/>
  </p:handoutMasterIdLst>
  <p:sldIdLst>
    <p:sldId id="300" r:id="rId5"/>
    <p:sldId id="339" r:id="rId6"/>
    <p:sldId id="304" r:id="rId7"/>
    <p:sldId id="355" r:id="rId8"/>
    <p:sldId id="472" r:id="rId9"/>
    <p:sldId id="495" r:id="rId10"/>
    <p:sldId id="508" r:id="rId11"/>
    <p:sldId id="509" r:id="rId12"/>
    <p:sldId id="496" r:id="rId13"/>
    <p:sldId id="510" r:id="rId14"/>
    <p:sldId id="350" r:id="rId15"/>
    <p:sldId id="295" r:id="rId16"/>
  </p:sldIdLst>
  <p:sldSz cx="12192000" cy="6858000"/>
  <p:notesSz cx="6858000" cy="9144000"/>
  <p:embeddedFontLst>
    <p:embeddedFont>
      <p:font typeface="나눔고딕" panose="020D0604000000000000" pitchFamily="50" charset="-127"/>
      <p:regular r:id="rId19"/>
      <p:bold r:id="rId20"/>
    </p:embeddedFont>
    <p:embeddedFont>
      <p:font typeface="나눔고딕" panose="020D0604000000000000" pitchFamily="50" charset="-127"/>
      <p:regular r:id="rId19"/>
      <p:bold r:id="rId20"/>
    </p:embeddedFont>
    <p:embeddedFont>
      <p:font typeface="NanumGothicExtraBold" panose="020D0904000000000000" pitchFamily="50" charset="-127"/>
      <p:bold r:id="rId21"/>
    </p:embeddedFont>
    <p:embeddedFont>
      <p:font typeface="맑은 고딕" panose="020B0503020000020004" pitchFamily="50" charset="-127"/>
      <p:regular r:id="rId22"/>
      <p:bold r:id="rId23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FDF"/>
    <a:srgbClr val="DADF00"/>
    <a:srgbClr val="DFAE00"/>
    <a:srgbClr val="5F3F00"/>
    <a:srgbClr val="BABF00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9" autoAdjust="0"/>
    <p:restoredTop sz="94663"/>
  </p:normalViewPr>
  <p:slideViewPr>
    <p:cSldViewPr snapToGrid="0" showGuides="1">
      <p:cViewPr varScale="1">
        <p:scale>
          <a:sx n="146" d="100"/>
          <a:sy n="146" d="100"/>
        </p:scale>
        <p:origin x="786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3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5.fntdata"/><Relationship Id="rId10" Type="http://schemas.openxmlformats.org/officeDocument/2006/relationships/slide" Target="slides/slide6.xml"/><Relationship Id="rId19" Type="http://schemas.openxmlformats.org/officeDocument/2006/relationships/font" Target="fonts/font1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4.fntdata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2025-02-27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2025-02-27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625FBAA-D309-8660-C0A0-427CE0D6D63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FF149113-FFD7-D964-C13F-2149FCDC901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microsoft.com/office/2007/relationships/media" Target="../media/media4.mp3"/><Relationship Id="rId7" Type="http://schemas.openxmlformats.org/officeDocument/2006/relationships/image" Target="../media/image1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7.png"/><Relationship Id="rId5" Type="http://schemas.openxmlformats.org/officeDocument/2006/relationships/slideLayout" Target="../slideLayouts/slideLayout3.xml"/><Relationship Id="rId10" Type="http://schemas.openxmlformats.org/officeDocument/2006/relationships/image" Target="../media/image9.png"/><Relationship Id="rId4" Type="http://schemas.openxmlformats.org/officeDocument/2006/relationships/audio" Target="../media/media4.mp3"/><Relationship Id="rId9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2.mp3"/><Relationship Id="rId7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5" Type="http://schemas.microsoft.com/office/2007/relationships/media" Target="../media/media3.mp3"/><Relationship Id="rId4" Type="http://schemas.openxmlformats.org/officeDocument/2006/relationships/audio" Target="../media/media2.mp3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media" Target="../media/media5.mp3"/><Relationship Id="rId7" Type="http://schemas.openxmlformats.org/officeDocument/2006/relationships/slideLayout" Target="../slideLayouts/slideLayout3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media6.mp3"/><Relationship Id="rId11" Type="http://schemas.openxmlformats.org/officeDocument/2006/relationships/image" Target="../media/image9.png"/><Relationship Id="rId5" Type="http://schemas.microsoft.com/office/2007/relationships/media" Target="../media/media6.mp3"/><Relationship Id="rId10" Type="http://schemas.openxmlformats.org/officeDocument/2006/relationships/image" Target="../media/image13.png"/><Relationship Id="rId4" Type="http://schemas.openxmlformats.org/officeDocument/2006/relationships/audio" Target="../media/media5.mp3"/><Relationship Id="rId9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4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35598" y="3375863"/>
            <a:ext cx="6720804" cy="792000"/>
          </a:xfrm>
        </p:spPr>
        <p:txBody>
          <a:bodyPr/>
          <a:lstStyle/>
          <a:p>
            <a:r>
              <a:rPr lang="ko-KR" altLang="en-US"/>
              <a:t>음악으로 세계와 친구해요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3DD773-A1C1-D0AF-AA4D-EF767E8B3B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3FF64BC-039D-030E-94D7-AA5BC056BBF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EB6ECBCE-49E1-F47B-A5C0-6D7897E6C8A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546553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kumimoji="1" lang="ko-KR" altLang="en-US" dirty="0"/>
              <a:t>연주하고 싶은 악기를 선택하고</a:t>
            </a:r>
            <a:r>
              <a:rPr kumimoji="1" lang="en-US" altLang="ko-KR" dirty="0"/>
              <a:t>, </a:t>
            </a:r>
            <a:r>
              <a:rPr kumimoji="1" lang="ko-KR" altLang="en-US" dirty="0"/>
              <a:t>자유롭게 반주하며 노래 부르기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094AD98A-3D04-9A62-86BD-9990453BB3F5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5914F961-5EC0-C774-7AF6-C54EC18D4B5B}"/>
              </a:ext>
            </a:extLst>
          </p:cNvPr>
          <p:cNvSpPr txBox="1">
            <a:spLocks/>
          </p:cNvSpPr>
          <p:nvPr/>
        </p:nvSpPr>
        <p:spPr>
          <a:xfrm>
            <a:off x="9904562" y="532561"/>
            <a:ext cx="199302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음악으로 세계와 친구해요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A841791F-277A-E1B4-8119-235C15413865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64~65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546B7131-CF25-019B-B405-7CFCDFF55C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93386" y="1145249"/>
            <a:ext cx="8745170" cy="1324160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4CCF2302-EB98-F4C4-59C6-4112E8863A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43470" y="2583352"/>
            <a:ext cx="8564170" cy="3610479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14F84917-072B-390F-CC6D-7419B85240A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8571" y="2978340"/>
            <a:ext cx="2730597" cy="1256941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D177471B-E50B-EBE1-9360-96D499EEED5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4081" y="5014754"/>
            <a:ext cx="2182434" cy="995736"/>
          </a:xfrm>
          <a:prstGeom prst="rect">
            <a:avLst/>
          </a:prstGeom>
        </p:spPr>
      </p:pic>
      <p:pic>
        <p:nvPicPr>
          <p:cNvPr id="18" name="Ⅲ-7-01 [살리보나니] 노래">
            <a:hlinkClick r:id="" action="ppaction://media"/>
            <a:extLst>
              <a:ext uri="{FF2B5EF4-FFF2-40B4-BE49-F238E27FC236}">
                <a16:creationId xmlns:a16="http://schemas.microsoft.com/office/drawing/2014/main" id="{148F9AB3-0754-6825-D8F4-98B0C5885D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467914" y="2031252"/>
            <a:ext cx="406400" cy="406400"/>
          </a:xfrm>
          <a:prstGeom prst="rect">
            <a:avLst/>
          </a:prstGeom>
        </p:spPr>
      </p:pic>
      <p:pic>
        <p:nvPicPr>
          <p:cNvPr id="19" name="Ⅲ-7-04 [아비뇽 다리 위에서] 노래">
            <a:hlinkClick r:id="" action="ppaction://media"/>
            <a:extLst>
              <a:ext uri="{FF2B5EF4-FFF2-40B4-BE49-F238E27FC236}">
                <a16:creationId xmlns:a16="http://schemas.microsoft.com/office/drawing/2014/main" id="{B579FBFA-9D89-DE21-BEF4-3ADF21BCFAE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951746" y="204172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475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808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920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47794" cy="251999"/>
          </a:xfrm>
        </p:spPr>
        <p:txBody>
          <a:bodyPr/>
          <a:lstStyle/>
          <a:p>
            <a:r>
              <a:rPr kumimoji="1" lang="ko-KR" altLang="en-US" dirty="0"/>
              <a:t>정리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32355897-F2E7-E714-A503-0B4B50B06E87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7692D986-1F99-6C69-FB3B-E23006FDB3D0}"/>
              </a:ext>
            </a:extLst>
          </p:cNvPr>
          <p:cNvSpPr txBox="1">
            <a:spLocks/>
          </p:cNvSpPr>
          <p:nvPr/>
        </p:nvSpPr>
        <p:spPr>
          <a:xfrm>
            <a:off x="9904562" y="532561"/>
            <a:ext cx="199302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음악으로 세계와 친구해요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7CE9BA44-EF32-15C5-3BF8-52812C78C1AC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64~65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76B7FF6C-F581-89A2-5449-B1C8584C02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2102" y="2888417"/>
            <a:ext cx="8447795" cy="1778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1473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4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1999" y="298437"/>
            <a:ext cx="8465211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673B6A72-02C0-2DED-1EF0-B8839F4143AB}"/>
              </a:ext>
            </a:extLst>
          </p:cNvPr>
          <p:cNvSpPr txBox="1">
            <a:spLocks/>
          </p:cNvSpPr>
          <p:nvPr/>
        </p:nvSpPr>
        <p:spPr>
          <a:xfrm>
            <a:off x="1837131" y="1119485"/>
            <a:ext cx="9927678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세계 지도를 보며 가고 싶은 나라 이야기하기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DAB59B6-AFA0-0C7F-AB8A-F30AB60707AC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2A5E52B9-F426-027A-70B5-CF279616B931}"/>
              </a:ext>
            </a:extLst>
          </p:cNvPr>
          <p:cNvSpPr txBox="1">
            <a:spLocks/>
          </p:cNvSpPr>
          <p:nvPr/>
        </p:nvSpPr>
        <p:spPr>
          <a:xfrm>
            <a:off x="9904562" y="532561"/>
            <a:ext cx="199302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음악으로 세계와 친구해요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3BE728BA-60EF-F935-6034-DA8B693A4E07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64~65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EBDE8FB7-BB8E-EF23-C325-DEDE5A751F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0463" y="1952291"/>
            <a:ext cx="9122727" cy="4311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736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9904562" y="532561"/>
            <a:ext cx="199302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음악으로 세계와 친구해요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7D1BCBDF-47E7-37B4-86EA-8677DCC72592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64~65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88701" y="2959914"/>
            <a:ext cx="8814598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4400"/>
              <a:t>다른 나라의 노래를 부를 수 있어요</a:t>
            </a:r>
            <a:r>
              <a:rPr kumimoji="1" lang="en-US" altLang="ko-KR" sz="4400" dirty="0"/>
              <a:t>.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63E4454D-41B9-5F2A-7F15-0C20CB782E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5797" y="759016"/>
            <a:ext cx="2715004" cy="180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세계 여러 나라의 인사말 알아보기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8925DD0-52FB-FAAC-75E7-4886C747E0B8}"/>
              </a:ext>
            </a:extLst>
          </p:cNvPr>
          <p:cNvSpPr txBox="1">
            <a:spLocks/>
          </p:cNvSpPr>
          <p:nvPr/>
        </p:nvSpPr>
        <p:spPr>
          <a:xfrm>
            <a:off x="2175406" y="965547"/>
            <a:ext cx="7589294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세계 여러 나라의 인사말로 짝과 인사한다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D648AF1C-5935-B19D-BD21-D81F9DD5DF84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EFC8284A-4CF3-8D7A-267B-364CF62DE9E9}"/>
              </a:ext>
            </a:extLst>
          </p:cNvPr>
          <p:cNvSpPr txBox="1">
            <a:spLocks/>
          </p:cNvSpPr>
          <p:nvPr/>
        </p:nvSpPr>
        <p:spPr>
          <a:xfrm>
            <a:off x="9904562" y="532561"/>
            <a:ext cx="199302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음악으로 세계와 친구해요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8C0B4269-9611-8FEE-22E2-134A45235E9B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64~65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A76EE0D4-F808-96A7-9FAD-9C6833AE99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9678" y="1507453"/>
            <a:ext cx="8594887" cy="4977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717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CD3976-7AE2-1934-5EA7-B58C9A48B7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7FEEB8E6-8D30-A414-4A80-246B2024BFD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4CA0A159-62E7-58C1-85C9-96D8F9D01D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‘</a:t>
            </a:r>
            <a:r>
              <a:rPr kumimoji="1" lang="ko-KR" altLang="en-US" dirty="0" err="1"/>
              <a:t>살리보나니</a:t>
            </a:r>
            <a:r>
              <a:rPr kumimoji="1" lang="en-US" altLang="ko-KR" dirty="0"/>
              <a:t>’</a:t>
            </a:r>
            <a:r>
              <a:rPr kumimoji="1" lang="ko-KR" altLang="en-US" dirty="0"/>
              <a:t>와 </a:t>
            </a:r>
            <a:r>
              <a:rPr kumimoji="1" lang="en-US" altLang="ko-KR" dirty="0"/>
              <a:t>‘</a:t>
            </a:r>
            <a:r>
              <a:rPr kumimoji="1" lang="ko-KR" altLang="en-US" dirty="0"/>
              <a:t>아비뇽 다리 위에서</a:t>
            </a:r>
            <a:r>
              <a:rPr kumimoji="1" lang="en-US" altLang="ko-KR" dirty="0"/>
              <a:t>’</a:t>
            </a:r>
            <a:r>
              <a:rPr kumimoji="1" lang="ko-KR" altLang="en-US" dirty="0"/>
              <a:t>를 우리말과 원어로 부르기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20CF307-005A-573C-B489-B98924505FF5}"/>
              </a:ext>
            </a:extLst>
          </p:cNvPr>
          <p:cNvSpPr txBox="1">
            <a:spLocks/>
          </p:cNvSpPr>
          <p:nvPr/>
        </p:nvSpPr>
        <p:spPr>
          <a:xfrm>
            <a:off x="898089" y="940498"/>
            <a:ext cx="7280400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짐바브웨 알아보기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4" name="텍스트 개체 틀 3">
            <a:extLst>
              <a:ext uri="{FF2B5EF4-FFF2-40B4-BE49-F238E27FC236}">
                <a16:creationId xmlns:a16="http://schemas.microsoft.com/office/drawing/2014/main" id="{8DD5AEB3-D47A-213A-4DC1-58787678C1F1}"/>
              </a:ext>
            </a:extLst>
          </p:cNvPr>
          <p:cNvSpPr txBox="1">
            <a:spLocks/>
          </p:cNvSpPr>
          <p:nvPr/>
        </p:nvSpPr>
        <p:spPr>
          <a:xfrm>
            <a:off x="935913" y="1598098"/>
            <a:ext cx="10302418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아프리카 대륙의 지도를 보며 위치를 확인한다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C5F73E0B-0573-5667-2D67-A7A55F495C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6224" y="2146833"/>
            <a:ext cx="4819551" cy="4251709"/>
          </a:xfrm>
          <a:prstGeom prst="rect">
            <a:avLst/>
          </a:prstGeom>
        </p:spPr>
      </p:pic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8753A8CE-D09F-FD0F-6BD1-7B61C4632F1A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4163089E-ABA1-C691-82CC-81FA97A561B1}"/>
              </a:ext>
            </a:extLst>
          </p:cNvPr>
          <p:cNvSpPr txBox="1">
            <a:spLocks/>
          </p:cNvSpPr>
          <p:nvPr/>
        </p:nvSpPr>
        <p:spPr>
          <a:xfrm>
            <a:off x="9904562" y="532561"/>
            <a:ext cx="199302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음악으로 세계와 친구해요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7B60B666-24E8-02A5-09ED-6E9A8A44E103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64~65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8950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83FC44-9874-2C1C-BE23-64D8BF32DB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CA3AB978-842B-CACA-E709-455910A500D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F352DACA-5F75-E87D-DAF4-78BBB721D3C4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CEC7CAAA-5484-E883-C48A-B6B10B50FDD2}"/>
              </a:ext>
            </a:extLst>
          </p:cNvPr>
          <p:cNvSpPr txBox="1">
            <a:spLocks/>
          </p:cNvSpPr>
          <p:nvPr/>
        </p:nvSpPr>
        <p:spPr>
          <a:xfrm>
            <a:off x="9904562" y="532561"/>
            <a:ext cx="199302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음악으로 세계와 친구해요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A6E4BB96-9143-6463-AB8D-89092105D3FB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64~65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403D8D9A-8D68-E4D7-17CB-903F1E26A84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‘</a:t>
            </a:r>
            <a:r>
              <a:rPr kumimoji="1" lang="ko-KR" altLang="en-US" dirty="0" err="1"/>
              <a:t>살리보나니</a:t>
            </a:r>
            <a:r>
              <a:rPr kumimoji="1" lang="en-US" altLang="ko-KR" dirty="0"/>
              <a:t>’</a:t>
            </a:r>
            <a:r>
              <a:rPr kumimoji="1" lang="ko-KR" altLang="en-US" dirty="0"/>
              <a:t>와 </a:t>
            </a:r>
            <a:r>
              <a:rPr kumimoji="1" lang="en-US" altLang="ko-KR" dirty="0"/>
              <a:t>‘</a:t>
            </a:r>
            <a:r>
              <a:rPr kumimoji="1" lang="ko-KR" altLang="en-US" dirty="0"/>
              <a:t>아비뇽 다리 위에서</a:t>
            </a:r>
            <a:r>
              <a:rPr kumimoji="1" lang="en-US" altLang="ko-KR" dirty="0"/>
              <a:t>’</a:t>
            </a:r>
            <a:r>
              <a:rPr kumimoji="1" lang="ko-KR" altLang="en-US" dirty="0"/>
              <a:t>를 우리말과 원어로 부르기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1A44EBE0-248E-1B14-14E2-2DF731336FD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4918" y="1288795"/>
            <a:ext cx="10111829" cy="4802143"/>
          </a:xfrm>
          <a:prstGeom prst="rect">
            <a:avLst/>
          </a:prstGeom>
        </p:spPr>
      </p:pic>
      <p:pic>
        <p:nvPicPr>
          <p:cNvPr id="13" name="Ⅲ-7-01 [살리보나니] 노래">
            <a:hlinkClick r:id="" action="ppaction://media"/>
            <a:extLst>
              <a:ext uri="{FF2B5EF4-FFF2-40B4-BE49-F238E27FC236}">
                <a16:creationId xmlns:a16="http://schemas.microsoft.com/office/drawing/2014/main" id="{65F259E2-293A-7FD3-01BA-52B6E2F054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58518" y="1350950"/>
            <a:ext cx="406400" cy="406400"/>
          </a:xfrm>
          <a:prstGeom prst="rect">
            <a:avLst/>
          </a:prstGeom>
        </p:spPr>
      </p:pic>
      <p:pic>
        <p:nvPicPr>
          <p:cNvPr id="15" name="Ⅲ-7-02 [살리보나니] 노래(원어)">
            <a:hlinkClick r:id="" action="ppaction://media"/>
            <a:extLst>
              <a:ext uri="{FF2B5EF4-FFF2-40B4-BE49-F238E27FC236}">
                <a16:creationId xmlns:a16="http://schemas.microsoft.com/office/drawing/2014/main" id="{3F8B4165-2462-7DDC-38CB-2D132992AF6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58518" y="2021913"/>
            <a:ext cx="406400" cy="406400"/>
          </a:xfrm>
          <a:prstGeom prst="rect">
            <a:avLst/>
          </a:prstGeom>
        </p:spPr>
      </p:pic>
      <p:pic>
        <p:nvPicPr>
          <p:cNvPr id="16" name="Ⅲ-7-03 [살리보나니] 반주">
            <a:hlinkClick r:id="" action="ppaction://media"/>
            <a:extLst>
              <a:ext uri="{FF2B5EF4-FFF2-40B4-BE49-F238E27FC236}">
                <a16:creationId xmlns:a16="http://schemas.microsoft.com/office/drawing/2014/main" id="{B1CD1782-C915-F44F-FD26-01E0564D67C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58518" y="268194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161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80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80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680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CB0532-5D04-B5FE-97B1-B8353090B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8A9DF266-1804-23D2-5D7A-E9B50E651EE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BB50E1C3-E10B-6A0B-2C3D-263FE118C9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‘</a:t>
            </a:r>
            <a:r>
              <a:rPr kumimoji="1" lang="ko-KR" altLang="en-US" dirty="0" err="1"/>
              <a:t>살리보나니</a:t>
            </a:r>
            <a:r>
              <a:rPr kumimoji="1" lang="en-US" altLang="ko-KR" dirty="0"/>
              <a:t>’</a:t>
            </a:r>
            <a:r>
              <a:rPr kumimoji="1" lang="ko-KR" altLang="en-US" dirty="0"/>
              <a:t>와 </a:t>
            </a:r>
            <a:r>
              <a:rPr kumimoji="1" lang="en-US" altLang="ko-KR" dirty="0"/>
              <a:t>‘</a:t>
            </a:r>
            <a:r>
              <a:rPr kumimoji="1" lang="ko-KR" altLang="en-US" dirty="0"/>
              <a:t>아비뇽 다리 위에서</a:t>
            </a:r>
            <a:r>
              <a:rPr kumimoji="1" lang="en-US" altLang="ko-KR" dirty="0"/>
              <a:t>’</a:t>
            </a:r>
            <a:r>
              <a:rPr kumimoji="1" lang="ko-KR" altLang="en-US" dirty="0"/>
              <a:t>를 우리말과 원어로 부르기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E95CB62D-8163-D4C0-CDF6-F1A73AC7B1DF}"/>
              </a:ext>
            </a:extLst>
          </p:cNvPr>
          <p:cNvSpPr txBox="1">
            <a:spLocks/>
          </p:cNvSpPr>
          <p:nvPr/>
        </p:nvSpPr>
        <p:spPr>
          <a:xfrm>
            <a:off x="898089" y="940498"/>
            <a:ext cx="7280400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프랑스 알아보기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4" name="텍스트 개체 틀 3">
            <a:extLst>
              <a:ext uri="{FF2B5EF4-FFF2-40B4-BE49-F238E27FC236}">
                <a16:creationId xmlns:a16="http://schemas.microsoft.com/office/drawing/2014/main" id="{903CBEA2-9AB3-1EAF-6030-974B32D6943F}"/>
              </a:ext>
            </a:extLst>
          </p:cNvPr>
          <p:cNvSpPr txBox="1">
            <a:spLocks/>
          </p:cNvSpPr>
          <p:nvPr/>
        </p:nvSpPr>
        <p:spPr>
          <a:xfrm>
            <a:off x="935913" y="1598098"/>
            <a:ext cx="10302418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유럽 대륙의 지도를 보며 프랑스의 위치를 확인한다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9AA757FE-04EA-26E7-DB5A-4366AD40FA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1344" y="2084058"/>
            <a:ext cx="5891556" cy="4280863"/>
          </a:xfrm>
          <a:prstGeom prst="rect">
            <a:avLst/>
          </a:prstGeom>
        </p:spPr>
      </p:pic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8E6A8E7A-BBCF-3A57-750A-AD13BC2E58F7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405D1F68-8A9B-B39C-FA07-2CB96A75CC61}"/>
              </a:ext>
            </a:extLst>
          </p:cNvPr>
          <p:cNvSpPr txBox="1">
            <a:spLocks/>
          </p:cNvSpPr>
          <p:nvPr/>
        </p:nvSpPr>
        <p:spPr>
          <a:xfrm>
            <a:off x="9904562" y="532561"/>
            <a:ext cx="199302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음악으로 세계와 친구해요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B1CF0AD8-6B79-6C3B-D2B2-08846F292189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64~65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80781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61EABE-3C3D-6649-C31A-EF864BF6EE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F8AEB1F1-133C-2D3E-B4A0-338584D5077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610495" y="6518906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F0BAFADF-5FA4-4762-E8BF-44F2E054930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리듬 </a:t>
            </a:r>
            <a:r>
              <a:rPr kumimoji="1" lang="ko-KR" altLang="en-US" dirty="0" err="1"/>
              <a:t>오스티나토</a:t>
            </a:r>
            <a:r>
              <a:rPr kumimoji="1" lang="ko-KR" altLang="en-US" dirty="0"/>
              <a:t> 반주에 맞추어 </a:t>
            </a:r>
            <a:r>
              <a:rPr kumimoji="1" lang="en-US" altLang="ko-KR" dirty="0"/>
              <a:t>4</a:t>
            </a:r>
            <a:r>
              <a:rPr kumimoji="1" lang="ko-KR" altLang="en-US" dirty="0"/>
              <a:t>박자 리듬 즉흥 연주 하기</a:t>
            </a: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41D2B78A-4B81-1A6E-26F1-38CAF31F1D9C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3A8CB0ED-6E02-D745-D44E-A0D72080273D}"/>
              </a:ext>
            </a:extLst>
          </p:cNvPr>
          <p:cNvSpPr txBox="1">
            <a:spLocks/>
          </p:cNvSpPr>
          <p:nvPr/>
        </p:nvSpPr>
        <p:spPr>
          <a:xfrm>
            <a:off x="9904562" y="532561"/>
            <a:ext cx="199302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음악으로 세계와 친구해요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116D3038-610B-6997-14A0-7F15B49BB594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64~65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C0D650BF-E8A9-740D-94C3-B50D826F70F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13069" y="967596"/>
            <a:ext cx="5458587" cy="771633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E28C53E4-F187-9F6E-98BB-3652916A646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18695" y="1739229"/>
            <a:ext cx="7847337" cy="3161908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29799240-F01C-663B-D1FA-5F7FD439C3D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18694" y="5094563"/>
            <a:ext cx="7795135" cy="1418400"/>
          </a:xfrm>
          <a:prstGeom prst="rect">
            <a:avLst/>
          </a:prstGeom>
        </p:spPr>
      </p:pic>
      <p:pic>
        <p:nvPicPr>
          <p:cNvPr id="15" name="Ⅲ-7-04 [아비뇽 다리 위에서] 노래">
            <a:hlinkClick r:id="" action="ppaction://media"/>
            <a:extLst>
              <a:ext uri="{FF2B5EF4-FFF2-40B4-BE49-F238E27FC236}">
                <a16:creationId xmlns:a16="http://schemas.microsoft.com/office/drawing/2014/main" id="{69A30A38-3F8C-FA32-AB1D-59E97AACFE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31735" y="1198449"/>
            <a:ext cx="406400" cy="406400"/>
          </a:xfrm>
          <a:prstGeom prst="rect">
            <a:avLst/>
          </a:prstGeom>
        </p:spPr>
      </p:pic>
      <p:pic>
        <p:nvPicPr>
          <p:cNvPr id="16" name="Ⅲ-7-05 [아비뇽 다리 위에서] 노래(원어)">
            <a:hlinkClick r:id="" action="ppaction://media"/>
            <a:extLst>
              <a:ext uri="{FF2B5EF4-FFF2-40B4-BE49-F238E27FC236}">
                <a16:creationId xmlns:a16="http://schemas.microsoft.com/office/drawing/2014/main" id="{55978D54-7F22-9E29-99CE-FB682CDA6DA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31735" y="1841082"/>
            <a:ext cx="406400" cy="406400"/>
          </a:xfrm>
          <a:prstGeom prst="rect">
            <a:avLst/>
          </a:prstGeom>
        </p:spPr>
      </p:pic>
      <p:pic>
        <p:nvPicPr>
          <p:cNvPr id="17" name="Ⅲ-7-06 [아비뇽 다리 위에서] 반주">
            <a:hlinkClick r:id="" action="ppaction://media"/>
            <a:extLst>
              <a:ext uri="{FF2B5EF4-FFF2-40B4-BE49-F238E27FC236}">
                <a16:creationId xmlns:a16="http://schemas.microsoft.com/office/drawing/2014/main" id="{DEC29FCD-388B-AD22-D0F9-3C31D275133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31735" y="248371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272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20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920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9208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B6F968-204B-8FB6-3006-B4A59F4AF5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95FCCD69-43B1-EC3D-6CD4-5FFF0D71311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015A63F2-ED99-6E97-FB08-2B312BA74A1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51586" y="185286"/>
            <a:ext cx="7270886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        </a:t>
            </a:r>
            <a:r>
              <a:rPr kumimoji="1" lang="ko-KR" altLang="en-US" dirty="0"/>
              <a:t>부분을 나라 이름과 인사말로 바꾸고</a:t>
            </a:r>
            <a:r>
              <a:rPr kumimoji="1" lang="en-US" altLang="ko-KR" dirty="0"/>
              <a:t>, </a:t>
            </a:r>
            <a:r>
              <a:rPr kumimoji="1" lang="ko-KR" altLang="en-US" dirty="0"/>
              <a:t>신체 표현 하며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BC54D759-6349-0711-F2F9-0A802E29AC81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96E3EFF8-89CA-E149-52EE-46CA08340DFA}"/>
              </a:ext>
            </a:extLst>
          </p:cNvPr>
          <p:cNvSpPr txBox="1">
            <a:spLocks/>
          </p:cNvSpPr>
          <p:nvPr/>
        </p:nvSpPr>
        <p:spPr>
          <a:xfrm>
            <a:off x="9904562" y="532561"/>
            <a:ext cx="199302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음악으로 세계와 친구해요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AE7B3162-E3E9-41EA-F9FE-960975E0E6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013" y="202244"/>
            <a:ext cx="468078" cy="218082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4FFD627D-0B09-EEA5-3619-ED328C92C4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3717" y="868450"/>
            <a:ext cx="4782217" cy="552527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90ED8479-C4AE-7765-3F13-D466C5571B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9853" y="1504866"/>
            <a:ext cx="8414537" cy="4980365"/>
          </a:xfrm>
          <a:prstGeom prst="rect">
            <a:avLst/>
          </a:prstGeom>
        </p:spPr>
      </p:pic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6133DAFE-B400-27EE-E712-F62732CC0B65}"/>
              </a:ext>
            </a:extLst>
          </p:cNvPr>
          <p:cNvSpPr txBox="1">
            <a:spLocks/>
          </p:cNvSpPr>
          <p:nvPr/>
        </p:nvSpPr>
        <p:spPr>
          <a:xfrm>
            <a:off x="2935049" y="575981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64~65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155529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7830</TotalTime>
  <Words>350</Words>
  <Application>Microsoft Office PowerPoint</Application>
  <PresentationFormat>와이드스크린</PresentationFormat>
  <Paragraphs>61</Paragraphs>
  <Slides>12</Slides>
  <Notes>0</Notes>
  <HiddenSlides>0</HiddenSlides>
  <MMClips>8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12</vt:i4>
      </vt:variant>
    </vt:vector>
  </HeadingPairs>
  <TitlesOfParts>
    <vt:vector size="21" baseType="lpstr">
      <vt:lpstr>Arial</vt:lpstr>
      <vt:lpstr>맑은 고딕</vt:lpstr>
      <vt:lpstr>나눔고딕</vt:lpstr>
      <vt:lpstr>NanumGothicExtraBold</vt:lpstr>
      <vt:lpstr>나눔고딕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황근식</dc:creator>
  <cp:lastModifiedBy>USER</cp:lastModifiedBy>
  <cp:revision>184</cp:revision>
  <dcterms:created xsi:type="dcterms:W3CDTF">2024-07-03T01:17:18Z</dcterms:created>
  <dcterms:modified xsi:type="dcterms:W3CDTF">2025-02-27T06:03:28Z</dcterms:modified>
</cp:coreProperties>
</file>