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23"/>
  </p:notesMasterIdLst>
  <p:handoutMasterIdLst>
    <p:handoutMasterId r:id="rId24"/>
  </p:handoutMasterIdLst>
  <p:sldIdLst>
    <p:sldId id="300" r:id="rId5"/>
    <p:sldId id="305" r:id="rId6"/>
    <p:sldId id="304" r:id="rId7"/>
    <p:sldId id="367" r:id="rId8"/>
    <p:sldId id="376" r:id="rId9"/>
    <p:sldId id="377" r:id="rId10"/>
    <p:sldId id="378" r:id="rId11"/>
    <p:sldId id="379" r:id="rId12"/>
    <p:sldId id="380" r:id="rId13"/>
    <p:sldId id="381" r:id="rId14"/>
    <p:sldId id="382" r:id="rId15"/>
    <p:sldId id="372" r:id="rId16"/>
    <p:sldId id="383" r:id="rId17"/>
    <p:sldId id="384" r:id="rId18"/>
    <p:sldId id="375" r:id="rId19"/>
    <p:sldId id="385" r:id="rId20"/>
    <p:sldId id="316" r:id="rId21"/>
    <p:sldId id="295" r:id="rId22"/>
  </p:sldIdLst>
  <p:sldSz cx="12192000" cy="6858000"/>
  <p:notesSz cx="6858000" cy="9144000"/>
  <p:embeddedFontLst>
    <p:embeddedFont>
      <p:font typeface="NanumGothicExtraBold" panose="020D0904000000000000" pitchFamily="50" charset="-127"/>
      <p:bold r:id="rId25"/>
    </p:embeddedFont>
    <p:embeddedFont>
      <p:font typeface="나눔고딕" panose="020D0604000000000000" pitchFamily="50" charset="-127"/>
      <p:regular r:id="rId26"/>
      <p:bold r:id="rId27"/>
    </p:embeddedFont>
    <p:embeddedFont>
      <p:font typeface="나눔고딕" panose="020D0604000000000000" pitchFamily="50" charset="-127"/>
      <p:regular r:id="rId26"/>
      <p:bold r:id="rId27"/>
    </p:embeddedFont>
    <p:embeddedFont>
      <p:font typeface="맑은 고딕" panose="020B0503020000020004" pitchFamily="50" charset="-127"/>
      <p:regular r:id="rId28"/>
      <p:bold r:id="rId29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AE00"/>
    <a:srgbClr val="DADF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2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1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3.fntdata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2025-11-17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2025-11-17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35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slideLayout" Target="../slideLayouts/slideLayout3.xml"/><Relationship Id="rId5" Type="http://schemas.microsoft.com/office/2007/relationships/media" Target="../media/media4.mp3"/><Relationship Id="rId10" Type="http://schemas.openxmlformats.org/officeDocument/2006/relationships/audio" Target="../media/media6.mp3"/><Relationship Id="rId4" Type="http://schemas.openxmlformats.org/officeDocument/2006/relationships/audio" Target="../media/media3.mp3"/><Relationship Id="rId9" Type="http://schemas.microsoft.com/office/2007/relationships/media" Target="../media/media6.mp3"/><Relationship Id="rId1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6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02426" y="3346680"/>
            <a:ext cx="7924800" cy="792000"/>
          </a:xfrm>
        </p:spPr>
        <p:txBody>
          <a:bodyPr/>
          <a:lstStyle/>
          <a:p>
            <a:r>
              <a:rPr lang="ko-KR" altLang="en-US" dirty="0"/>
              <a:t>자랑스러운 음악 국가유산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CCA5F-4A63-AAD2-34FF-4B20F6CBD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E8B266C1-5730-CF10-55C4-8FDFBB9143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25E5B699-94D1-6CBD-0AF9-772743B8008E}"/>
              </a:ext>
            </a:extLst>
          </p:cNvPr>
          <p:cNvSpPr txBox="1">
            <a:spLocks/>
          </p:cNvSpPr>
          <p:nvPr/>
        </p:nvSpPr>
        <p:spPr>
          <a:xfrm>
            <a:off x="791999" y="202713"/>
            <a:ext cx="7663743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국가 무형유산으로 지정된 음악 국가유산을 알아보고 그 가치를 생각해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578E3FC-544D-6D4F-4631-BCB3C4020B5C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F0E7CC4-CEAE-FFF6-9292-1E6AC3CE56D1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C8042B8F-53A2-D105-ED93-DC29E4C0DF62}"/>
              </a:ext>
            </a:extLst>
          </p:cNvPr>
          <p:cNvSpPr txBox="1">
            <a:spLocks/>
          </p:cNvSpPr>
          <p:nvPr/>
        </p:nvSpPr>
        <p:spPr>
          <a:xfrm>
            <a:off x="791998" y="997549"/>
            <a:ext cx="735432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통영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오광대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감상하고 특징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3C3C3E45-DA9F-612F-5B69-4464BEA62EFB}"/>
              </a:ext>
            </a:extLst>
          </p:cNvPr>
          <p:cNvSpPr txBox="1">
            <a:spLocks/>
          </p:cNvSpPr>
          <p:nvPr/>
        </p:nvSpPr>
        <p:spPr>
          <a:xfrm>
            <a:off x="9802761" y="535702"/>
            <a:ext cx="203623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자랑스러운 음악 국가유산</a:t>
            </a:r>
          </a:p>
        </p:txBody>
      </p:sp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233BB215-0EE2-44BF-A77F-447ABF7ED1E7}"/>
              </a:ext>
            </a:extLst>
          </p:cNvPr>
          <p:cNvSpPr txBox="1">
            <a:spLocks/>
          </p:cNvSpPr>
          <p:nvPr/>
        </p:nvSpPr>
        <p:spPr>
          <a:xfrm>
            <a:off x="2520900" y="587973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6" name="그림 5" descr="텍스트, 의류, 스크린샷, 사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4CE4B99-40D3-91EE-F783-7308BF7340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2453" y="1639356"/>
            <a:ext cx="7335274" cy="2553056"/>
          </a:xfrm>
          <a:prstGeom prst="rect">
            <a:avLst/>
          </a:prstGeom>
        </p:spPr>
      </p:pic>
      <p:pic>
        <p:nvPicPr>
          <p:cNvPr id="10" name="그림 9" descr="텍스트, 폰트, 화이트, 스크린샷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4E25729-468C-8F74-FBA9-4DB1F94E98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0900" y="4296780"/>
            <a:ext cx="5725324" cy="990738"/>
          </a:xfrm>
          <a:prstGeom prst="rect">
            <a:avLst/>
          </a:prstGeom>
        </p:spPr>
      </p:pic>
      <p:pic>
        <p:nvPicPr>
          <p:cNvPr id="13" name="그림 12" descr="텍스트, 화이트, 패턴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04E4E7A-2B84-F54D-18C7-93C5B125E8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00219" y="1609471"/>
            <a:ext cx="1705434" cy="14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518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D9AB56-EC00-D1D8-50F9-A0187A1A9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37A162FF-CF6C-8FC1-1DF0-5CFCF1965B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FFEE729C-4940-91CD-88B4-A6F78B05C727}"/>
              </a:ext>
            </a:extLst>
          </p:cNvPr>
          <p:cNvSpPr txBox="1">
            <a:spLocks/>
          </p:cNvSpPr>
          <p:nvPr/>
        </p:nvSpPr>
        <p:spPr>
          <a:xfrm>
            <a:off x="791999" y="202713"/>
            <a:ext cx="7663743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국가 무형유산으로 지정된 음악 국가유산을 알아보고 그 가치를 생각해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296AFB6F-CA39-D3F5-FC6D-98203B87577F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8C9F5931-9267-F729-A521-C69394E16C6C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882099C7-5308-2279-260E-E652E64A0B77}"/>
              </a:ext>
            </a:extLst>
          </p:cNvPr>
          <p:cNvSpPr txBox="1">
            <a:spLocks/>
          </p:cNvSpPr>
          <p:nvPr/>
        </p:nvSpPr>
        <p:spPr>
          <a:xfrm>
            <a:off x="791998" y="997549"/>
            <a:ext cx="735432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국가유산의 가치 생각하기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21609DB8-80C6-5B57-5ACB-B87E400A1152}"/>
              </a:ext>
            </a:extLst>
          </p:cNvPr>
          <p:cNvSpPr txBox="1">
            <a:spLocks/>
          </p:cNvSpPr>
          <p:nvPr/>
        </p:nvSpPr>
        <p:spPr>
          <a:xfrm>
            <a:off x="9802761" y="535702"/>
            <a:ext cx="203623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자랑스러운 음악 국가유산</a:t>
            </a:r>
          </a:p>
        </p:txBody>
      </p:sp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14A979C7-3D58-1586-A3C4-1D09738A82B0}"/>
              </a:ext>
            </a:extLst>
          </p:cNvPr>
          <p:cNvSpPr txBox="1">
            <a:spLocks/>
          </p:cNvSpPr>
          <p:nvPr/>
        </p:nvSpPr>
        <p:spPr>
          <a:xfrm>
            <a:off x="2520900" y="587973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7" name="그림 6" descr="텍스트, 폰트, 화이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8E832F9-4F67-AC97-BB77-4F87E79F78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182" y="1659694"/>
            <a:ext cx="6932426" cy="96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6310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08AF4-9292-EC05-11AA-15D38116F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C4EABAED-62C9-5FA0-A357-2AD548523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D0AE4F8-418A-7D09-B982-2ECD2D3FFC7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C2E5A1C-84C7-EC41-4CE4-5A3CBBBCFB84}"/>
              </a:ext>
            </a:extLst>
          </p:cNvPr>
          <p:cNvSpPr txBox="1">
            <a:spLocks/>
          </p:cNvSpPr>
          <p:nvPr/>
        </p:nvSpPr>
        <p:spPr>
          <a:xfrm>
            <a:off x="792000" y="249277"/>
            <a:ext cx="837166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lang="ko-KR" altLang="en-US" b="0" dirty="0"/>
              <a:t>“</a:t>
            </a:r>
            <a:r>
              <a:rPr lang="ko-KR" altLang="en-US" b="0" dirty="0" err="1"/>
              <a:t>종묘제례악”의</a:t>
            </a:r>
            <a:r>
              <a:rPr lang="ko-KR" altLang="en-US" b="0" dirty="0"/>
              <a:t> 특징을 알아보고 감상해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95F112B2-59CC-8F16-8D29-412185BD623F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5235174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교과서의 그림과 사진 살펴보기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8350473-A6D8-7DEE-4A0E-32970D6CBCD4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23B3D7D9-4581-5BB7-B7DC-904C634EB5A2}"/>
              </a:ext>
            </a:extLst>
          </p:cNvPr>
          <p:cNvSpPr txBox="1">
            <a:spLocks/>
          </p:cNvSpPr>
          <p:nvPr/>
        </p:nvSpPr>
        <p:spPr>
          <a:xfrm>
            <a:off x="9802761" y="535702"/>
            <a:ext cx="203623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자랑스러운 음악 국가유산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C9AACE69-C13F-0B73-FCF5-182E1945081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AFAF9267-CC17-8076-69E9-DD1A2DCA81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0139" y="1555057"/>
            <a:ext cx="6633990" cy="5309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01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F60945-EAAB-2A4A-4A92-284E61B86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1AAA7551-BA48-ED44-DB94-0B51455BCB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2245400B-3701-29B9-AE75-87AFE9013D86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14EB339-82FF-AAFC-9260-E9CB54108E89}"/>
              </a:ext>
            </a:extLst>
          </p:cNvPr>
          <p:cNvSpPr txBox="1">
            <a:spLocks/>
          </p:cNvSpPr>
          <p:nvPr/>
        </p:nvSpPr>
        <p:spPr>
          <a:xfrm>
            <a:off x="792000" y="249277"/>
            <a:ext cx="837166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lang="ko-KR" altLang="en-US" b="0" dirty="0"/>
              <a:t>“</a:t>
            </a:r>
            <a:r>
              <a:rPr lang="ko-KR" altLang="en-US" b="0" dirty="0" err="1"/>
              <a:t>종묘제례악”의</a:t>
            </a:r>
            <a:r>
              <a:rPr lang="ko-KR" altLang="en-US" b="0" dirty="0"/>
              <a:t> 특징을 알아보고 감상해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4DF31CF3-B3AB-25FF-5110-24458ADA596B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5235174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“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종묘제례악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”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1AB48483-78A3-88B7-BD5E-575CF3C8CC6F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9EE1C59F-29D1-8829-3ADE-871D3BF778C5}"/>
              </a:ext>
            </a:extLst>
          </p:cNvPr>
          <p:cNvSpPr txBox="1">
            <a:spLocks/>
          </p:cNvSpPr>
          <p:nvPr/>
        </p:nvSpPr>
        <p:spPr>
          <a:xfrm>
            <a:off x="9802761" y="535702"/>
            <a:ext cx="203623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자랑스러운 음악 국가유산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85A9E397-F052-24DA-F39A-AA8006EB297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730398AD-164F-D907-7266-F6F97BBE6F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2568" y="1626076"/>
            <a:ext cx="6759991" cy="190124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ED6442EA-4715-99F7-CEDF-ABE7043C21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8502" y="3612039"/>
            <a:ext cx="6164117" cy="1487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8020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112AA-F38B-4D58-8ADB-C3E235CE0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263D1B38-6AE3-0F8B-F33F-08DC3477D4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E65EC2B7-51BF-4676-D479-AD52A73EBC68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14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09BB0AFA-620F-D203-264E-4EDED2414334}"/>
              </a:ext>
            </a:extLst>
          </p:cNvPr>
          <p:cNvSpPr txBox="1">
            <a:spLocks/>
          </p:cNvSpPr>
          <p:nvPr/>
        </p:nvSpPr>
        <p:spPr>
          <a:xfrm>
            <a:off x="792000" y="249277"/>
            <a:ext cx="837166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lang="ko-KR" altLang="en-US" b="0" dirty="0"/>
              <a:t>“</a:t>
            </a:r>
            <a:r>
              <a:rPr lang="ko-KR" altLang="en-US" b="0" dirty="0" err="1"/>
              <a:t>종묘제례악”의</a:t>
            </a:r>
            <a:r>
              <a:rPr lang="ko-KR" altLang="en-US" b="0" dirty="0"/>
              <a:t> 특징을 알아보고 감상해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8B6C850D-AD52-3944-5CE2-F32A457F4793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5235174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“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종묘제례악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”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감상하기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B7F8BE7-7616-B532-9A0C-5CBE661BBE0A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0760AF4B-520E-FAA6-6A84-63F9EA2479B8}"/>
              </a:ext>
            </a:extLst>
          </p:cNvPr>
          <p:cNvSpPr txBox="1">
            <a:spLocks/>
          </p:cNvSpPr>
          <p:nvPr/>
        </p:nvSpPr>
        <p:spPr>
          <a:xfrm>
            <a:off x="9802761" y="535702"/>
            <a:ext cx="203623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자랑스러운 음악 국가유산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1A14517A-72D8-74DA-266A-7C82226935E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525F9827-5082-209D-F505-DDDE070016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3771" y="1874828"/>
            <a:ext cx="2972215" cy="352474"/>
          </a:xfrm>
          <a:prstGeom prst="rect">
            <a:avLst/>
          </a:prstGeom>
        </p:spPr>
      </p:pic>
      <p:pic>
        <p:nvPicPr>
          <p:cNvPr id="9" name="6-3-7-01 [자랑스러운 음악 국가유산] “종묘제례악“ 중 '보태평'(감상)">
            <a:hlinkClick r:id="" action="ppaction://media"/>
            <a:extLst>
              <a:ext uri="{FF2B5EF4-FFF2-40B4-BE49-F238E27FC236}">
                <a16:creationId xmlns:a16="http://schemas.microsoft.com/office/drawing/2014/main" id="{EDC4ADFB-F625-D852-DA2A-1FA382C860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11286" y="1839710"/>
            <a:ext cx="481037" cy="481037"/>
          </a:xfrm>
          <a:prstGeom prst="rect">
            <a:avLst/>
          </a:prstGeom>
        </p:spPr>
      </p:pic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DF108B83-FFB2-30C1-371D-92C857A8ABF4}"/>
              </a:ext>
            </a:extLst>
          </p:cNvPr>
          <p:cNvSpPr txBox="1">
            <a:spLocks/>
          </p:cNvSpPr>
          <p:nvPr/>
        </p:nvSpPr>
        <p:spPr>
          <a:xfrm>
            <a:off x="792000" y="3164695"/>
            <a:ext cx="5235174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감상한 느낌 나누기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9554080D-DAE8-DA0C-05B3-7E83C3167B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8531" y="3819641"/>
            <a:ext cx="4382112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226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54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BB9E47-A147-98D8-71B5-F2D1F53CB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58148165-BE41-C890-F922-1C04129EB01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799293A-2A7D-360B-F3D6-091F5BEEFFF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15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8E9D9D6C-B155-83AB-3253-8BA3F18C9677}"/>
              </a:ext>
            </a:extLst>
          </p:cNvPr>
          <p:cNvSpPr txBox="1">
            <a:spLocks/>
          </p:cNvSpPr>
          <p:nvPr/>
        </p:nvSpPr>
        <p:spPr>
          <a:xfrm>
            <a:off x="792001" y="280001"/>
            <a:ext cx="817501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lang="ko-KR" altLang="en-US" b="0" dirty="0"/>
              <a:t>“</a:t>
            </a:r>
            <a:r>
              <a:rPr lang="ko-KR" altLang="en-US" b="0" dirty="0" err="1"/>
              <a:t>종묘제례악”에</a:t>
            </a:r>
            <a:r>
              <a:rPr lang="ko-KR" altLang="en-US" b="0" dirty="0"/>
              <a:t> 사용되는 타악기 중 하나를 선택하여 조사해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0D9249F1-D839-F8A6-6452-65DCE1507577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793C99F0-0AFB-C253-0238-1D1B8FE4E9E9}"/>
              </a:ext>
            </a:extLst>
          </p:cNvPr>
          <p:cNvSpPr txBox="1">
            <a:spLocks/>
          </p:cNvSpPr>
          <p:nvPr/>
        </p:nvSpPr>
        <p:spPr>
          <a:xfrm>
            <a:off x="9802761" y="535702"/>
            <a:ext cx="203623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자랑스러운 음악 국가유산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2FBF6828-349E-2258-ED69-1583D199406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B3C3CECE-E097-E764-209B-038ACAEE32B3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782105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“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종묘제례악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”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을 감상하며 인상적인 악기 선택하기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4281E822-0C78-FFD1-3E90-B9BB80D23043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t="10452" r="73926" b="57595"/>
          <a:stretch>
            <a:fillRect/>
          </a:stretch>
        </p:blipFill>
        <p:spPr>
          <a:xfrm>
            <a:off x="2071946" y="1951590"/>
            <a:ext cx="1619514" cy="1488440"/>
          </a:xfrm>
          <a:prstGeom prst="rect">
            <a:avLst/>
          </a:prstGeom>
        </p:spPr>
      </p:pic>
      <p:pic>
        <p:nvPicPr>
          <p:cNvPr id="18" name="6-3-7-02 [자랑스러운 음악 국가유산] 악기(박)">
            <a:hlinkClick r:id="" action="ppaction://media"/>
            <a:extLst>
              <a:ext uri="{FF2B5EF4-FFF2-40B4-BE49-F238E27FC236}">
                <a16:creationId xmlns:a16="http://schemas.microsoft.com/office/drawing/2014/main" id="{55B43F92-408A-BA07-A557-A1C507D814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577699" y="2342113"/>
            <a:ext cx="497840" cy="497840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E413425A-5E3E-11CD-7E98-FCAD414BE3FA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52582" t="45279" r="8440"/>
          <a:stretch>
            <a:fillRect/>
          </a:stretch>
        </p:blipFill>
        <p:spPr>
          <a:xfrm>
            <a:off x="6718408" y="3782831"/>
            <a:ext cx="2420942" cy="2549125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62037A8D-47DB-6327-7E45-036D81236CB4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32672" t="3446" r="45072" b="57057"/>
          <a:stretch>
            <a:fillRect/>
          </a:stretch>
        </p:blipFill>
        <p:spPr>
          <a:xfrm>
            <a:off x="5118989" y="1580783"/>
            <a:ext cx="1382361" cy="1839885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1B503B9A-F95A-9F46-D43A-E24FA6A8B534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62182" t="6248" b="57595"/>
          <a:stretch>
            <a:fillRect/>
          </a:stretch>
        </p:blipFill>
        <p:spPr>
          <a:xfrm>
            <a:off x="7928879" y="1940560"/>
            <a:ext cx="2348964" cy="1684295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24062C06-8C14-D590-8927-21468574C3B1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t="44593" r="54520"/>
          <a:stretch>
            <a:fillRect/>
          </a:stretch>
        </p:blipFill>
        <p:spPr>
          <a:xfrm>
            <a:off x="2071946" y="3771064"/>
            <a:ext cx="2824844" cy="2581052"/>
          </a:xfrm>
          <a:prstGeom prst="rect">
            <a:avLst/>
          </a:prstGeom>
        </p:spPr>
      </p:pic>
      <p:pic>
        <p:nvPicPr>
          <p:cNvPr id="19" name="6-3-7-03 [자랑스러운 음악 국가유산] 악기(축)">
            <a:hlinkClick r:id="" action="ppaction://media"/>
            <a:extLst>
              <a:ext uri="{FF2B5EF4-FFF2-40B4-BE49-F238E27FC236}">
                <a16:creationId xmlns:a16="http://schemas.microsoft.com/office/drawing/2014/main" id="{F5C6D714-710A-F073-CE09-4E74409FFE1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631325" y="2386785"/>
            <a:ext cx="497840" cy="497840"/>
          </a:xfrm>
          <a:prstGeom prst="rect">
            <a:avLst/>
          </a:prstGeom>
        </p:spPr>
      </p:pic>
      <p:pic>
        <p:nvPicPr>
          <p:cNvPr id="25" name="6-3-7-04 [자랑스러운 음악 국가유산] 악기(어)">
            <a:hlinkClick r:id="" action="ppaction://media"/>
            <a:extLst>
              <a:ext uri="{FF2B5EF4-FFF2-40B4-BE49-F238E27FC236}">
                <a16:creationId xmlns:a16="http://schemas.microsoft.com/office/drawing/2014/main" id="{04E13B82-11C7-9CE9-C6D4-F1062B2C667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345680" y="2392043"/>
            <a:ext cx="497840" cy="497840"/>
          </a:xfrm>
          <a:prstGeom prst="rect">
            <a:avLst/>
          </a:prstGeom>
        </p:spPr>
      </p:pic>
      <p:pic>
        <p:nvPicPr>
          <p:cNvPr id="26" name="6-3-7-05 [자랑스러운 음악 국가유산] 악기(편종)">
            <a:hlinkClick r:id="" action="ppaction://media"/>
            <a:extLst>
              <a:ext uri="{FF2B5EF4-FFF2-40B4-BE49-F238E27FC236}">
                <a16:creationId xmlns:a16="http://schemas.microsoft.com/office/drawing/2014/main" id="{CFAD8697-5B68-8EB0-8975-93684DD87B0F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577699" y="4778904"/>
            <a:ext cx="497840" cy="497840"/>
          </a:xfrm>
          <a:prstGeom prst="rect">
            <a:avLst/>
          </a:prstGeom>
        </p:spPr>
      </p:pic>
      <p:pic>
        <p:nvPicPr>
          <p:cNvPr id="27" name="6-3-7-06 [자랑스러운 음악 국가유산] 악기(편경)">
            <a:hlinkClick r:id="" action="ppaction://media"/>
            <a:extLst>
              <a:ext uri="{FF2B5EF4-FFF2-40B4-BE49-F238E27FC236}">
                <a16:creationId xmlns:a16="http://schemas.microsoft.com/office/drawing/2014/main" id="{1570B0C8-DE5E-9A8D-E16C-A93D8C095605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187440" y="4778904"/>
            <a:ext cx="497840" cy="49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907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2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15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0416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6688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488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601C6-CC69-CD5D-17A4-ACAD3E155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16116D7-0416-7C0D-1CFE-2712C62E80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0086CAF4-7A08-2231-9F67-8785009045F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16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6CCF7B06-ADB8-D12B-6AAA-5900AB8F772C}"/>
              </a:ext>
            </a:extLst>
          </p:cNvPr>
          <p:cNvSpPr txBox="1">
            <a:spLocks/>
          </p:cNvSpPr>
          <p:nvPr/>
        </p:nvSpPr>
        <p:spPr>
          <a:xfrm>
            <a:off x="792001" y="280001"/>
            <a:ext cx="817501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lang="ko-KR" altLang="en-US" b="0" dirty="0"/>
              <a:t>“</a:t>
            </a:r>
            <a:r>
              <a:rPr lang="ko-KR" altLang="en-US" b="0" dirty="0" err="1"/>
              <a:t>종묘제례악”에</a:t>
            </a:r>
            <a:r>
              <a:rPr lang="ko-KR" altLang="en-US" b="0" dirty="0"/>
              <a:t> 사용되는 타악기 중 하나를 선택하여 조사해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B1F4AF67-9449-15D4-1B88-E3677F817E77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29B7031B-BEFB-F167-CEC6-13BF565E7908}"/>
              </a:ext>
            </a:extLst>
          </p:cNvPr>
          <p:cNvSpPr txBox="1">
            <a:spLocks/>
          </p:cNvSpPr>
          <p:nvPr/>
        </p:nvSpPr>
        <p:spPr>
          <a:xfrm>
            <a:off x="9802761" y="535702"/>
            <a:ext cx="203623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자랑스러운 음악 국가유산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6C68F27A-C0C2-5BBE-A31D-055F9751AAB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C8B2C5DC-3771-FD23-D63C-EB63EE93BCDF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782105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“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종묘제례악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”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을 감상하며 인상적인 악기 선택하기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43E9A164-5CEB-C842-E822-57E013AC30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501"/>
          <a:stretch>
            <a:fillRect/>
          </a:stretch>
        </p:blipFill>
        <p:spPr>
          <a:xfrm>
            <a:off x="1389367" y="1711218"/>
            <a:ext cx="7821058" cy="4143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6787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17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934065" y="2045110"/>
            <a:ext cx="10422193" cy="2022109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1075812" y="2263633"/>
            <a:ext cx="90525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∙ 우리나라의 음악 국가유산을 알고 그 가치를 </a:t>
            </a:r>
            <a:endParaRPr lang="en-US" altLang="ko-KR" sz="2800" dirty="0"/>
          </a:p>
          <a:p>
            <a:r>
              <a:rPr lang="en-US" altLang="ko-KR" sz="2800" dirty="0"/>
              <a:t>  </a:t>
            </a:r>
            <a:r>
              <a:rPr lang="ko-KR" altLang="en-US" sz="2800" dirty="0"/>
              <a:t>이야기할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10128354" y="2360680"/>
            <a:ext cx="1075811" cy="420445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A52F5610-35A3-B746-8E62-B942B7C54BA3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D7A566-8615-BCF7-032A-92EAC3913396}"/>
              </a:ext>
            </a:extLst>
          </p:cNvPr>
          <p:cNvSpPr txBox="1"/>
          <p:nvPr/>
        </p:nvSpPr>
        <p:spPr>
          <a:xfrm>
            <a:off x="1075813" y="3299869"/>
            <a:ext cx="9115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∙ </a:t>
            </a:r>
            <a:r>
              <a:rPr lang="en-US" altLang="ko-KR" sz="2800" dirty="0"/>
              <a:t>“</a:t>
            </a:r>
            <a:r>
              <a:rPr lang="ko-KR" altLang="en-US" sz="2800" dirty="0"/>
              <a:t>종묘제례악</a:t>
            </a:r>
            <a:r>
              <a:rPr lang="en-US" altLang="ko-KR" sz="2800" dirty="0"/>
              <a:t>”</a:t>
            </a:r>
            <a:r>
              <a:rPr lang="ko-KR" altLang="en-US" sz="2800" dirty="0"/>
              <a:t>을 감상하고 특징을 이야기할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C7568527-22A6-DFEF-70D9-CBBFF39AD560}"/>
              </a:ext>
            </a:extLst>
          </p:cNvPr>
          <p:cNvSpPr txBox="1">
            <a:spLocks/>
          </p:cNvSpPr>
          <p:nvPr/>
        </p:nvSpPr>
        <p:spPr>
          <a:xfrm>
            <a:off x="9802761" y="535702"/>
            <a:ext cx="203623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자랑스러운 음악 국가유산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12963028-A897-E4E7-15AB-A46D0B32656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F0605A4-F835-FE3D-1C9C-434C21FB99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10128354" y="3352733"/>
            <a:ext cx="1075811" cy="420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6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9802761" y="535702"/>
            <a:ext cx="203623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자랑스러운 음악 국가유산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우리 지역의 자랑거리 생각하기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5698FF3-B921-F5F1-32BF-364BF701E47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pic>
        <p:nvPicPr>
          <p:cNvPr id="7" name="그림 6" descr="아동 미술, 코끼리, 만화 영화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26BC668-433F-8B86-1974-6558A8072D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0187" b="85284"/>
          <a:stretch>
            <a:fillRect/>
          </a:stretch>
        </p:blipFill>
        <p:spPr>
          <a:xfrm>
            <a:off x="3755970" y="4567791"/>
            <a:ext cx="4680057" cy="396705"/>
          </a:xfrm>
          <a:prstGeom prst="rect">
            <a:avLst/>
          </a:prstGeom>
        </p:spPr>
      </p:pic>
      <p:pic>
        <p:nvPicPr>
          <p:cNvPr id="13" name="그림 12" descr="아동 미술, 코끼리, 만화 영화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0EB0088-BEE5-D485-6637-1E66EDEFA7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93" t="20372"/>
          <a:stretch>
            <a:fillRect/>
          </a:stretch>
        </p:blipFill>
        <p:spPr>
          <a:xfrm>
            <a:off x="3623260" y="2355629"/>
            <a:ext cx="4945479" cy="214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우리나라 음악 국가유산의 가치를 알고 감상할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A2E487A-FCC9-1C80-9F6E-0CDFFF80F7C1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88B615B0-1679-537F-F100-FBF8BC5A651E}"/>
              </a:ext>
            </a:extLst>
          </p:cNvPr>
          <p:cNvSpPr txBox="1">
            <a:spLocks/>
          </p:cNvSpPr>
          <p:nvPr/>
        </p:nvSpPr>
        <p:spPr>
          <a:xfrm>
            <a:off x="9802761" y="535702"/>
            <a:ext cx="203623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자랑스러운 음악 국가유산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A5231957-9C1A-5264-F806-26B3DC7B23C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27032F1-FF47-827D-FDA9-8E6AAFD90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1999" y="202713"/>
            <a:ext cx="7663743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국가 무형유산으로 지정된 음악 국가유산을 알아보고 그 가치를 생각해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8F93D86E-3C7B-0770-FA30-090219945332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71ADCBE-932A-250A-F56C-A94E1E219D9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346536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국가유산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4714F02C-A770-C85D-B93F-84305446A6F3}"/>
              </a:ext>
            </a:extLst>
          </p:cNvPr>
          <p:cNvSpPr txBox="1">
            <a:spLocks/>
          </p:cNvSpPr>
          <p:nvPr/>
        </p:nvSpPr>
        <p:spPr>
          <a:xfrm>
            <a:off x="9802761" y="535702"/>
            <a:ext cx="203623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자랑스러운 음악 국가유산</a:t>
            </a:r>
          </a:p>
        </p:txBody>
      </p:sp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87BA09E3-9386-13E2-474C-9E214261B948}"/>
              </a:ext>
            </a:extLst>
          </p:cNvPr>
          <p:cNvSpPr txBox="1">
            <a:spLocks/>
          </p:cNvSpPr>
          <p:nvPr/>
        </p:nvSpPr>
        <p:spPr>
          <a:xfrm>
            <a:off x="2520900" y="587973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22" name="그림 21" descr="텍스트, 스크린샷, 폰트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D2A07DB-11A0-5B70-BB4A-9492E793E0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4801" y="1626788"/>
            <a:ext cx="7502217" cy="3419842"/>
          </a:xfrm>
          <a:prstGeom prst="rect">
            <a:avLst/>
          </a:prstGeom>
        </p:spPr>
      </p:pic>
      <p:pic>
        <p:nvPicPr>
          <p:cNvPr id="24" name="그림 23" descr="텍스트, 폰트, 화이트, 타이포그래피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E236E04-8290-F8A0-0324-5FCDB6BA7B2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9834"/>
          <a:stretch>
            <a:fillRect/>
          </a:stretch>
        </p:blipFill>
        <p:spPr>
          <a:xfrm>
            <a:off x="2719082" y="5201771"/>
            <a:ext cx="2172003" cy="1067524"/>
          </a:xfrm>
          <a:prstGeom prst="rect">
            <a:avLst/>
          </a:prstGeom>
        </p:spPr>
      </p:pic>
      <p:pic>
        <p:nvPicPr>
          <p:cNvPr id="25" name="그림 24" descr="텍스트, 폰트, 화이트, 타이포그래피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2EB7D4E-204B-ADCC-E7F7-BEF1DF8C6D5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1564"/>
          <a:stretch>
            <a:fillRect/>
          </a:stretch>
        </p:blipFill>
        <p:spPr>
          <a:xfrm>
            <a:off x="4891085" y="5189446"/>
            <a:ext cx="2172003" cy="68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415E7-6FBF-021C-DDE4-7BC79786F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8B1A5B3-C20B-41BD-4778-72ADB1D96E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F298695-041B-EBE9-F18A-8289E1F93B84}"/>
              </a:ext>
            </a:extLst>
          </p:cNvPr>
          <p:cNvSpPr txBox="1">
            <a:spLocks/>
          </p:cNvSpPr>
          <p:nvPr/>
        </p:nvSpPr>
        <p:spPr>
          <a:xfrm>
            <a:off x="791999" y="202713"/>
            <a:ext cx="7663743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국가 무형유산으로 지정된 음악 국가유산을 알아보고 그 가치를 생각해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D178DBE8-4F90-2643-6616-1F702D102E8B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4A92F024-407E-874C-0D5A-0FCABF4856B7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0FA12DA4-1054-381F-D7EE-44FCB691FBEB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346536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국가유산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DF863F32-382A-BA37-FE43-721F71C2AD19}"/>
              </a:ext>
            </a:extLst>
          </p:cNvPr>
          <p:cNvSpPr txBox="1">
            <a:spLocks/>
          </p:cNvSpPr>
          <p:nvPr/>
        </p:nvSpPr>
        <p:spPr>
          <a:xfrm>
            <a:off x="9802761" y="535702"/>
            <a:ext cx="203623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자랑스러운 음악 국가유산</a:t>
            </a:r>
          </a:p>
        </p:txBody>
      </p:sp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1E061B45-C91C-11EC-AFCE-159F3DC9453F}"/>
              </a:ext>
            </a:extLst>
          </p:cNvPr>
          <p:cNvSpPr txBox="1">
            <a:spLocks/>
          </p:cNvSpPr>
          <p:nvPr/>
        </p:nvSpPr>
        <p:spPr>
          <a:xfrm>
            <a:off x="2520900" y="587973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24" name="그림 23" descr="텍스트, 폰트, 화이트, 타이포그래피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B5C36D4-CA8B-E08D-8883-B9112FF6D4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9476" b="84561"/>
          <a:stretch>
            <a:fillRect/>
          </a:stretch>
        </p:blipFill>
        <p:spPr>
          <a:xfrm>
            <a:off x="1845307" y="3576251"/>
            <a:ext cx="1748987" cy="273927"/>
          </a:xfrm>
          <a:prstGeom prst="rect">
            <a:avLst/>
          </a:prstGeom>
        </p:spPr>
      </p:pic>
      <p:pic>
        <p:nvPicPr>
          <p:cNvPr id="25" name="그림 24" descr="텍스트, 폰트, 화이트, 타이포그래피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28CBAE2-537F-F9B5-85CF-026540C0BD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1564" r="17854" b="23044"/>
          <a:stretch>
            <a:fillRect/>
          </a:stretch>
        </p:blipFill>
        <p:spPr>
          <a:xfrm>
            <a:off x="1845307" y="6075278"/>
            <a:ext cx="1784215" cy="274206"/>
          </a:xfrm>
          <a:prstGeom prst="rect">
            <a:avLst/>
          </a:prstGeom>
        </p:spPr>
      </p:pic>
      <p:pic>
        <p:nvPicPr>
          <p:cNvPr id="31" name="그림 30" descr="스크린샷, 야외, 국기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5F0B442-770A-FF2A-2C4A-5EC24F6076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0416" y="4118248"/>
            <a:ext cx="2302618" cy="1931580"/>
          </a:xfrm>
          <a:prstGeom prst="rect">
            <a:avLst/>
          </a:prstGeom>
        </p:spPr>
      </p:pic>
      <p:pic>
        <p:nvPicPr>
          <p:cNvPr id="33" name="그림 32" descr="야외, 스크린샷, 장례, 지상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C34E4B0-9080-1AF9-6F12-461DD90F9F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1918" y="1634542"/>
            <a:ext cx="2355767" cy="1897309"/>
          </a:xfrm>
          <a:prstGeom prst="rect">
            <a:avLst/>
          </a:prstGeom>
        </p:spPr>
      </p:pic>
      <p:pic>
        <p:nvPicPr>
          <p:cNvPr id="35" name="그림 34" descr="의류, 사람, 야외, 사람들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A41E9B4-FCF1-B2E4-8872-21AA865C48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3459" y="1581608"/>
            <a:ext cx="2355767" cy="1898012"/>
          </a:xfrm>
          <a:prstGeom prst="rect">
            <a:avLst/>
          </a:prstGeom>
        </p:spPr>
      </p:pic>
      <p:pic>
        <p:nvPicPr>
          <p:cNvPr id="37" name="그림 36" descr="스포츠, 사람, 댄스, 의류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59048B1-5815-C115-F691-C8970E7F61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67601" y="1580411"/>
            <a:ext cx="2238072" cy="1848589"/>
          </a:xfrm>
          <a:prstGeom prst="rect">
            <a:avLst/>
          </a:prstGeom>
        </p:spPr>
      </p:pic>
      <p:pic>
        <p:nvPicPr>
          <p:cNvPr id="39" name="그림 38" descr="의류, 사람, 인간의 얼굴, 미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72CA07D-F40C-E185-FA08-94A9DA91BC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41918" y="4150887"/>
            <a:ext cx="2321123" cy="1893339"/>
          </a:xfrm>
          <a:prstGeom prst="rect">
            <a:avLst/>
          </a:prstGeom>
        </p:spPr>
      </p:pic>
      <p:pic>
        <p:nvPicPr>
          <p:cNvPr id="40" name="그림 39" descr="텍스트, 폰트, 화이트, 타이포그래피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5731A4E-7BE3-799E-1DDB-25769D7D8F7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343" r="30333" b="61926"/>
          <a:stretch>
            <a:fillRect/>
          </a:stretch>
        </p:blipFill>
        <p:spPr>
          <a:xfrm>
            <a:off x="5144757" y="3417968"/>
            <a:ext cx="1513169" cy="403331"/>
          </a:xfrm>
          <a:prstGeom prst="rect">
            <a:avLst/>
          </a:prstGeom>
        </p:spPr>
      </p:pic>
      <p:pic>
        <p:nvPicPr>
          <p:cNvPr id="41" name="그림 40" descr="텍스트, 폰트, 화이트, 타이포그래피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3FB9D30-F1DE-0507-6622-0D4677CC1F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7528" r="17854" b="41968"/>
          <a:stretch>
            <a:fillRect/>
          </a:stretch>
        </p:blipFill>
        <p:spPr>
          <a:xfrm>
            <a:off x="7694530" y="3429000"/>
            <a:ext cx="1784214" cy="363795"/>
          </a:xfrm>
          <a:prstGeom prst="rect">
            <a:avLst/>
          </a:prstGeom>
        </p:spPr>
      </p:pic>
      <p:pic>
        <p:nvPicPr>
          <p:cNvPr id="42" name="그림 41" descr="텍스트, 폰트, 화이트, 타이포그래피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8F6DEDD-7F17-3678-22AE-EDC5FF381F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9578"/>
          <a:stretch>
            <a:fillRect/>
          </a:stretch>
        </p:blipFill>
        <p:spPr>
          <a:xfrm>
            <a:off x="4855723" y="6030483"/>
            <a:ext cx="2172003" cy="36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164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3D2B3-60E2-53B7-1F83-15551CA98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7A972C4-AD98-7255-A05D-C7CD880BC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53D4ED45-1200-4D10-0C3E-43EA5F283E38}"/>
              </a:ext>
            </a:extLst>
          </p:cNvPr>
          <p:cNvSpPr txBox="1">
            <a:spLocks/>
          </p:cNvSpPr>
          <p:nvPr/>
        </p:nvSpPr>
        <p:spPr>
          <a:xfrm>
            <a:off x="791999" y="202713"/>
            <a:ext cx="7663743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국가 무형유산으로 지정된 음악 국가유산을 알아보고 그 가치를 생각해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A071B724-7618-950F-5D00-6A6BCBA1208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67F0B5E8-B122-DF3B-268E-BDA8364C8579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5418E86-14E8-44B1-CC5D-1D568BE95C36}"/>
              </a:ext>
            </a:extLst>
          </p:cNvPr>
          <p:cNvSpPr txBox="1">
            <a:spLocks/>
          </p:cNvSpPr>
          <p:nvPr/>
        </p:nvSpPr>
        <p:spPr>
          <a:xfrm>
            <a:off x="791999" y="997549"/>
            <a:ext cx="382916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“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종묘제례악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”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940A46E0-28D9-58BB-FBEA-92E4660BA050}"/>
              </a:ext>
            </a:extLst>
          </p:cNvPr>
          <p:cNvSpPr txBox="1">
            <a:spLocks/>
          </p:cNvSpPr>
          <p:nvPr/>
        </p:nvSpPr>
        <p:spPr>
          <a:xfrm>
            <a:off x="9802761" y="535702"/>
            <a:ext cx="203623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자랑스러운 음악 국가유산</a:t>
            </a:r>
          </a:p>
        </p:txBody>
      </p:sp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0D4166B8-6AD0-EE3D-3D5B-F93765CD4EFB}"/>
              </a:ext>
            </a:extLst>
          </p:cNvPr>
          <p:cNvSpPr txBox="1">
            <a:spLocks/>
          </p:cNvSpPr>
          <p:nvPr/>
        </p:nvSpPr>
        <p:spPr>
          <a:xfrm>
            <a:off x="2520900" y="587973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6" name="그림 5" descr="텍스트, 스크린샷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8FA2341-A54E-4B58-9D8B-CCC99D88E2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9812" y="1538175"/>
            <a:ext cx="7382905" cy="2562583"/>
          </a:xfrm>
          <a:prstGeom prst="rect">
            <a:avLst/>
          </a:prstGeom>
        </p:spPr>
      </p:pic>
      <p:pic>
        <p:nvPicPr>
          <p:cNvPr id="8" name="그림 7" descr="텍스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20316A8-5BA6-9FEE-D734-142BCD2D1A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1397" y="4267330"/>
            <a:ext cx="5287113" cy="1019317"/>
          </a:xfrm>
          <a:prstGeom prst="rect">
            <a:avLst/>
          </a:prstGeom>
        </p:spPr>
      </p:pic>
      <p:pic>
        <p:nvPicPr>
          <p:cNvPr id="11" name="그림 10" descr="텍스트, 화이트, 패턴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2483856-58AA-6CCB-A99D-4B73EA6888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9864" y="1872044"/>
            <a:ext cx="1279905" cy="108015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B7D5D45-38CC-2480-078F-73646A7635EF}"/>
              </a:ext>
            </a:extLst>
          </p:cNvPr>
          <p:cNvSpPr txBox="1"/>
          <p:nvPr/>
        </p:nvSpPr>
        <p:spPr>
          <a:xfrm>
            <a:off x="8967019" y="1578003"/>
            <a:ext cx="160265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lang="en-US" altLang="ko-KR" sz="1200" b="1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200" b="1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종묘제례악</a:t>
            </a:r>
            <a:r>
              <a:rPr lang="en-US" altLang="ko-KR" sz="1200" b="1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lang="ko-KR" altLang="en-US" sz="1200" b="1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영상</a:t>
            </a:r>
            <a:endParaRPr lang="en-US" altLang="ko-KR" sz="1200" b="1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61222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9B58E-E2FE-E1D5-3076-559D7662C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6156AC7-0E49-6921-F956-3BA9610B1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0FD33ADD-2D78-AFBF-DF54-832744A0D365}"/>
              </a:ext>
            </a:extLst>
          </p:cNvPr>
          <p:cNvSpPr txBox="1">
            <a:spLocks/>
          </p:cNvSpPr>
          <p:nvPr/>
        </p:nvSpPr>
        <p:spPr>
          <a:xfrm>
            <a:off x="791999" y="202713"/>
            <a:ext cx="7663743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국가 무형유산으로 지정된 음악 국가유산을 알아보고 그 가치를 생각해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A4EB5992-88C9-CE03-4F73-0A67E6677756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206AF125-5668-C09B-0647-330D741B3F9A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33DCFE3A-5740-7255-E0B7-0389B376F841}"/>
              </a:ext>
            </a:extLst>
          </p:cNvPr>
          <p:cNvSpPr txBox="1">
            <a:spLocks/>
          </p:cNvSpPr>
          <p:nvPr/>
        </p:nvSpPr>
        <p:spPr>
          <a:xfrm>
            <a:off x="791999" y="997549"/>
            <a:ext cx="6090582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강강술래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감상하고 특징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A0547DA3-15C8-8335-97B3-E44E2166E33C}"/>
              </a:ext>
            </a:extLst>
          </p:cNvPr>
          <p:cNvSpPr txBox="1">
            <a:spLocks/>
          </p:cNvSpPr>
          <p:nvPr/>
        </p:nvSpPr>
        <p:spPr>
          <a:xfrm>
            <a:off x="9802761" y="535702"/>
            <a:ext cx="203623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자랑스러운 음악 국가유산</a:t>
            </a:r>
          </a:p>
        </p:txBody>
      </p:sp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F99ED339-FF62-357D-871C-8C93D127731C}"/>
              </a:ext>
            </a:extLst>
          </p:cNvPr>
          <p:cNvSpPr txBox="1">
            <a:spLocks/>
          </p:cNvSpPr>
          <p:nvPr/>
        </p:nvSpPr>
        <p:spPr>
          <a:xfrm>
            <a:off x="2520900" y="587973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7" name="그림 6" descr="텍스트, 스크린샷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4CCD04B-FD07-015D-DE02-7D45B39442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4437" y="1542939"/>
            <a:ext cx="7354326" cy="2553056"/>
          </a:xfrm>
          <a:prstGeom prst="rect">
            <a:avLst/>
          </a:prstGeom>
        </p:spPr>
      </p:pic>
      <p:pic>
        <p:nvPicPr>
          <p:cNvPr id="11" name="그림 10" descr="텍스트, 폰트, 타이포그래피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0B05C73-6CA3-1D32-F7D0-C2AD8BA3F9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0570" y="4182885"/>
            <a:ext cx="4182059" cy="628738"/>
          </a:xfrm>
          <a:prstGeom prst="rect">
            <a:avLst/>
          </a:prstGeom>
        </p:spPr>
      </p:pic>
      <p:pic>
        <p:nvPicPr>
          <p:cNvPr id="13" name="그림 12" descr="텍스트, 스크린샷, 폰트, 패턴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AEDD9FE-76A8-BB68-4B24-BD3717B450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3846" y="1579563"/>
            <a:ext cx="1715796" cy="1409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158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044D6-4E01-A203-0A8D-C44BFBAD3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75B8F787-D0F9-BD0D-0E4F-432A76CEE3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6D3A6E73-8FC4-5817-5B50-4ED2481A277B}"/>
              </a:ext>
            </a:extLst>
          </p:cNvPr>
          <p:cNvSpPr txBox="1">
            <a:spLocks/>
          </p:cNvSpPr>
          <p:nvPr/>
        </p:nvSpPr>
        <p:spPr>
          <a:xfrm>
            <a:off x="791999" y="202713"/>
            <a:ext cx="7663743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국가 무형유산으로 지정된 음악 국가유산을 알아보고 그 가치를 생각해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20D30569-B515-C234-9E5B-7637650BA068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7224928-FEB6-EFFF-073A-40AC501B544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60F9E746-28AA-8741-04C6-B51FBD55D83C}"/>
              </a:ext>
            </a:extLst>
          </p:cNvPr>
          <p:cNvSpPr txBox="1">
            <a:spLocks/>
          </p:cNvSpPr>
          <p:nvPr/>
        </p:nvSpPr>
        <p:spPr>
          <a:xfrm>
            <a:off x="791998" y="997549"/>
            <a:ext cx="735432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제주 칠머리당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영등굿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감상하고 특징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4241C006-4673-1BFA-A02D-65D99560FEAB}"/>
              </a:ext>
            </a:extLst>
          </p:cNvPr>
          <p:cNvSpPr txBox="1">
            <a:spLocks/>
          </p:cNvSpPr>
          <p:nvPr/>
        </p:nvSpPr>
        <p:spPr>
          <a:xfrm>
            <a:off x="9802761" y="535702"/>
            <a:ext cx="203623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자랑스러운 음악 국가유산</a:t>
            </a:r>
          </a:p>
        </p:txBody>
      </p:sp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E3A90259-F37F-CF47-D34C-AE6304E5D469}"/>
              </a:ext>
            </a:extLst>
          </p:cNvPr>
          <p:cNvSpPr txBox="1">
            <a:spLocks/>
          </p:cNvSpPr>
          <p:nvPr/>
        </p:nvSpPr>
        <p:spPr>
          <a:xfrm>
            <a:off x="2520900" y="587973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6" name="그림 5" descr="텍스트, 스크린샷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57C4E0E-BFFD-A9E1-2807-C40E0DEA24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8725" y="1658408"/>
            <a:ext cx="7325747" cy="252447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5C8707BC-3EBF-D8E9-3CC8-BC0D878C9B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8294" y="4229588"/>
            <a:ext cx="4210638" cy="323895"/>
          </a:xfrm>
          <a:prstGeom prst="rect">
            <a:avLst/>
          </a:prstGeom>
        </p:spPr>
      </p:pic>
      <p:pic>
        <p:nvPicPr>
          <p:cNvPr id="13" name="그림 12" descr="텍스트, 스크린샷, 폰트, 패턴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19F5E7B-6BB2-C61F-FBCC-6C4C1EFCD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7020" y="1585338"/>
            <a:ext cx="2036239" cy="1533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080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A3DC9A-F55B-D300-22BD-E4A91C7A7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B1D7A0D3-A44C-3CD0-3916-2EAF95F21E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66672270-5C63-A02E-7473-75804963FB20}"/>
              </a:ext>
            </a:extLst>
          </p:cNvPr>
          <p:cNvSpPr txBox="1">
            <a:spLocks/>
          </p:cNvSpPr>
          <p:nvPr/>
        </p:nvSpPr>
        <p:spPr>
          <a:xfrm>
            <a:off x="791999" y="202713"/>
            <a:ext cx="7663743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국가 무형유산으로 지정된 음악 국가유산을 알아보고 그 가치를 생각해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22E1AB88-BA8A-9499-32A8-66C6BFE3B7C8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15DA3D18-227F-5C4F-BF8E-695F8EC87ECF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1C1D653F-1BA6-A746-A035-619955886A44}"/>
              </a:ext>
            </a:extLst>
          </p:cNvPr>
          <p:cNvSpPr txBox="1">
            <a:spLocks/>
          </p:cNvSpPr>
          <p:nvPr/>
        </p:nvSpPr>
        <p:spPr>
          <a:xfrm>
            <a:off x="791998" y="997549"/>
            <a:ext cx="735432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강릉 단오제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감상하고 특징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0942B607-16E1-8883-CCDC-92F321E9173D}"/>
              </a:ext>
            </a:extLst>
          </p:cNvPr>
          <p:cNvSpPr txBox="1">
            <a:spLocks/>
          </p:cNvSpPr>
          <p:nvPr/>
        </p:nvSpPr>
        <p:spPr>
          <a:xfrm>
            <a:off x="9802761" y="535702"/>
            <a:ext cx="203623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자랑스러운 음악 국가유산</a:t>
            </a:r>
          </a:p>
        </p:txBody>
      </p:sp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BF0A7A45-B254-52BB-E365-40E263A879FD}"/>
              </a:ext>
            </a:extLst>
          </p:cNvPr>
          <p:cNvSpPr txBox="1">
            <a:spLocks/>
          </p:cNvSpPr>
          <p:nvPr/>
        </p:nvSpPr>
        <p:spPr>
          <a:xfrm>
            <a:off x="2520900" y="587973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7" name="그림 6" descr="텍스트, 스크린샷, 의류, 사람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6C5FB27-AEE2-EBF7-4F47-D98C2EE77B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8726" y="1552465"/>
            <a:ext cx="7325747" cy="2534004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2B1005A2-3087-300E-6242-FAA3F436C0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1771" y="4192412"/>
            <a:ext cx="5296639" cy="619211"/>
          </a:xfrm>
          <a:prstGeom prst="rect">
            <a:avLst/>
          </a:prstGeom>
        </p:spPr>
      </p:pic>
      <p:pic>
        <p:nvPicPr>
          <p:cNvPr id="17" name="그림 16" descr="텍스트, 폰트, 스크린샷, 패턴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F8436A1-5D5B-3F84-6FF4-AF79D10A6C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25193" y="1552466"/>
            <a:ext cx="1594731" cy="1603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101596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5237</TotalTime>
  <Words>623</Words>
  <Application>Microsoft Office PowerPoint</Application>
  <PresentationFormat>와이드스크린</PresentationFormat>
  <Paragraphs>104</Paragraphs>
  <Slides>18</Slides>
  <Notes>0</Notes>
  <HiddenSlides>0</HiddenSlides>
  <MMClips>6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18</vt:i4>
      </vt:variant>
    </vt:vector>
  </HeadingPairs>
  <TitlesOfParts>
    <vt:vector size="27" baseType="lpstr">
      <vt:lpstr>나눔고딕</vt:lpstr>
      <vt:lpstr>Arial</vt:lpstr>
      <vt:lpstr>나눔고딕</vt:lpstr>
      <vt:lpstr>맑은 고딕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272</cp:revision>
  <dcterms:created xsi:type="dcterms:W3CDTF">2024-07-03T01:17:18Z</dcterms:created>
  <dcterms:modified xsi:type="dcterms:W3CDTF">2025-11-17T08:25:25Z</dcterms:modified>
</cp:coreProperties>
</file>