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0"/>
  </p:notesMasterIdLst>
  <p:handoutMasterIdLst>
    <p:handoutMasterId r:id="rId21"/>
  </p:handoutMasterIdLst>
  <p:sldIdLst>
    <p:sldId id="300" r:id="rId5"/>
    <p:sldId id="305" r:id="rId6"/>
    <p:sldId id="304" r:id="rId7"/>
    <p:sldId id="378" r:id="rId8"/>
    <p:sldId id="367" r:id="rId9"/>
    <p:sldId id="374" r:id="rId10"/>
    <p:sldId id="372" r:id="rId11"/>
    <p:sldId id="379" r:id="rId12"/>
    <p:sldId id="375" r:id="rId13"/>
    <p:sldId id="376" r:id="rId14"/>
    <p:sldId id="373" r:id="rId15"/>
    <p:sldId id="377" r:id="rId16"/>
    <p:sldId id="309" r:id="rId17"/>
    <p:sldId id="316" r:id="rId18"/>
    <p:sldId id="295" r:id="rId19"/>
  </p:sldIdLst>
  <p:sldSz cx="12192000" cy="6858000"/>
  <p:notesSz cx="6858000" cy="9144000"/>
  <p:embeddedFontLst>
    <p:embeddedFont>
      <p:font typeface="NanumGothicExtraBold" panose="020D0904000000000000" pitchFamily="50" charset="-127"/>
      <p:bold r:id="rId22"/>
    </p:embeddedFont>
    <p:embeddedFont>
      <p:font typeface="나눔고딕" panose="020D0604000000000000" pitchFamily="50" charset="-127"/>
      <p:regular r:id="rId23"/>
      <p:bold r:id="rId24"/>
    </p:embeddedFont>
    <p:embeddedFont>
      <p:font typeface="나눔고딕" panose="020D0604000000000000" pitchFamily="50" charset="-127"/>
      <p:regular r:id="rId23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2025-11-04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2025-11-04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2.mp3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맑은 물소리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8508F-9504-666F-D363-CB41CD463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DC561645-F51A-D630-8140-59B30EBBFD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A138861-897D-3239-E165-7BE94C58D8C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BDFA66C-6A94-F6EE-A0D1-AE9546B7BB48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1287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악곡의 마지막 네 마디 바꾸기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4C77D82-5354-F035-2BB1-B18F10E6FACD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악곡의 마지막 네 마디를 순서대로 바꾸어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F489FDAE-B550-D689-849E-EB9B53BC2408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5136C9D-6D0A-4DAD-42BA-C699982201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7534" y="1794079"/>
            <a:ext cx="247685" cy="257211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CF6DCF6-B5E7-60B5-4D31-1213EA53B7D0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맑은 물소리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EBF5727-4EED-A604-3162-64A8EF8A5B0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170ED1D-A402-6CE8-195D-577DBE71E6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5833" y="1702202"/>
            <a:ext cx="6464443" cy="4129121"/>
          </a:xfrm>
          <a:prstGeom prst="rect">
            <a:avLst/>
          </a:prstGeom>
        </p:spPr>
      </p:pic>
      <p:pic>
        <p:nvPicPr>
          <p:cNvPr id="11" name="6-2-7-04 [맑은 물소리] 악곡 창작 예(리듬 + 가락)">
            <a:hlinkClick r:id="" action="ppaction://media"/>
            <a:extLst>
              <a:ext uri="{FF2B5EF4-FFF2-40B4-BE49-F238E27FC236}">
                <a16:creationId xmlns:a16="http://schemas.microsoft.com/office/drawing/2014/main" id="{56E54B16-F330-E94C-6570-D93BA04E53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89432" y="4776989"/>
            <a:ext cx="488986" cy="48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90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3CB59D0-0F28-6DD0-DFEC-44082DFAB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악곡의 마지막 네 마디를 순서대로 바꾸어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3A92632-824B-415B-A90E-1CCE4C7739AE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AE7846C-F0E8-EF46-DB5F-63F4A9FC33E6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맑은 물소리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16BCE25D-33D3-4ED6-49CB-F5C2D7ED00C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C77C759E-7ABB-71C8-C931-95BA985B5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86" y="1572861"/>
            <a:ext cx="5430288" cy="5000351"/>
          </a:xfrm>
          <a:prstGeom prst="rect">
            <a:avLst/>
          </a:prstGeom>
        </p:spPr>
      </p:pic>
      <p:sp>
        <p:nvSpPr>
          <p:cNvPr id="20" name="텍스트 개체 틀 3">
            <a:extLst>
              <a:ext uri="{FF2B5EF4-FFF2-40B4-BE49-F238E27FC236}">
                <a16:creationId xmlns:a16="http://schemas.microsoft.com/office/drawing/2014/main" id="{3C42D5C0-19A4-E4B6-F618-06E5FDCDFF7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1287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악곡의 마지막 네 마디 바꾸기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DFE27-C74A-B1DD-D21E-F735C37FB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BE5D8B0-1A38-B44E-F48E-4FBFD7C31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3C7BA59-5E13-8242-CA73-8BD102592C9A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6AD436CF-121A-A432-105A-770696DB03E8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악곡의 마지막 네 마디를 순서대로 바꾸어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30B7D60-F13F-DBBD-D7A5-9ADEC6F8AACE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DE028C42-5DB7-0AE2-721E-A116D72762E0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맑은 물소리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B768839D-9E60-CEC0-AB67-8221567EFDA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7D10ABC-0F6F-F4CB-2A6E-C42236125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6263" y="1566457"/>
            <a:ext cx="5641337" cy="4916962"/>
          </a:xfrm>
          <a:prstGeom prst="rect">
            <a:avLst/>
          </a:prstGeom>
        </p:spPr>
      </p:pic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B4B40D08-816C-BCA6-0BD4-15134D1089A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1287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악곡의 마지막 네 마디 바꾸기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973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FB24BBB-810C-154A-EFA0-08600469E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 err="1"/>
              <a:t>멜로디언</a:t>
            </a:r>
            <a:r>
              <a:rPr kumimoji="1" lang="ko-KR" altLang="en-US" dirty="0"/>
              <a:t> 화음 반주에 맞추어 내가 바꾼 부분을 발표해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9DD9F0E5-C48C-8464-3C0A-755D598FFDAB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바꾼 악곡의 마지막 네 마디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B9E4893-3162-735C-62C4-40708AFAD7AB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738DE62-860E-2ED2-9D46-7DC9D01C7D19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맑은 물소리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AC46AD6-7424-A0C5-36E3-A8580179961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12B8C955-CF3E-C847-E80D-1F071BCA09B9}"/>
              </a:ext>
            </a:extLst>
          </p:cNvPr>
          <p:cNvSpPr txBox="1">
            <a:spLocks/>
          </p:cNvSpPr>
          <p:nvPr/>
        </p:nvSpPr>
        <p:spPr>
          <a:xfrm>
            <a:off x="792000" y="2148813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역할을 정하여 바꾼 부분 발표하기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BFC3FCE2-3657-FAE2-0640-CC518544E927}"/>
              </a:ext>
            </a:extLst>
          </p:cNvPr>
          <p:cNvSpPr txBox="1">
            <a:spLocks/>
          </p:cNvSpPr>
          <p:nvPr/>
        </p:nvSpPr>
        <p:spPr>
          <a:xfrm>
            <a:off x="791999" y="3300077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악곡의 일부를 바꾸어 본 소감 이야기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999248D-9C82-552D-B516-A5E4FCD88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784" y="4009847"/>
            <a:ext cx="5658486" cy="103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802194" y="2376882"/>
            <a:ext cx="7246374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981677" y="2721361"/>
            <a:ext cx="57002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다장조의 주요 </a:t>
            </a:r>
            <a:r>
              <a:rPr lang="en-US" altLang="ko-KR" sz="2800" dirty="0"/>
              <a:t>3</a:t>
            </a:r>
            <a:r>
              <a:rPr lang="ko-KR" altLang="en-US" sz="2800" dirty="0"/>
              <a:t>화음을 이해하고 악곡의 일부를 바꿀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878668" y="3198414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61500B9-2BB5-978A-43C3-0BEADB41A455}"/>
              </a:ext>
            </a:extLst>
          </p:cNvPr>
          <p:cNvSpPr txBox="1">
            <a:spLocks/>
          </p:cNvSpPr>
          <p:nvPr/>
        </p:nvSpPr>
        <p:spPr>
          <a:xfrm>
            <a:off x="908584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808C622-8AEF-974A-767B-620951592B38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맑은 물소리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573DA3A-E81F-3DDB-8B2A-E68156DB5BC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085840" y="25173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맑은 물소리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물소리 표현하기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7DD80847-8CC0-CB82-AD20-3A983128B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46" y="2361133"/>
            <a:ext cx="247685" cy="2572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0344A03-2CFB-90F3-B40D-51166E7EBE70}"/>
              </a:ext>
            </a:extLst>
          </p:cNvPr>
          <p:cNvSpPr txBox="1"/>
          <p:nvPr/>
        </p:nvSpPr>
        <p:spPr>
          <a:xfrm>
            <a:off x="2852257" y="4646671"/>
            <a:ext cx="2743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Font typeface="Arial" panose="020B0604020202020204" pitchFamily="34" charset="0"/>
              <a:buNone/>
            </a:pPr>
            <a:r>
              <a:rPr lang="ko-KR" altLang="en-US" dirty="0" err="1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똑똑똑</a:t>
            </a:r>
            <a:r>
              <a:rPr lang="en-US" altLang="ko-KR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손가락을 책상에 세 번 튕겨</a:t>
            </a:r>
            <a:r>
              <a:rPr lang="en-US" altLang="ko-KR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9836F0-F947-ED60-0CEC-2EE5A8F52AE5}"/>
              </a:ext>
            </a:extLst>
          </p:cNvPr>
          <p:cNvSpPr txBox="1"/>
          <p:nvPr/>
        </p:nvSpPr>
        <p:spPr>
          <a:xfrm>
            <a:off x="6338950" y="4631666"/>
            <a:ext cx="30007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Font typeface="Arial" panose="020B0604020202020204" pitchFamily="34" charset="0"/>
              <a:buNone/>
            </a:pP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쪼르륵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텀블러를 손톱으로 빠르게 쳐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9ED8876-8E38-5575-4454-EED0151E6B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4526" y="2338235"/>
            <a:ext cx="3029373" cy="218152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DBCE760C-74E3-29BC-D7C8-254195CCC8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6583" y="2361133"/>
            <a:ext cx="3000794" cy="210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다장조의 주요 </a:t>
            </a:r>
            <a:r>
              <a:rPr kumimoji="1" lang="en-US" altLang="ko-KR" sz="3200" dirty="0"/>
              <a:t>3</a:t>
            </a:r>
            <a:r>
              <a:rPr kumimoji="1" lang="ko-KR" altLang="en-US" sz="3200" dirty="0"/>
              <a:t>화음을 이해하고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/>
              <a:t>악곡의 일부를 바꿀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0E59C80-67DF-9F49-031A-0A8231049032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맑은 물소리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6316D8C-EFBA-FA14-5D39-B57FD361038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14690-36CF-1A9E-C06E-20F0BDA6F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6EBA2A9-87C1-42E8-D498-315548886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86C87ED9-D80B-8360-6335-CA5D861D943A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노랫말에 담긴 소리를 상상하며 즐겁게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D3CD5CF-7642-57D5-1695-272EF4ED5E5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99EFE0F-CAD7-834B-2020-B6ED9955D13C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 읽고 이야기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2EAF752-6908-4B10-BC1C-6CB9D16EC7D8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653F8B4-16B5-DD5A-EA7C-C04BE46ACAB0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맑은 물소리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22D390C-202E-4CF2-1A57-6A4FF3A3951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78896832-14CE-24A2-3CF3-6C0AEAEBC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533" y="1586521"/>
            <a:ext cx="4191498" cy="527147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33A7E652-9764-D826-1A95-4E633DA4D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654" y="2975548"/>
            <a:ext cx="4582164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198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F18EC536-DA13-39CC-8481-565DE74D9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노랫말에 담긴 소리를 상상하며 즐겁게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악곡의 특징을 살려 노래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E9E4C8F-22C3-6023-60F8-E1B929863E75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2230A16-A228-AF16-5900-9C35AA85E81C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맑은 물소리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140EFE6-632F-9F28-41B9-88B204D73EA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4C921B-F643-D4E7-1E9E-5AF1A6359AE2}"/>
              </a:ext>
            </a:extLst>
          </p:cNvPr>
          <p:cNvSpPr txBox="1"/>
          <p:nvPr/>
        </p:nvSpPr>
        <p:spPr>
          <a:xfrm>
            <a:off x="1126312" y="163083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박자의 강약을 신체 표현 하며 </a:t>
            </a:r>
            <a:r>
              <a:rPr kumimoji="1" lang="ko-KR" altLang="en-US" sz="18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제재곡을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들어 봅시다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48C59-C6C3-4FCB-9DD9-24C7136F2A58}"/>
              </a:ext>
            </a:extLst>
          </p:cNvPr>
          <p:cNvSpPr txBox="1"/>
          <p:nvPr/>
        </p:nvSpPr>
        <p:spPr>
          <a:xfrm>
            <a:off x="1126312" y="3397462"/>
            <a:ext cx="74769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반복되는 리듬꼴을 찾아보고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듣고 따라서 손뼉을 치며 익혀 봅시다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5180AD7A-88D8-A6E7-E7EE-7DE4DECC5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969" y="2048393"/>
            <a:ext cx="2265740" cy="1059081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02C4E646-313E-69E6-60DF-67BC3690A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6853" y="3796290"/>
            <a:ext cx="6436476" cy="240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CD615-DF38-9A06-87ED-5BFEC1DEB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EF63FB85-F032-3669-FEAC-B1089993A4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9DA85581-2D54-9960-5772-0BC04A3E69B0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노랫말에 담긴 소리를 상상하며 즐겁게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A17045C-55EC-3DB6-33B1-08D7C56A99D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8136BE9-C97F-10CE-4D76-29EEC03BC2D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29384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노랫말에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담긴 소리를 상상하며 즐겁게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6C8EBD0-7609-DF23-D828-2F8EA4246E39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E901F1A5-AE33-1C43-9259-36F03CCE38F4}"/>
              </a:ext>
            </a:extLst>
          </p:cNvPr>
          <p:cNvSpPr txBox="1">
            <a:spLocks/>
          </p:cNvSpPr>
          <p:nvPr/>
        </p:nvSpPr>
        <p:spPr>
          <a:xfrm>
            <a:off x="3316363" y="2195240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FF90FA05-E6C0-1758-334B-DB3F65A5C838}"/>
              </a:ext>
            </a:extLst>
          </p:cNvPr>
          <p:cNvSpPr txBox="1">
            <a:spLocks/>
          </p:cNvSpPr>
          <p:nvPr/>
        </p:nvSpPr>
        <p:spPr>
          <a:xfrm>
            <a:off x="3316363" y="3186053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D00EBD1-AFA2-34F3-0539-A267C60CB5D4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맑은 물소리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5818BAD-B40E-C9A6-2CEC-3F0BA8DCE4C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84E87DA3-EDC5-CBB3-C763-470FED4ADE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6254" y="1620702"/>
            <a:ext cx="3999491" cy="4963357"/>
          </a:xfrm>
          <a:prstGeom prst="rect">
            <a:avLst/>
          </a:prstGeom>
        </p:spPr>
      </p:pic>
      <p:pic>
        <p:nvPicPr>
          <p:cNvPr id="17" name="6-2-7-01 [맑은 물소리] 노래">
            <a:hlinkClick r:id="" action="ppaction://media"/>
            <a:extLst>
              <a:ext uri="{FF2B5EF4-FFF2-40B4-BE49-F238E27FC236}">
                <a16:creationId xmlns:a16="http://schemas.microsoft.com/office/drawing/2014/main" id="{1786864E-7BDF-8B07-53D0-C3D972A45A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25339" y="1713955"/>
            <a:ext cx="440121" cy="440121"/>
          </a:xfrm>
          <a:prstGeom prst="rect">
            <a:avLst/>
          </a:prstGeom>
        </p:spPr>
      </p:pic>
      <p:pic>
        <p:nvPicPr>
          <p:cNvPr id="18" name="6-2-7-02 [맑은 물소리] 반주">
            <a:hlinkClick r:id="" action="ppaction://media"/>
            <a:extLst>
              <a:ext uri="{FF2B5EF4-FFF2-40B4-BE49-F238E27FC236}">
                <a16:creationId xmlns:a16="http://schemas.microsoft.com/office/drawing/2014/main" id="{C84060AD-E8F5-FC7F-62C8-7E13E9AF2EA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25339" y="2686940"/>
            <a:ext cx="440121" cy="44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2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28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76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44C63AF-4430-EEB5-ABCC-27C08EAFE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FB8E357-9C88-6C79-5CC8-EA14A83E9E9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다장조의 주요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화음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68941"/>
            <a:ext cx="766597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     </a:t>
            </a:r>
            <a:r>
              <a:rPr kumimoji="1" lang="ko-KR" altLang="en-US" dirty="0"/>
              <a:t>부분을 </a:t>
            </a:r>
            <a:r>
              <a:rPr kumimoji="1" lang="ko-KR" altLang="en-US" dirty="0" err="1"/>
              <a:t>멜로디언으로</a:t>
            </a:r>
            <a:r>
              <a:rPr kumimoji="1" lang="ko-KR" altLang="en-US" dirty="0"/>
              <a:t> 화음 반주해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80BB038-3CCF-D111-5ACA-C3D68FBB4429}"/>
              </a:ext>
            </a:extLst>
          </p:cNvPr>
          <p:cNvSpPr txBox="1">
            <a:spLocks/>
          </p:cNvSpPr>
          <p:nvPr/>
        </p:nvSpPr>
        <p:spPr>
          <a:xfrm>
            <a:off x="9076007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BB0F022-B635-E2FC-973D-3C61A6A4FBEB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맑은 물소리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80F77B69-1204-0475-2754-78FCF98BF2E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4D01BF08-FB23-6F77-C54F-CDD859F9B9D6}"/>
              </a:ext>
            </a:extLst>
          </p:cNvPr>
          <p:cNvSpPr/>
          <p:nvPr/>
        </p:nvSpPr>
        <p:spPr>
          <a:xfrm>
            <a:off x="1671484" y="278958"/>
            <a:ext cx="304800" cy="21470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28A09D7-4ED7-B911-8CA9-868E65DB28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074" y="1695865"/>
            <a:ext cx="8475178" cy="189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1A5E8-837B-2179-49C4-8CB598118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203E9C2-43B8-A610-CCDE-1862E24B2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7D8FE59-8F11-F02E-05BD-915E8552755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ACED109-52D0-D55E-BD88-6D250785E35F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다장조의 주요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화음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9C5B6FAF-22B9-893D-4312-9F4DC5DCCA56}"/>
              </a:ext>
            </a:extLst>
          </p:cNvPr>
          <p:cNvSpPr txBox="1">
            <a:spLocks/>
          </p:cNvSpPr>
          <p:nvPr/>
        </p:nvSpPr>
        <p:spPr>
          <a:xfrm>
            <a:off x="792000" y="268941"/>
            <a:ext cx="766597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     </a:t>
            </a:r>
            <a:r>
              <a:rPr kumimoji="1" lang="ko-KR" altLang="en-US" dirty="0"/>
              <a:t>부분을 </a:t>
            </a:r>
            <a:r>
              <a:rPr kumimoji="1" lang="ko-KR" altLang="en-US" dirty="0" err="1"/>
              <a:t>멜로디언으로</a:t>
            </a:r>
            <a:r>
              <a:rPr kumimoji="1" lang="ko-KR" altLang="en-US" dirty="0"/>
              <a:t> 화음 반주해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22DFC06C-0F22-C408-D300-F030F1785483}"/>
              </a:ext>
            </a:extLst>
          </p:cNvPr>
          <p:cNvSpPr txBox="1">
            <a:spLocks/>
          </p:cNvSpPr>
          <p:nvPr/>
        </p:nvSpPr>
        <p:spPr>
          <a:xfrm>
            <a:off x="9076007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3D3F53E-2367-36E7-1D29-3C96459A6C06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맑은 물소리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7B282B5-47CE-1FB5-5FAC-3C25A4F7960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740DCAE6-5322-FD80-6324-F71758461856}"/>
              </a:ext>
            </a:extLst>
          </p:cNvPr>
          <p:cNvSpPr/>
          <p:nvPr/>
        </p:nvSpPr>
        <p:spPr>
          <a:xfrm>
            <a:off x="1671484" y="278958"/>
            <a:ext cx="304800" cy="21470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A4215D6-D93F-7074-C4E1-86CB229C96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9647"/>
          <a:stretch>
            <a:fillRect/>
          </a:stretch>
        </p:blipFill>
        <p:spPr>
          <a:xfrm>
            <a:off x="1511286" y="2294742"/>
            <a:ext cx="6992326" cy="104944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CB325BE-8C85-29BB-D500-6B8450CC72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4321"/>
          <a:stretch>
            <a:fillRect/>
          </a:stretch>
        </p:blipFill>
        <p:spPr>
          <a:xfrm>
            <a:off x="1347019" y="4169778"/>
            <a:ext cx="6992326" cy="11879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F190A2-114E-381E-1018-574660BF2759}"/>
              </a:ext>
            </a:extLst>
          </p:cNvPr>
          <p:cNvSpPr txBox="1"/>
          <p:nvPr/>
        </p:nvSpPr>
        <p:spPr>
          <a:xfrm>
            <a:off x="1185305" y="1777248"/>
            <a:ext cx="85387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dirty="0"/>
              <a:t>오른손과 왼손으로 </a:t>
            </a:r>
            <a:r>
              <a:rPr lang="ko-KR" altLang="en-US" dirty="0" err="1"/>
              <a:t>연주할때</a:t>
            </a:r>
            <a:r>
              <a:rPr lang="ko-KR" altLang="en-US" dirty="0"/>
              <a:t> 손가락 번호를 각각 알아보고 반주를 연습합시다</a:t>
            </a:r>
            <a:r>
              <a:rPr lang="en-US" altLang="ko-KR" dirty="0"/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6B90C2-160A-8CF8-EC58-7CA182BE924C}"/>
              </a:ext>
            </a:extLst>
          </p:cNvPr>
          <p:cNvSpPr txBox="1"/>
          <p:nvPr/>
        </p:nvSpPr>
        <p:spPr>
          <a:xfrm>
            <a:off x="1185305" y="3771771"/>
            <a:ext cx="8686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화음의 </a:t>
            </a:r>
            <a:r>
              <a:rPr kumimoji="1" lang="ko-KR" altLang="en-US" sz="18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구성음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위치가 바뀌었을 </a:t>
            </a:r>
            <a:r>
              <a:rPr lang="ko-KR" altLang="en-US" dirty="0"/>
              <a:t>때의 화음을 살펴보고 반주를 연습해 봅시다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727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DA645-26D7-0BDE-B130-A3222A1F0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AAFD3F9-BEB4-FEAA-5911-69839ADAD4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8D8FD4B9-B19F-9A21-6F78-3623B616A1B1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3C43C281-5A2B-9122-6E4B-4778CC1647F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    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부분의 화음 알아보고 화음 반주하기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3A7285CC-D4AD-3ADD-896F-1B363F3961A8}"/>
              </a:ext>
            </a:extLst>
          </p:cNvPr>
          <p:cNvSpPr txBox="1">
            <a:spLocks/>
          </p:cNvSpPr>
          <p:nvPr/>
        </p:nvSpPr>
        <p:spPr>
          <a:xfrm>
            <a:off x="792000" y="268941"/>
            <a:ext cx="766597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     </a:t>
            </a:r>
            <a:r>
              <a:rPr kumimoji="1" lang="ko-KR" altLang="en-US" dirty="0"/>
              <a:t>부분을 </a:t>
            </a:r>
            <a:r>
              <a:rPr kumimoji="1" lang="ko-KR" altLang="en-US" dirty="0" err="1"/>
              <a:t>멜로디언으로</a:t>
            </a:r>
            <a:r>
              <a:rPr kumimoji="1" lang="ko-KR" altLang="en-US" dirty="0"/>
              <a:t> 화음 반주해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BA552366-52DD-DCDD-FCCC-CF4E8DDDC6A7}"/>
              </a:ext>
            </a:extLst>
          </p:cNvPr>
          <p:cNvSpPr txBox="1">
            <a:spLocks/>
          </p:cNvSpPr>
          <p:nvPr/>
        </p:nvSpPr>
        <p:spPr>
          <a:xfrm>
            <a:off x="9076007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1719E6D-C3E7-7B67-344F-197FA5E699E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맑은 물소리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4CC1D32-60BA-130F-B06E-BCC142757EB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38~39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B804672D-2B89-E332-362A-693E60FF2923}"/>
              </a:ext>
            </a:extLst>
          </p:cNvPr>
          <p:cNvSpPr/>
          <p:nvPr/>
        </p:nvSpPr>
        <p:spPr>
          <a:xfrm>
            <a:off x="1671484" y="278958"/>
            <a:ext cx="304800" cy="21470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34199F3-A639-BD6C-14CC-41910C134F52}"/>
              </a:ext>
            </a:extLst>
          </p:cNvPr>
          <p:cNvSpPr/>
          <p:nvPr/>
        </p:nvSpPr>
        <p:spPr>
          <a:xfrm>
            <a:off x="1209595" y="1122156"/>
            <a:ext cx="344129" cy="27530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38B2F64-9576-04C4-B34C-F584E902D1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9337" y="1687919"/>
            <a:ext cx="7173326" cy="4172532"/>
          </a:xfrm>
          <a:prstGeom prst="rect">
            <a:avLst/>
          </a:prstGeom>
        </p:spPr>
      </p:pic>
      <p:pic>
        <p:nvPicPr>
          <p:cNvPr id="11" name="6-2-7-03 [맑은 물소리] 멜로디언 + 반주">
            <a:hlinkClick r:id="" action="ppaction://media"/>
            <a:extLst>
              <a:ext uri="{FF2B5EF4-FFF2-40B4-BE49-F238E27FC236}">
                <a16:creationId xmlns:a16="http://schemas.microsoft.com/office/drawing/2014/main" id="{DCC2A855-D445-F929-F1E5-F5B0AF7B79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71485" y="1890919"/>
            <a:ext cx="452284" cy="452284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AF00068A-90D1-9EE9-9ECA-86A63BC28578}"/>
              </a:ext>
            </a:extLst>
          </p:cNvPr>
          <p:cNvSpPr txBox="1">
            <a:spLocks/>
          </p:cNvSpPr>
          <p:nvPr/>
        </p:nvSpPr>
        <p:spPr>
          <a:xfrm>
            <a:off x="1381659" y="2399516"/>
            <a:ext cx="1066099" cy="29787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멜로디언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9C2735C5-1C55-C941-5CB1-EE696B296B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34261" y="1754287"/>
            <a:ext cx="1629002" cy="94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2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5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4202</TotalTime>
  <Words>524</Words>
  <Application>Microsoft Office PowerPoint</Application>
  <PresentationFormat>와이드스크린</PresentationFormat>
  <Paragraphs>93</Paragraphs>
  <Slides>15</Slides>
  <Notes>0</Notes>
  <HiddenSlides>0</HiddenSlides>
  <MMClips>4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15</vt:i4>
      </vt:variant>
    </vt:vector>
  </HeadingPairs>
  <TitlesOfParts>
    <vt:vector size="24" baseType="lpstr">
      <vt:lpstr>맑은 고딕</vt:lpstr>
      <vt:lpstr>나눔고딕</vt:lpstr>
      <vt:lpstr>Arial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208</cp:revision>
  <dcterms:created xsi:type="dcterms:W3CDTF">2024-07-03T01:17:18Z</dcterms:created>
  <dcterms:modified xsi:type="dcterms:W3CDTF">2025-11-04T06:21:04Z</dcterms:modified>
</cp:coreProperties>
</file>