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8"/>
  </p:notesMasterIdLst>
  <p:handoutMasterIdLst>
    <p:handoutMasterId r:id="rId19"/>
  </p:handoutMasterIdLst>
  <p:sldIdLst>
    <p:sldId id="300" r:id="rId5"/>
    <p:sldId id="305" r:id="rId6"/>
    <p:sldId id="304" r:id="rId7"/>
    <p:sldId id="378" r:id="rId8"/>
    <p:sldId id="374" r:id="rId9"/>
    <p:sldId id="372" r:id="rId10"/>
    <p:sldId id="375" r:id="rId11"/>
    <p:sldId id="373" r:id="rId12"/>
    <p:sldId id="377" r:id="rId13"/>
    <p:sldId id="379" r:id="rId14"/>
    <p:sldId id="309" r:id="rId15"/>
    <p:sldId id="316" r:id="rId16"/>
    <p:sldId id="295" r:id="rId17"/>
  </p:sldIdLst>
  <p:sldSz cx="12192000" cy="6858000"/>
  <p:notesSz cx="6858000" cy="9144000"/>
  <p:embeddedFontLst>
    <p:embeddedFont>
      <p:font typeface="NanumGothicExtraBold" panose="020D0904000000000000" pitchFamily="50" charset="-127"/>
      <p:bold r:id="rId20"/>
    </p:embeddedFont>
    <p:embeddedFont>
      <p:font typeface="나눔고딕" panose="020D0604000000000000" pitchFamily="50" charset="-127"/>
      <p:regular r:id="rId21"/>
      <p:bold r:id="rId22"/>
    </p:embeddedFont>
    <p:embeddedFont>
      <p:font typeface="나눔고딕" panose="020D0604000000000000" pitchFamily="50" charset="-127"/>
      <p:regular r:id="rId21"/>
      <p:bold r:id="rId22"/>
    </p:embeddedFont>
    <p:embeddedFont>
      <p:font typeface="맑은 고딕" panose="020B0503020000020004" pitchFamily="50" charset="-127"/>
      <p:regular r:id="rId23"/>
      <p:bold r:id="rId2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2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5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2025-11-03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2025-11-03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5" Type="http://schemas.microsoft.com/office/2007/relationships/media" Target="../media/media3.mp3"/><Relationship Id="rId10" Type="http://schemas.openxmlformats.org/officeDocument/2006/relationships/image" Target="../media/image9.png"/><Relationship Id="rId4" Type="http://schemas.openxmlformats.org/officeDocument/2006/relationships/audio" Target="../media/media2.mp3"/><Relationship Id="rId9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5" Type="http://schemas.microsoft.com/office/2007/relationships/media" Target="../media/media3.mp3"/><Relationship Id="rId10" Type="http://schemas.openxmlformats.org/officeDocument/2006/relationships/image" Target="../media/image9.png"/><Relationship Id="rId4" Type="http://schemas.openxmlformats.org/officeDocument/2006/relationships/audio" Target="../media/media2.mp3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media" Target="../media/media5.mp3"/><Relationship Id="rId7" Type="http://schemas.openxmlformats.org/officeDocument/2006/relationships/image" Target="../media/image13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slideLayout" Target="../slideLayouts/slideLayout3.xml"/><Relationship Id="rId10" Type="http://schemas.openxmlformats.org/officeDocument/2006/relationships/image" Target="../media/image16.png"/><Relationship Id="rId4" Type="http://schemas.openxmlformats.org/officeDocument/2006/relationships/audio" Target="../media/media5.mp3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6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늴리리야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062103-E712-204B-6752-93E577446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F1ED1CA7-9FCE-2EA5-887A-ACD5002EA5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E2572725-0874-BF88-445F-E62154A699CE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314DE7D3-0921-F608-D935-2F825C276CD9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장단의 세를 표현하며 장구 연주하기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98A51657-CE15-A56D-CFC1-17863577C3BA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kumimoji="1" lang="ko-KR" altLang="en-US" dirty="0"/>
              <a:t>굿거리장단의 장단꼴을 익혀 장구로 연주해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5B5F12CC-8608-0A0F-559C-FFF62B49D734}"/>
              </a:ext>
            </a:extLst>
          </p:cNvPr>
          <p:cNvSpPr txBox="1">
            <a:spLocks/>
          </p:cNvSpPr>
          <p:nvPr/>
        </p:nvSpPr>
        <p:spPr>
          <a:xfrm>
            <a:off x="9076009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C60214EA-C73B-84D8-EBA1-896B93FF1854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늴리리야</a:t>
            </a:r>
            <a:endParaRPr kumimoji="1" lang="en-US" altLang="ko-KR" sz="1400" dirty="0">
              <a:solidFill>
                <a:schemeClr val="bg1"/>
              </a:solidFill>
            </a:endParaRPr>
          </a:p>
          <a:p>
            <a:pPr algn="r"/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EDB5872E-D2E1-BA2E-9B2B-8AA99C240D2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28~29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02ADC3E8-25A0-EE2E-4368-D61F526D7E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4472" y="1764691"/>
            <a:ext cx="5401429" cy="177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9398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0938577-41D6-CA39-7768-2473CE32869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BBB8DE3B-E43E-9B3D-E65A-9EFBB441CEAA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4: </a:t>
            </a:r>
            <a:r>
              <a:rPr kumimoji="1" lang="ko-KR" altLang="en-US" dirty="0"/>
              <a:t>굿거리장단에 맞추어 즐겁게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1B9E4893-3162-735C-62C4-40708AFAD7AB}"/>
              </a:ext>
            </a:extLst>
          </p:cNvPr>
          <p:cNvSpPr txBox="1">
            <a:spLocks/>
          </p:cNvSpPr>
          <p:nvPr/>
        </p:nvSpPr>
        <p:spPr>
          <a:xfrm>
            <a:off x="9076008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393D81C4-BDDA-F17B-406A-5CA8E4053C12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늴리리야</a:t>
            </a:r>
            <a:endParaRPr kumimoji="1" lang="en-US" altLang="ko-KR" sz="1400" dirty="0">
              <a:solidFill>
                <a:schemeClr val="bg1"/>
              </a:solidFill>
            </a:endParaRPr>
          </a:p>
          <a:p>
            <a:pPr algn="r"/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035DE2E2-2686-03F3-E5D7-C07F0B4A64CF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28~29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E7674BC6-8524-DBBF-9660-9415F2E34E8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36901" y="1556461"/>
            <a:ext cx="5774714" cy="5321203"/>
          </a:xfrm>
          <a:prstGeom prst="rect">
            <a:avLst/>
          </a:prstGeom>
        </p:spPr>
      </p:pic>
      <p:pic>
        <p:nvPicPr>
          <p:cNvPr id="7" name="6-2-2-01 [늴리리야] 노래">
            <a:hlinkClick r:id="" action="ppaction://media"/>
            <a:extLst>
              <a:ext uri="{FF2B5EF4-FFF2-40B4-BE49-F238E27FC236}">
                <a16:creationId xmlns:a16="http://schemas.microsoft.com/office/drawing/2014/main" id="{57BDCBF9-DF85-DD42-4688-B742E509EB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608152" y="2602877"/>
            <a:ext cx="461272" cy="461272"/>
          </a:xfrm>
          <a:prstGeom prst="rect">
            <a:avLst/>
          </a:prstGeom>
        </p:spPr>
      </p:pic>
      <p:pic>
        <p:nvPicPr>
          <p:cNvPr id="9" name="6-2-2-02 [늴리리야] 노래(전문가)">
            <a:hlinkClick r:id="" action="ppaction://media"/>
            <a:extLst>
              <a:ext uri="{FF2B5EF4-FFF2-40B4-BE49-F238E27FC236}">
                <a16:creationId xmlns:a16="http://schemas.microsoft.com/office/drawing/2014/main" id="{0EC21329-EB27-DB80-19A6-D07577DB656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631299" y="3653700"/>
            <a:ext cx="461272" cy="461272"/>
          </a:xfrm>
          <a:prstGeom prst="rect">
            <a:avLst/>
          </a:prstGeom>
        </p:spPr>
      </p:pic>
      <p:pic>
        <p:nvPicPr>
          <p:cNvPr id="10" name="6-2-2-03 [늴리리야] 반주">
            <a:hlinkClick r:id="" action="ppaction://media"/>
            <a:extLst>
              <a:ext uri="{FF2B5EF4-FFF2-40B4-BE49-F238E27FC236}">
                <a16:creationId xmlns:a16="http://schemas.microsoft.com/office/drawing/2014/main" id="{0A3F35EB-2E0A-2259-8483-707D41BFA959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631299" y="4704523"/>
            <a:ext cx="461272" cy="461272"/>
          </a:xfrm>
          <a:prstGeom prst="rect">
            <a:avLst/>
          </a:prstGeom>
        </p:spPr>
      </p:pic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1684AAC0-7DE7-1A1C-A389-32DD44F8F6A6}"/>
              </a:ext>
            </a:extLst>
          </p:cNvPr>
          <p:cNvSpPr txBox="1">
            <a:spLocks/>
          </p:cNvSpPr>
          <p:nvPr/>
        </p:nvSpPr>
        <p:spPr>
          <a:xfrm>
            <a:off x="1718984" y="3115852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3" name="텍스트 개체 틀 3">
            <a:extLst>
              <a:ext uri="{FF2B5EF4-FFF2-40B4-BE49-F238E27FC236}">
                <a16:creationId xmlns:a16="http://schemas.microsoft.com/office/drawing/2014/main" id="{81C04B38-77C3-E025-74C7-9A7BCD713368}"/>
              </a:ext>
            </a:extLst>
          </p:cNvPr>
          <p:cNvSpPr txBox="1">
            <a:spLocks/>
          </p:cNvSpPr>
          <p:nvPr/>
        </p:nvSpPr>
        <p:spPr>
          <a:xfrm>
            <a:off x="1711969" y="5199674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3F58C2EC-34B1-7A86-0D04-D715F62D081F}"/>
              </a:ext>
            </a:extLst>
          </p:cNvPr>
          <p:cNvSpPr txBox="1">
            <a:spLocks/>
          </p:cNvSpPr>
          <p:nvPr/>
        </p:nvSpPr>
        <p:spPr>
          <a:xfrm>
            <a:off x="1406473" y="4194666"/>
            <a:ext cx="930428" cy="241443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r>
              <a:rPr kumimoji="1" lang="en-US" altLang="ko-KR" sz="1200" dirty="0">
                <a:solidFill>
                  <a:schemeClr val="tx1"/>
                </a:solidFill>
              </a:rPr>
              <a:t>(</a:t>
            </a:r>
            <a:r>
              <a:rPr kumimoji="1" lang="ko-KR" altLang="en-US" sz="1200" dirty="0">
                <a:solidFill>
                  <a:schemeClr val="tx1"/>
                </a:solidFill>
              </a:rPr>
              <a:t>전문가</a:t>
            </a:r>
            <a:r>
              <a:rPr kumimoji="1" lang="en-US" altLang="ko-KR" sz="12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6" name="텍스트 개체 틀 3">
            <a:extLst>
              <a:ext uri="{FF2B5EF4-FFF2-40B4-BE49-F238E27FC236}">
                <a16:creationId xmlns:a16="http://schemas.microsoft.com/office/drawing/2014/main" id="{E5957011-9F32-E4C3-EF88-41C4DB1A48CC}"/>
              </a:ext>
            </a:extLst>
          </p:cNvPr>
          <p:cNvSpPr txBox="1">
            <a:spLocks/>
          </p:cNvSpPr>
          <p:nvPr/>
        </p:nvSpPr>
        <p:spPr>
          <a:xfrm>
            <a:off x="792001" y="997549"/>
            <a:ext cx="590376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노래에 맞추어 굿거리장단 연주하기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538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33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533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533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08F37C6-8050-8227-EDB4-878E78BB1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1494503" y="2376882"/>
            <a:ext cx="9615949" cy="1661651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1900129" y="2752547"/>
            <a:ext cx="78854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 err="1"/>
              <a:t>경토리의</a:t>
            </a:r>
            <a:r>
              <a:rPr lang="ko-KR" altLang="en-US" sz="2800" dirty="0"/>
              <a:t> 특징을 알고 </a:t>
            </a:r>
            <a:endParaRPr lang="en-US" altLang="ko-KR" sz="2800" dirty="0"/>
          </a:p>
          <a:p>
            <a:r>
              <a:rPr lang="ko-KR" altLang="en-US" sz="2800" dirty="0"/>
              <a:t>굿거리장단에 맞추어 노래를 부를 수 있나요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2656C05-B74C-F199-85CC-35890A3936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9471699" y="3218777"/>
            <a:ext cx="1075811" cy="420445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761500B9-2BB5-978A-43C3-0BEADB41A455}"/>
              </a:ext>
            </a:extLst>
          </p:cNvPr>
          <p:cNvSpPr txBox="1">
            <a:spLocks/>
          </p:cNvSpPr>
          <p:nvPr/>
        </p:nvSpPr>
        <p:spPr>
          <a:xfrm>
            <a:off x="908584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10F3F1ED-BD21-3BC4-1329-A68945110071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늴리리야</a:t>
            </a:r>
            <a:endParaRPr kumimoji="1" lang="en-US" altLang="ko-KR" sz="1400" dirty="0">
              <a:solidFill>
                <a:schemeClr val="bg1"/>
              </a:solidFill>
            </a:endParaRPr>
          </a:p>
          <a:p>
            <a:pPr algn="r"/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66FFD3EF-A65B-4836-5165-9C5246D60BFB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28~29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6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BD1C76E-2D74-2E41-7190-273581F0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085840" y="25173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늴리리야</a:t>
            </a:r>
            <a:endParaRPr kumimoji="1" lang="en-US" altLang="ko-KR" sz="1400" dirty="0">
              <a:solidFill>
                <a:schemeClr val="bg1"/>
              </a:solidFill>
            </a:endParaRPr>
          </a:p>
          <a:p>
            <a:pPr algn="r"/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/>
              <a:t>사투리와 관련된 경험 이야기 하기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28~29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47FF25D7-41DD-65DF-2FFB-9CD7C46B59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8979" y="2551259"/>
            <a:ext cx="247685" cy="257211"/>
          </a:xfrm>
          <a:prstGeom prst="rect">
            <a:avLst/>
          </a:prstGeom>
        </p:spPr>
      </p:pic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6705B5AC-8966-CB31-ACAA-FB6256A9E9C2}"/>
              </a:ext>
            </a:extLst>
          </p:cNvPr>
          <p:cNvSpPr txBox="1">
            <a:spLocks/>
          </p:cNvSpPr>
          <p:nvPr/>
        </p:nvSpPr>
        <p:spPr>
          <a:xfrm>
            <a:off x="2508579" y="2463115"/>
            <a:ext cx="3430556" cy="613692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경상도 지역의 사투리를 들었을 때 독특한 억양을 느꼈어</a:t>
            </a:r>
            <a:r>
              <a:rPr kumimoji="1" lang="en-US" altLang="ko-KR" sz="18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F8D1B9F7-1642-FD8E-23EA-BB50628F9596}"/>
              </a:ext>
            </a:extLst>
          </p:cNvPr>
          <p:cNvSpPr txBox="1">
            <a:spLocks/>
          </p:cNvSpPr>
          <p:nvPr/>
        </p:nvSpPr>
        <p:spPr>
          <a:xfrm>
            <a:off x="6837577" y="2427055"/>
            <a:ext cx="3647767" cy="38141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제주특별자치도에 여행 갔을 때 </a:t>
            </a:r>
            <a:endParaRPr kumimoji="1" lang="en-US" altLang="ko-KR" sz="1800" dirty="0">
              <a:solidFill>
                <a:schemeClr val="tx1"/>
              </a:solidFill>
            </a:endParaRPr>
          </a:p>
          <a:p>
            <a:pPr indent="0" algn="ctr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간판에서 신기한 단어를 본 적이 있어</a:t>
            </a:r>
            <a:r>
              <a:rPr kumimoji="1" lang="en-US" altLang="ko-KR" sz="18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F9BF2171-5B3A-3C2D-3789-897CB1F0FE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7694" y="3196774"/>
            <a:ext cx="1148389" cy="2207818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B928A531-AED5-27EC-E05F-E487B77B4A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61574" y="3196775"/>
            <a:ext cx="1349429" cy="205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4AC3F5D-10AB-771E-5152-B840A673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 err="1"/>
              <a:t>경토리의</a:t>
            </a:r>
            <a:r>
              <a:rPr kumimoji="1" lang="ko-KR" altLang="en-US" sz="3200" dirty="0"/>
              <a:t> 특징을 알아보고 굿거리장단에 맞추어 </a:t>
            </a:r>
            <a:endParaRPr kumimoji="1" lang="en-US" altLang="ko-KR" sz="3200" dirty="0"/>
          </a:p>
          <a:p>
            <a:pPr indent="0" algn="ctr">
              <a:buNone/>
            </a:pPr>
            <a:r>
              <a:rPr kumimoji="1" lang="ko-KR" altLang="en-US" sz="3200" dirty="0"/>
              <a:t>노래를 부를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FA2E487A-FCC9-1C80-9F6E-0CDFFF80F7C1}"/>
              </a:ext>
            </a:extLst>
          </p:cNvPr>
          <p:cNvSpPr txBox="1">
            <a:spLocks/>
          </p:cNvSpPr>
          <p:nvPr/>
        </p:nvSpPr>
        <p:spPr>
          <a:xfrm>
            <a:off x="9076008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5A097A91-00D1-FCC3-E501-E6610DE099E2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늴리리야</a:t>
            </a:r>
            <a:endParaRPr kumimoji="1" lang="en-US" altLang="ko-KR" sz="1400" dirty="0">
              <a:solidFill>
                <a:schemeClr val="bg1"/>
              </a:solidFill>
            </a:endParaRPr>
          </a:p>
          <a:p>
            <a:pPr algn="r"/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43441925-20D8-F62B-A7A8-8BAC16D2C35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28~29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</a:p>
          <a:p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1B7752-E239-DA06-8217-8F0E7F9A0A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>
            <a:extLst>
              <a:ext uri="{FF2B5EF4-FFF2-40B4-BE49-F238E27FC236}">
                <a16:creationId xmlns:a16="http://schemas.microsoft.com/office/drawing/2014/main" id="{D661A74D-3D09-7B88-9881-B4499F539D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DF16FF42-A7C1-EF85-968D-BDBDC3E94482}"/>
              </a:ext>
            </a:extLst>
          </p:cNvPr>
          <p:cNvSpPr txBox="1">
            <a:spLocks/>
          </p:cNvSpPr>
          <p:nvPr/>
        </p:nvSpPr>
        <p:spPr>
          <a:xfrm>
            <a:off x="792000" y="268941"/>
            <a:ext cx="7722736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 err="1"/>
              <a:t>경토리의</a:t>
            </a:r>
            <a:r>
              <a:rPr kumimoji="1" lang="ko-KR" altLang="en-US" dirty="0"/>
              <a:t> 특징을 알아봅시다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FB7046CF-98B3-B288-48B9-34F71E9000D4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947287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제재곡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감상하기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90050AE-7EFA-401E-363F-5DE80D86D233}"/>
              </a:ext>
            </a:extLst>
          </p:cNvPr>
          <p:cNvSpPr txBox="1">
            <a:spLocks/>
          </p:cNvSpPr>
          <p:nvPr/>
        </p:nvSpPr>
        <p:spPr>
          <a:xfrm>
            <a:off x="9085842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B67D3054-D29C-9C40-7BD3-9D2814FD0FCB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늴리리야</a:t>
            </a:r>
            <a:endParaRPr kumimoji="1" lang="en-US" altLang="ko-KR" sz="1400" dirty="0">
              <a:solidFill>
                <a:schemeClr val="bg1"/>
              </a:solidFill>
            </a:endParaRPr>
          </a:p>
          <a:p>
            <a:pPr algn="r"/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0AFCD15B-C67C-B737-ED03-15FEC6558DEE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28~29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131EFD5-BF7A-AE72-845B-3F5CEDC3E7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01907" y="1267856"/>
            <a:ext cx="5774714" cy="5321203"/>
          </a:xfrm>
          <a:prstGeom prst="rect">
            <a:avLst/>
          </a:prstGeom>
        </p:spPr>
      </p:pic>
      <p:pic>
        <p:nvPicPr>
          <p:cNvPr id="6" name="6-2-2-01 [늴리리야] 노래">
            <a:hlinkClick r:id="" action="ppaction://media"/>
            <a:extLst>
              <a:ext uri="{FF2B5EF4-FFF2-40B4-BE49-F238E27FC236}">
                <a16:creationId xmlns:a16="http://schemas.microsoft.com/office/drawing/2014/main" id="{23198A30-6F49-4F2F-39CF-0DE32A31F3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041653" y="2328133"/>
            <a:ext cx="528610" cy="528610"/>
          </a:xfrm>
          <a:prstGeom prst="rect">
            <a:avLst/>
          </a:prstGeom>
        </p:spPr>
      </p:pic>
      <p:pic>
        <p:nvPicPr>
          <p:cNvPr id="8" name="6-2-2-02 [늴리리야] 노래(전문가)">
            <a:hlinkClick r:id="" action="ppaction://media"/>
            <a:extLst>
              <a:ext uri="{FF2B5EF4-FFF2-40B4-BE49-F238E27FC236}">
                <a16:creationId xmlns:a16="http://schemas.microsoft.com/office/drawing/2014/main" id="{D2409126-05A3-04A2-FB28-BF1E4309995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064800" y="3378956"/>
            <a:ext cx="528610" cy="528610"/>
          </a:xfrm>
          <a:prstGeom prst="rect">
            <a:avLst/>
          </a:prstGeom>
        </p:spPr>
      </p:pic>
      <p:pic>
        <p:nvPicPr>
          <p:cNvPr id="9" name="6-2-2-03 [늴리리야] 반주">
            <a:hlinkClick r:id="" action="ppaction://media"/>
            <a:extLst>
              <a:ext uri="{FF2B5EF4-FFF2-40B4-BE49-F238E27FC236}">
                <a16:creationId xmlns:a16="http://schemas.microsoft.com/office/drawing/2014/main" id="{63FA87E4-9D05-FC18-F005-D6D6F18BBD1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064800" y="4429779"/>
            <a:ext cx="528610" cy="528610"/>
          </a:xfrm>
          <a:prstGeom prst="rect">
            <a:avLst/>
          </a:prstGeom>
        </p:spPr>
      </p:pic>
      <p:sp>
        <p:nvSpPr>
          <p:cNvPr id="11" name="텍스트 개체 틀 3">
            <a:extLst>
              <a:ext uri="{FF2B5EF4-FFF2-40B4-BE49-F238E27FC236}">
                <a16:creationId xmlns:a16="http://schemas.microsoft.com/office/drawing/2014/main" id="{D5C0A4EC-E369-341F-07A4-8856A41C98E9}"/>
              </a:ext>
            </a:extLst>
          </p:cNvPr>
          <p:cNvSpPr txBox="1">
            <a:spLocks/>
          </p:cNvSpPr>
          <p:nvPr/>
        </p:nvSpPr>
        <p:spPr>
          <a:xfrm>
            <a:off x="3183990" y="2876407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AC84F9EF-3278-F99E-82A0-2FAA6A6E9F49}"/>
              </a:ext>
            </a:extLst>
          </p:cNvPr>
          <p:cNvSpPr txBox="1">
            <a:spLocks/>
          </p:cNvSpPr>
          <p:nvPr/>
        </p:nvSpPr>
        <p:spPr>
          <a:xfrm>
            <a:off x="3176975" y="4960229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3" name="텍스트 개체 틀 3">
            <a:extLst>
              <a:ext uri="{FF2B5EF4-FFF2-40B4-BE49-F238E27FC236}">
                <a16:creationId xmlns:a16="http://schemas.microsoft.com/office/drawing/2014/main" id="{4C66CFA1-486E-481E-8ED9-B42F8AD8BF35}"/>
              </a:ext>
            </a:extLst>
          </p:cNvPr>
          <p:cNvSpPr txBox="1">
            <a:spLocks/>
          </p:cNvSpPr>
          <p:nvPr/>
        </p:nvSpPr>
        <p:spPr>
          <a:xfrm>
            <a:off x="2871479" y="3955221"/>
            <a:ext cx="930428" cy="241443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r>
              <a:rPr kumimoji="1" lang="en-US" altLang="ko-KR" sz="1200" dirty="0">
                <a:solidFill>
                  <a:schemeClr val="tx1"/>
                </a:solidFill>
              </a:rPr>
              <a:t>(</a:t>
            </a:r>
            <a:r>
              <a:rPr kumimoji="1" lang="ko-KR" altLang="en-US" sz="1200" dirty="0">
                <a:solidFill>
                  <a:schemeClr val="tx1"/>
                </a:solidFill>
              </a:rPr>
              <a:t>전문가</a:t>
            </a:r>
            <a:r>
              <a:rPr kumimoji="1" lang="en-US" altLang="ko-KR" sz="1200" dirty="0">
                <a:solidFill>
                  <a:schemeClr val="tx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47998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33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533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533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07CE92-8EC8-C529-70ED-095564669C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8DCCFAA-DB90-0AAC-8C5F-5796FCB5D5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89C7462B-1E21-20B8-EA14-B94A17C121A3}"/>
              </a:ext>
            </a:extLst>
          </p:cNvPr>
          <p:cNvSpPr txBox="1">
            <a:spLocks/>
          </p:cNvSpPr>
          <p:nvPr/>
        </p:nvSpPr>
        <p:spPr>
          <a:xfrm>
            <a:off x="792000" y="268941"/>
            <a:ext cx="7722736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 err="1"/>
              <a:t>경토리의</a:t>
            </a:r>
            <a:r>
              <a:rPr kumimoji="1" lang="ko-KR" altLang="en-US" dirty="0"/>
              <a:t> 특징을 알아봅시다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3D5E4585-27DF-B4DF-05E4-357BA5EDEDF6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947287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경토리의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특징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0D031B1-D0F7-3EEA-3D17-F9E4E8AA9683}"/>
              </a:ext>
            </a:extLst>
          </p:cNvPr>
          <p:cNvSpPr txBox="1">
            <a:spLocks/>
          </p:cNvSpPr>
          <p:nvPr/>
        </p:nvSpPr>
        <p:spPr>
          <a:xfrm>
            <a:off x="9085842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A6818726-5BC8-CEE2-4438-097873E0A4CF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늴리리야</a:t>
            </a:r>
            <a:endParaRPr kumimoji="1" lang="en-US" altLang="ko-KR" sz="1400" dirty="0">
              <a:solidFill>
                <a:schemeClr val="bg1"/>
              </a:solidFill>
            </a:endParaRPr>
          </a:p>
          <a:p>
            <a:pPr algn="r"/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DBBCA72F-47DB-1BE3-DDD0-F1FEA5EC8F4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28~29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18E703CE-7642-0371-430F-E55B6A7F54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2293" y="1704049"/>
            <a:ext cx="8229276" cy="2661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426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08AF4-9292-EC05-11AA-15D38116F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B65DC435-F660-F463-7D66-F0A38F527D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18868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6D0AE4F8-418A-7D09-B982-2ECD2D3FFC7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4FB8E357-9C88-6C79-5CC8-EA14A83E9E97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노랫말 읽기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C2E5A1C-84C7-EC41-4CE4-5A3CBBBCFB84}"/>
              </a:ext>
            </a:extLst>
          </p:cNvPr>
          <p:cNvSpPr txBox="1">
            <a:spLocks/>
          </p:cNvSpPr>
          <p:nvPr/>
        </p:nvSpPr>
        <p:spPr>
          <a:xfrm>
            <a:off x="792000" y="278773"/>
            <a:ext cx="766597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kumimoji="1" lang="ko-KR" altLang="en-US" dirty="0" err="1"/>
              <a:t>경토리의</a:t>
            </a:r>
            <a:r>
              <a:rPr kumimoji="1" lang="en-US" altLang="ko-KR" dirty="0"/>
              <a:t> </a:t>
            </a:r>
            <a:r>
              <a:rPr kumimoji="1" lang="ko-KR" altLang="en-US" dirty="0"/>
              <a:t>특징을 살려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580BB038-3CCF-D111-5ACA-C3D68FBB4429}"/>
              </a:ext>
            </a:extLst>
          </p:cNvPr>
          <p:cNvSpPr txBox="1">
            <a:spLocks/>
          </p:cNvSpPr>
          <p:nvPr/>
        </p:nvSpPr>
        <p:spPr>
          <a:xfrm>
            <a:off x="9076007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CDE49E4E-63DA-7FA3-ACD5-F8B7F3E4435D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늴리리야</a:t>
            </a:r>
            <a:endParaRPr kumimoji="1" lang="en-US" altLang="ko-KR" sz="1400" dirty="0">
              <a:solidFill>
                <a:schemeClr val="bg1"/>
              </a:solidFill>
            </a:endParaRPr>
          </a:p>
          <a:p>
            <a:pPr algn="r"/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2B9C9ADD-D0CC-3FBD-F5CB-0492DF6FCF01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28~29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20AF3A86-E350-C6E3-28BE-95329C9040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1055" y="1764691"/>
            <a:ext cx="6946689" cy="1652910"/>
          </a:xfrm>
          <a:prstGeom prst="rect">
            <a:avLst/>
          </a:prstGeom>
          <a:ln>
            <a:solidFill>
              <a:schemeClr val="accent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1609301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FBABFA-C76C-72FE-4BC9-662F873244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111EEED9-92BC-FE5C-531B-C0924D04DA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D294D87F-F249-EF09-A46F-3714898862E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80CF0367-DDA1-9964-FF4E-FE1023DF8C5A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말붙임새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089681D7-F9D9-A1DC-D033-C576A23CDF08}"/>
              </a:ext>
            </a:extLst>
          </p:cNvPr>
          <p:cNvSpPr txBox="1">
            <a:spLocks/>
          </p:cNvSpPr>
          <p:nvPr/>
        </p:nvSpPr>
        <p:spPr>
          <a:xfrm>
            <a:off x="792000" y="278773"/>
            <a:ext cx="766597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kumimoji="1" lang="ko-KR" altLang="en-US" dirty="0" err="1"/>
              <a:t>경토리의</a:t>
            </a:r>
            <a:r>
              <a:rPr kumimoji="1" lang="en-US" altLang="ko-KR" dirty="0"/>
              <a:t> </a:t>
            </a:r>
            <a:r>
              <a:rPr kumimoji="1" lang="ko-KR" altLang="en-US" dirty="0"/>
              <a:t>특징을 살려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36633991-AC64-62FA-2E6F-815FA20BEF38}"/>
              </a:ext>
            </a:extLst>
          </p:cNvPr>
          <p:cNvSpPr txBox="1">
            <a:spLocks/>
          </p:cNvSpPr>
          <p:nvPr/>
        </p:nvSpPr>
        <p:spPr>
          <a:xfrm>
            <a:off x="9076007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3D765FE4-B10F-5371-8972-46DC727F6F1E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늴리리야</a:t>
            </a:r>
            <a:endParaRPr kumimoji="1" lang="en-US" altLang="ko-KR" sz="1400" dirty="0">
              <a:solidFill>
                <a:schemeClr val="bg1"/>
              </a:solidFill>
            </a:endParaRPr>
          </a:p>
          <a:p>
            <a:pPr algn="r"/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22921496-DA94-9276-97FE-732915252FA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28~29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B293B9B1-8A47-92FA-30D1-921D50A414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2822" y="1764691"/>
            <a:ext cx="7024357" cy="2710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631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6CF04-A561-0FDD-33A0-432B37BF0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21C5D173-55E7-740F-9B32-FF12A6A56A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F83C1B82-FEE1-BE57-B5BB-2946EAFBC503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40335E69-6EBC-98CF-3475-124C8B608FFE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굿거리장단의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구음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EEB81673-9EDA-D6C2-433C-C758C21BD889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kumimoji="1" lang="ko-KR" altLang="en-US" dirty="0"/>
              <a:t>굿거리장단의 장단꼴을 익혀 장구로 연주해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53A92632-824B-415B-A90E-1CCE4C7739AE}"/>
              </a:ext>
            </a:extLst>
          </p:cNvPr>
          <p:cNvSpPr txBox="1">
            <a:spLocks/>
          </p:cNvSpPr>
          <p:nvPr/>
        </p:nvSpPr>
        <p:spPr>
          <a:xfrm>
            <a:off x="9076009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EA3CBE17-8D57-7ADF-DB81-86E760C91381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늴리리야</a:t>
            </a:r>
            <a:endParaRPr kumimoji="1" lang="en-US" altLang="ko-KR" sz="1400" dirty="0">
              <a:solidFill>
                <a:schemeClr val="bg1"/>
              </a:solidFill>
            </a:endParaRPr>
          </a:p>
          <a:p>
            <a:pPr algn="r"/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FC815FCA-C2B7-32BB-DA97-49519F4600E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28~29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7D236655-3ABA-C25E-7EAF-C057382DD6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1590" y="1839519"/>
            <a:ext cx="3458058" cy="381053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CC95FDC6-8FFA-80FA-0EC6-0EB590707F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13917" y="4048984"/>
            <a:ext cx="3162741" cy="400106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64D492C6-DC32-B5B0-1099-8175B90065A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56565" y="2411281"/>
            <a:ext cx="5306165" cy="1152686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665D2603-0477-B1B0-8A49-349E533325D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51775" y="4546250"/>
            <a:ext cx="5410955" cy="1152686"/>
          </a:xfrm>
          <a:prstGeom prst="rect">
            <a:avLst/>
          </a:prstGeom>
        </p:spPr>
      </p:pic>
      <p:pic>
        <p:nvPicPr>
          <p:cNvPr id="9" name="6-2-2-04 [늴리리야] 굿거리장단 1(다는형)">
            <a:hlinkClick r:id="" action="ppaction://media"/>
            <a:extLst>
              <a:ext uri="{FF2B5EF4-FFF2-40B4-BE49-F238E27FC236}">
                <a16:creationId xmlns:a16="http://schemas.microsoft.com/office/drawing/2014/main" id="{347989D3-AEC5-754A-2C0C-673D9A1E5F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813917" y="2699435"/>
            <a:ext cx="523036" cy="523036"/>
          </a:xfrm>
          <a:prstGeom prst="rect">
            <a:avLst/>
          </a:prstGeom>
        </p:spPr>
      </p:pic>
      <p:pic>
        <p:nvPicPr>
          <p:cNvPr id="10" name="6-2-2-05 [늴리리야] 굿거리장단 2(맺는형)">
            <a:hlinkClick r:id="" action="ppaction://media"/>
            <a:extLst>
              <a:ext uri="{FF2B5EF4-FFF2-40B4-BE49-F238E27FC236}">
                <a16:creationId xmlns:a16="http://schemas.microsoft.com/office/drawing/2014/main" id="{F9431F2E-EF2B-160C-4759-D330D5E75E1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875807" y="4809512"/>
            <a:ext cx="523036" cy="523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168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0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50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188800-DD64-B1D3-73BA-5C64B4EDC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D4EA6FF0-BB1A-0048-9747-B563D07F88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ADD9C04-7109-6AE4-EF6B-C42D044F4537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36F59CC2-2A9D-5425-8B67-F4E3CA242D95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장구로 굿거리장단 연주하기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725E7CA2-6495-BEF1-EBA6-A7B2C4A94ABC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kumimoji="1" lang="ko-KR" altLang="en-US" dirty="0"/>
              <a:t>굿거리장단의 장단꼴을 익혀 장구로 연주해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9EF303C0-C554-A35C-DFEE-5D2B00DC1A4A}"/>
              </a:ext>
            </a:extLst>
          </p:cNvPr>
          <p:cNvSpPr txBox="1">
            <a:spLocks/>
          </p:cNvSpPr>
          <p:nvPr/>
        </p:nvSpPr>
        <p:spPr>
          <a:xfrm>
            <a:off x="9076009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CE95962E-AA25-0A9A-7685-E19564865C4F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늴리리야</a:t>
            </a:r>
            <a:endParaRPr kumimoji="1" lang="en-US" altLang="ko-KR" sz="1400" dirty="0">
              <a:solidFill>
                <a:schemeClr val="bg1"/>
              </a:solidFill>
            </a:endParaRPr>
          </a:p>
          <a:p>
            <a:pPr algn="r"/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DE6D0C96-0D33-7D33-60FD-B31BE1CAE0C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28~29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75DE8393-4BA5-9025-FF03-29BC8B9B7D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6234" y="1764691"/>
            <a:ext cx="7475267" cy="3220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100744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3825</TotalTime>
  <Words>362</Words>
  <Application>Microsoft Office PowerPoint</Application>
  <PresentationFormat>와이드스크린</PresentationFormat>
  <Paragraphs>78</Paragraphs>
  <Slides>13</Slides>
  <Notes>0</Notes>
  <HiddenSlides>0</HiddenSlides>
  <MMClips>8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13</vt:i4>
      </vt:variant>
    </vt:vector>
  </HeadingPairs>
  <TitlesOfParts>
    <vt:vector size="22" baseType="lpstr">
      <vt:lpstr>맑은 고딕</vt:lpstr>
      <vt:lpstr>Arial</vt:lpstr>
      <vt:lpstr>나눔고딕</vt:lpstr>
      <vt:lpstr>NanumGothicExtraBold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195</cp:revision>
  <dcterms:created xsi:type="dcterms:W3CDTF">2024-07-03T01:17:18Z</dcterms:created>
  <dcterms:modified xsi:type="dcterms:W3CDTF">2025-11-03T07:06:29Z</dcterms:modified>
</cp:coreProperties>
</file>