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7"/>
  </p:notesMasterIdLst>
  <p:handoutMasterIdLst>
    <p:handoutMasterId r:id="rId18"/>
  </p:handoutMasterIdLst>
  <p:sldIdLst>
    <p:sldId id="300" r:id="rId5"/>
    <p:sldId id="305" r:id="rId6"/>
    <p:sldId id="304" r:id="rId7"/>
    <p:sldId id="367" r:id="rId8"/>
    <p:sldId id="388" r:id="rId9"/>
    <p:sldId id="389" r:id="rId10"/>
    <p:sldId id="380" r:id="rId11"/>
    <p:sldId id="390" r:id="rId12"/>
    <p:sldId id="384" r:id="rId13"/>
    <p:sldId id="391" r:id="rId14"/>
    <p:sldId id="316" r:id="rId15"/>
    <p:sldId id="295" r:id="rId16"/>
  </p:sldIdLst>
  <p:sldSz cx="12192000" cy="6858000"/>
  <p:notesSz cx="6858000" cy="9144000"/>
  <p:embeddedFontLst>
    <p:embeddedFont>
      <p:font typeface="NanumGothicExtraBold" panose="020D0904000000000000" pitchFamily="50" charset="-127"/>
      <p:bold r:id="rId19"/>
    </p:embeddedFont>
    <p:embeddedFont>
      <p:font typeface="나눔고딕" panose="020D0604000000000000" pitchFamily="50" charset="-127"/>
      <p:regular r:id="rId20"/>
      <p:bold r:id="rId21"/>
    </p:embeddedFont>
    <p:embeddedFont>
      <p:font typeface="나눔고딕" panose="020D0604000000000000" pitchFamily="50" charset="-127"/>
      <p:regular r:id="rId20"/>
      <p:bold r:id="rId21"/>
    </p:embeddedFont>
    <p:embeddedFont>
      <p:font typeface="맑은 고딕" panose="020B0503020000020004" pitchFamily="50" charset="-127"/>
      <p:regular r:id="rId22"/>
      <p:bold r:id="rId2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AE00"/>
    <a:srgbClr val="DADF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2025-12-03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2025-12-03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8.png"/><Relationship Id="rId5" Type="http://schemas.microsoft.com/office/2007/relationships/media" Target="../media/media3.mp3"/><Relationship Id="rId10" Type="http://schemas.openxmlformats.org/officeDocument/2006/relationships/image" Target="../media/image7.png"/><Relationship Id="rId4" Type="http://schemas.openxmlformats.org/officeDocument/2006/relationships/audio" Target="../media/media2.mp3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5.mp3"/><Relationship Id="rId7" Type="http://schemas.openxmlformats.org/officeDocument/2006/relationships/image" Target="../media/image9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5.mp3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9.mp3"/><Relationship Id="rId13" Type="http://schemas.openxmlformats.org/officeDocument/2006/relationships/slideLayout" Target="../slideLayouts/slideLayout3.xml"/><Relationship Id="rId3" Type="http://schemas.microsoft.com/office/2007/relationships/media" Target="../media/media7.mp3"/><Relationship Id="rId7" Type="http://schemas.microsoft.com/office/2007/relationships/media" Target="../media/media9.mp3"/><Relationship Id="rId12" Type="http://schemas.openxmlformats.org/officeDocument/2006/relationships/audio" Target="../media/media11.mp3"/><Relationship Id="rId2" Type="http://schemas.openxmlformats.org/officeDocument/2006/relationships/audio" Target="../media/media6.mp3"/><Relationship Id="rId16" Type="http://schemas.openxmlformats.org/officeDocument/2006/relationships/image" Target="../media/image7.png"/><Relationship Id="rId1" Type="http://schemas.microsoft.com/office/2007/relationships/media" Target="../media/media6.mp3"/><Relationship Id="rId6" Type="http://schemas.openxmlformats.org/officeDocument/2006/relationships/audio" Target="../media/media8.mp3"/><Relationship Id="rId11" Type="http://schemas.microsoft.com/office/2007/relationships/media" Target="../media/media11.mp3"/><Relationship Id="rId5" Type="http://schemas.microsoft.com/office/2007/relationships/media" Target="../media/media8.mp3"/><Relationship Id="rId15" Type="http://schemas.openxmlformats.org/officeDocument/2006/relationships/image" Target="../media/image12.png"/><Relationship Id="rId10" Type="http://schemas.openxmlformats.org/officeDocument/2006/relationships/audio" Target="../media/media10.mp3"/><Relationship Id="rId4" Type="http://schemas.openxmlformats.org/officeDocument/2006/relationships/audio" Target="../media/media7.mp3"/><Relationship Id="rId9" Type="http://schemas.microsoft.com/office/2007/relationships/media" Target="../media/media10.mp3"/><Relationship Id="rId1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6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 err="1"/>
              <a:t>쾌지나칭칭나네</a:t>
            </a:r>
            <a:r>
              <a:rPr lang="ko-KR" altLang="en-US" dirty="0"/>
              <a:t> </a:t>
            </a:r>
            <a:r>
              <a:rPr lang="en-US" altLang="ko-KR" dirty="0"/>
              <a:t>– </a:t>
            </a:r>
          </a:p>
          <a:p>
            <a:r>
              <a:rPr lang="ko-KR" altLang="en-US" dirty="0" err="1"/>
              <a:t>자진쾌지나칭칭나네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A9222-716E-ED91-15F7-CC8424C08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9F0557C7-B7AB-8AD6-25FD-6FA909D66893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14BB4F63-46BB-5B85-DC2A-34140D484AB6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8007870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4: </a:t>
            </a:r>
            <a:r>
              <a:rPr lang="ko-KR" altLang="en-US" b="0" dirty="0"/>
              <a:t>한배의 변화를 살려 노래를 불러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08095387-2AE4-512D-5E96-0C7346F4145E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FE543321-004D-FBD6-08BB-556F75D15AF1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쾌지나칭칭나네</a:t>
            </a:r>
            <a:r>
              <a:rPr kumimoji="1" lang="ko-KR" altLang="en-US" sz="1400" dirty="0">
                <a:solidFill>
                  <a:schemeClr val="bg1"/>
                </a:solidFill>
              </a:rPr>
              <a:t> </a:t>
            </a:r>
            <a:r>
              <a:rPr kumimoji="1" lang="en-US" altLang="ko-KR" sz="1400" dirty="0">
                <a:solidFill>
                  <a:schemeClr val="bg1"/>
                </a:solidFill>
              </a:rPr>
              <a:t>-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자진쾌지나칭칭나네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736B1A2A-F7CB-A807-F9C7-051B0B2E503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74~75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sp>
        <p:nvSpPr>
          <p:cNvPr id="20" name="텍스트 개체 틀 3">
            <a:extLst>
              <a:ext uri="{FF2B5EF4-FFF2-40B4-BE49-F238E27FC236}">
                <a16:creationId xmlns:a16="http://schemas.microsoft.com/office/drawing/2014/main" id="{61FC5B71-1029-A320-7D6C-411155E5AC7C}"/>
              </a:ext>
            </a:extLst>
          </p:cNvPr>
          <p:cNvSpPr txBox="1">
            <a:spLocks/>
          </p:cNvSpPr>
          <p:nvPr/>
        </p:nvSpPr>
        <p:spPr>
          <a:xfrm>
            <a:off x="792000" y="1035470"/>
            <a:ext cx="4428929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장단을 치며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8580C70-1317-D219-D2AB-346D68AB151D}"/>
              </a:ext>
            </a:extLst>
          </p:cNvPr>
          <p:cNvSpPr txBox="1"/>
          <p:nvPr/>
        </p:nvSpPr>
        <p:spPr>
          <a:xfrm>
            <a:off x="1047361" y="1684756"/>
            <a:ext cx="10279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- 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학급을 두 모둠으로 나누어 한 모둠은 장단의 </a:t>
            </a:r>
            <a:r>
              <a:rPr lang="ko-KR" altLang="en-US" sz="1800" b="0" i="0" u="none" strike="noStrike" baseline="0" dirty="0" err="1">
                <a:solidFill>
                  <a:srgbClr val="211D1E"/>
                </a:solidFill>
                <a:latin typeface="Sandoll MyeongjoNeo1 TTF 02 Lt"/>
              </a:rPr>
              <a:t>구음을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 하고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, 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다른 모둠은 </a:t>
            </a:r>
            <a:r>
              <a:rPr lang="ko-KR" altLang="en-US" sz="1800" b="0" i="0" u="none" strike="noStrike" baseline="0" dirty="0" err="1">
                <a:solidFill>
                  <a:srgbClr val="211D1E"/>
                </a:solidFill>
                <a:latin typeface="Sandoll MyeongjoNeo1 TTF 02 Lt"/>
              </a:rPr>
              <a:t>구음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 장단 에 맞추어 노래를 부른다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. </a:t>
            </a:r>
          </a:p>
          <a:p>
            <a:r>
              <a:rPr lang="en-US" altLang="ko-KR" dirty="0">
                <a:solidFill>
                  <a:srgbClr val="211D1E"/>
                </a:solidFill>
                <a:latin typeface="Sandoll MyeongjoNeo1 TTF 02 Lt"/>
              </a:rPr>
              <a:t>- 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역할을 바꾸어 한 모둠은 장단의 </a:t>
            </a:r>
            <a:r>
              <a:rPr lang="ko-KR" altLang="en-US" sz="1800" b="0" i="0" u="none" strike="noStrike" baseline="0" dirty="0" err="1">
                <a:solidFill>
                  <a:srgbClr val="211D1E"/>
                </a:solidFill>
                <a:latin typeface="Sandoll MyeongjoNeo1 TTF 02 Lt"/>
              </a:rPr>
              <a:t>구음을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 하고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, 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다른 모둠은 </a:t>
            </a:r>
            <a:r>
              <a:rPr lang="ko-KR" altLang="en-US" sz="1800" b="0" i="0" u="none" strike="noStrike" baseline="0" dirty="0" err="1">
                <a:solidFill>
                  <a:srgbClr val="211D1E"/>
                </a:solidFill>
                <a:latin typeface="Sandoll MyeongjoNeo1 TTF 02 Lt"/>
              </a:rPr>
              <a:t>구음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 장단에 맞추어 노 </a:t>
            </a:r>
            <a:r>
              <a:rPr lang="ko-KR" altLang="en-US" sz="1800" b="0" i="0" u="none" strike="noStrike" baseline="0" dirty="0" err="1">
                <a:solidFill>
                  <a:srgbClr val="211D1E"/>
                </a:solidFill>
                <a:latin typeface="Sandoll MyeongjoNeo1 TTF 02 Lt"/>
              </a:rPr>
              <a:t>래를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 부른다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.</a:t>
            </a:r>
          </a:p>
          <a:p>
            <a:r>
              <a:rPr lang="en-US" altLang="ko-KR" dirty="0">
                <a:solidFill>
                  <a:srgbClr val="211D1E"/>
                </a:solidFill>
                <a:latin typeface="Sandoll MyeongjoNeo1 TTF 02 Lt"/>
              </a:rPr>
              <a:t>- </a:t>
            </a:r>
            <a:r>
              <a:rPr lang="ko-KR" altLang="en-US" sz="1800" b="0" i="0" u="none" strike="noStrike" baseline="0" dirty="0" err="1">
                <a:solidFill>
                  <a:srgbClr val="211D1E"/>
                </a:solidFill>
                <a:latin typeface="Sandoll MyeongjoNeo1 TTF 02 Lt"/>
              </a:rPr>
              <a:t>구음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 장단이 익숙해지면 무릎장단을 치며 노래를 부른다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001533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08F37C6-8050-8227-EDB4-878E78BB1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1409700" y="2171701"/>
            <a:ext cx="9372600" cy="2104098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1634478" y="2499594"/>
            <a:ext cx="73242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∙ </a:t>
            </a:r>
            <a:r>
              <a:rPr lang="ko-KR" altLang="en-US" sz="2800" dirty="0" err="1"/>
              <a:t>긴자진</a:t>
            </a:r>
            <a:r>
              <a:rPr lang="ko-KR" altLang="en-US" sz="2800" dirty="0"/>
              <a:t> 형식을 이해했나요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9183493" y="2537652"/>
            <a:ext cx="1075811" cy="420445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7A1CF12-ACE1-1749-A23F-483634BFE8F6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8170EADE-4CAF-D089-B832-F83CB06AA303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쾌지나칭칭나네</a:t>
            </a:r>
            <a:r>
              <a:rPr kumimoji="1" lang="ko-KR" altLang="en-US" sz="1400" dirty="0">
                <a:solidFill>
                  <a:schemeClr val="bg1"/>
                </a:solidFill>
              </a:rPr>
              <a:t> </a:t>
            </a:r>
            <a:r>
              <a:rPr kumimoji="1" lang="en-US" altLang="ko-KR" sz="1400" dirty="0">
                <a:solidFill>
                  <a:schemeClr val="bg1"/>
                </a:solidFill>
              </a:rPr>
              <a:t>-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자진쾌지나칭칭나네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D557333C-AB93-B813-7C93-CD2DECAF8AF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74~75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3C02E8-301B-064E-EB4F-7470AC6D5EAD}"/>
              </a:ext>
            </a:extLst>
          </p:cNvPr>
          <p:cNvSpPr txBox="1"/>
          <p:nvPr/>
        </p:nvSpPr>
        <p:spPr>
          <a:xfrm>
            <a:off x="1642782" y="3113992"/>
            <a:ext cx="73242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맑은 고딕" panose="020B0503020000020004" pitchFamily="50" charset="-127"/>
              </a:rPr>
              <a:t>∙ </a:t>
            </a:r>
            <a:r>
              <a:rPr lang="ko-KR" altLang="en-US" sz="2800" dirty="0"/>
              <a:t>한배의 변화를 살려 메기고 받으며 노래를</a:t>
            </a:r>
            <a:endParaRPr lang="en-US" altLang="ko-KR" sz="2800" dirty="0"/>
          </a:p>
          <a:p>
            <a:r>
              <a:rPr lang="en-US" altLang="ko-KR" sz="2800" dirty="0"/>
              <a:t> </a:t>
            </a:r>
            <a:r>
              <a:rPr lang="ko-KR" altLang="en-US" sz="2800" dirty="0"/>
              <a:t> 부를 수 있나요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866D8F61-2B24-54A6-B747-B1F18DFFB47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9183492" y="3352733"/>
            <a:ext cx="1075811" cy="420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6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쾌지나칭칭나네</a:t>
            </a:r>
            <a:r>
              <a:rPr kumimoji="1" lang="ko-KR" altLang="en-US" sz="1400" dirty="0">
                <a:solidFill>
                  <a:schemeClr val="bg1"/>
                </a:solidFill>
              </a:rPr>
              <a:t> </a:t>
            </a:r>
            <a:r>
              <a:rPr kumimoji="1" lang="en-US" altLang="ko-KR" sz="1400" dirty="0">
                <a:solidFill>
                  <a:schemeClr val="bg1"/>
                </a:solidFill>
              </a:rPr>
              <a:t>-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자진쾌지나칭칭나네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한배와 관련된 이야기 나누기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74~75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5698FF3-B921-F5F1-32BF-364BF701E47D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pic>
        <p:nvPicPr>
          <p:cNvPr id="5" name="그림 4" descr="텍스트, 폰트, 스크린샷, 화이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69361BC-F95C-CD15-B286-1C8DE27A1F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2917" y="2229562"/>
            <a:ext cx="5306165" cy="153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 err="1"/>
              <a:t>긴자진</a:t>
            </a:r>
            <a:r>
              <a:rPr kumimoji="1" lang="ko-KR" altLang="en-US" sz="3200" dirty="0"/>
              <a:t> 형식을 이해하고 노래를 부를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E3A54DFE-1F4E-3CEA-78A6-D5E2A88C1F4F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4AC8918E-39BD-83C7-12CF-C97E8D1ACAB2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쾌지나칭칭나네</a:t>
            </a:r>
            <a:r>
              <a:rPr kumimoji="1" lang="ko-KR" altLang="en-US" sz="1400" dirty="0">
                <a:solidFill>
                  <a:schemeClr val="bg1"/>
                </a:solidFill>
              </a:rPr>
              <a:t> </a:t>
            </a:r>
            <a:r>
              <a:rPr kumimoji="1" lang="en-US" altLang="ko-KR" sz="1400" dirty="0">
                <a:solidFill>
                  <a:schemeClr val="bg1"/>
                </a:solidFill>
              </a:rPr>
              <a:t>-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자진쾌지나칭칭나네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D8A36E2F-1BE2-E8E4-5FFD-52A172F9F1D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74~75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A1C67-48CC-BA51-EDFC-DA55B8497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8CC77F7B-BDB9-6F47-697A-539AE1D83E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25A383D-36DB-C3F6-DBDD-122436C9569D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다음 악곡을 감상하고 특징을 이야기해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F33D27-012D-73CE-FD86-44553417553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0B536B9-8F14-B450-8DAD-D7EE6CB8749B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E71ADCBE-932A-250A-F56C-A94E1E219D93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772273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긴자진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형식의 노래 감상하기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FE392FC6-241B-4AD6-D0B3-8C135A320031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쾌지나칭칭나네</a:t>
            </a:r>
            <a:r>
              <a:rPr kumimoji="1" lang="ko-KR" altLang="en-US" sz="1400" dirty="0">
                <a:solidFill>
                  <a:schemeClr val="bg1"/>
                </a:solidFill>
              </a:rPr>
              <a:t> </a:t>
            </a:r>
            <a:r>
              <a:rPr kumimoji="1" lang="en-US" altLang="ko-KR" sz="1400" dirty="0">
                <a:solidFill>
                  <a:schemeClr val="bg1"/>
                </a:solidFill>
              </a:rPr>
              <a:t>-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자진쾌지나칭칭나네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A4D46397-9B05-60AD-F731-2C78D4A5B19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74~75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11" name="그림 10" descr="텍스트, 폰트, 친필, 포스트잇 노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DB3D2EE-1680-CF67-068A-10542E77C9E3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52248"/>
          <a:stretch>
            <a:fillRect/>
          </a:stretch>
        </p:blipFill>
        <p:spPr>
          <a:xfrm>
            <a:off x="1367393" y="1593033"/>
            <a:ext cx="2506517" cy="1114581"/>
          </a:xfrm>
          <a:prstGeom prst="rect">
            <a:avLst/>
          </a:prstGeom>
        </p:spPr>
      </p:pic>
      <p:pic>
        <p:nvPicPr>
          <p:cNvPr id="13" name="그림 12" descr="텍스트, 폰트, 친필, 포스트잇 노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B4EEED0-CE3F-B868-934D-408B44CF57F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50649"/>
          <a:stretch>
            <a:fillRect/>
          </a:stretch>
        </p:blipFill>
        <p:spPr>
          <a:xfrm>
            <a:off x="4449303" y="1593033"/>
            <a:ext cx="2590445" cy="1114581"/>
          </a:xfrm>
          <a:prstGeom prst="rect">
            <a:avLst/>
          </a:prstGeom>
        </p:spPr>
      </p:pic>
      <p:pic>
        <p:nvPicPr>
          <p:cNvPr id="15" name="6-4-3-07 [쾌지나칭칭나네-자진쾌지나칭칭나네] '강강술래'(감상)">
            <a:hlinkClick r:id="" action="ppaction://media"/>
            <a:extLst>
              <a:ext uri="{FF2B5EF4-FFF2-40B4-BE49-F238E27FC236}">
                <a16:creationId xmlns:a16="http://schemas.microsoft.com/office/drawing/2014/main" id="{64FAFDD6-5124-F622-565A-0353E55850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901855" y="1663016"/>
            <a:ext cx="459630" cy="459630"/>
          </a:xfrm>
          <a:prstGeom prst="rect">
            <a:avLst/>
          </a:prstGeom>
        </p:spPr>
      </p:pic>
      <p:pic>
        <p:nvPicPr>
          <p:cNvPr id="17" name="6-4-3-08 [쾌지나칭칭나네-자진쾌지나칭칭나네] '자진강강술래'(감상)">
            <a:hlinkClick r:id="" action="ppaction://media"/>
            <a:extLst>
              <a:ext uri="{FF2B5EF4-FFF2-40B4-BE49-F238E27FC236}">
                <a16:creationId xmlns:a16="http://schemas.microsoft.com/office/drawing/2014/main" id="{64057147-C599-9A70-F16F-8DF0885CFDA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772975" y="1685029"/>
            <a:ext cx="459630" cy="459630"/>
          </a:xfrm>
          <a:prstGeom prst="rect">
            <a:avLst/>
          </a:prstGeom>
        </p:spPr>
      </p:pic>
      <p:pic>
        <p:nvPicPr>
          <p:cNvPr id="18" name="6-4-3-09 [쾌지나칭칭나네-자진쾌지나칭칭나네] '뱃노래-자진뱃노래'(감상)">
            <a:hlinkClick r:id="" action="ppaction://media"/>
            <a:extLst>
              <a:ext uri="{FF2B5EF4-FFF2-40B4-BE49-F238E27FC236}">
                <a16:creationId xmlns:a16="http://schemas.microsoft.com/office/drawing/2014/main" id="{9113A7B0-D83C-6F53-084B-E85CA599F47B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429893" y="1651043"/>
            <a:ext cx="459630" cy="459630"/>
          </a:xfrm>
          <a:prstGeom prst="rect">
            <a:avLst/>
          </a:prstGeom>
        </p:spPr>
      </p:pic>
      <p:pic>
        <p:nvPicPr>
          <p:cNvPr id="30" name="그림 29" descr="텍스트, 폰트, 스크린샷, 대수학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808A930-4A4B-B92A-EB3E-9BF690EE422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89802" y="2823926"/>
            <a:ext cx="6077798" cy="242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8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95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6827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9620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9C7BA-0C3E-4531-2F48-EEE3674E2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38F3916-FF0E-7E4B-3211-1E9E14DDF8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3914952-A9F8-3857-B37C-91A13E7B37AA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81521483-04CF-AFE2-1368-A686204F76A7}"/>
              </a:ext>
            </a:extLst>
          </p:cNvPr>
          <p:cNvSpPr txBox="1">
            <a:spLocks/>
          </p:cNvSpPr>
          <p:nvPr/>
        </p:nvSpPr>
        <p:spPr>
          <a:xfrm>
            <a:off x="792000" y="259109"/>
            <a:ext cx="788005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lang="ko-KR" altLang="en-US" b="0" dirty="0" err="1"/>
              <a:t>긴자진</a:t>
            </a:r>
            <a:r>
              <a:rPr lang="ko-KR" altLang="en-US" b="0" dirty="0"/>
              <a:t> 형식을 알아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129FB58E-EE85-BBC9-9B81-9A6FB5A1C002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9089419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국악 장단 상기하기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3C6C1302-070C-E30D-60FA-D6CDBEC9B36F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A9E05326-F386-F22C-EEE4-24F4B3B41A3E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쾌지나칭칭나네</a:t>
            </a:r>
            <a:r>
              <a:rPr kumimoji="1" lang="ko-KR" altLang="en-US" sz="1400" dirty="0">
                <a:solidFill>
                  <a:schemeClr val="bg1"/>
                </a:solidFill>
              </a:rPr>
              <a:t> </a:t>
            </a:r>
            <a:r>
              <a:rPr kumimoji="1" lang="en-US" altLang="ko-KR" sz="1400" dirty="0">
                <a:solidFill>
                  <a:schemeClr val="bg1"/>
                </a:solidFill>
              </a:rPr>
              <a:t>-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자진쾌지나칭칭나네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F1D3045C-6D5D-2709-7F5D-4D9ABFEDF511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74~75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14" name="그림 13" descr="텍스트, 폰트, 스크린샷, 화이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E08DD0D-0F18-1AD3-DE40-8ED5D801C5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3806" y="1679590"/>
            <a:ext cx="4458322" cy="1467055"/>
          </a:xfrm>
          <a:prstGeom prst="rect">
            <a:avLst/>
          </a:prstGeom>
        </p:spPr>
      </p:pic>
      <p:pic>
        <p:nvPicPr>
          <p:cNvPr id="5" name="6-4-3-10 [쾌지나칭칭나네-자진쾌지나칭칭나네] 굿거리장단">
            <a:hlinkClick r:id="" action="ppaction://media"/>
            <a:extLst>
              <a:ext uri="{FF2B5EF4-FFF2-40B4-BE49-F238E27FC236}">
                <a16:creationId xmlns:a16="http://schemas.microsoft.com/office/drawing/2014/main" id="{DEDF29BC-C04A-5EA4-7282-BBAAE846BB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933649" y="1882123"/>
            <a:ext cx="376548" cy="376548"/>
          </a:xfrm>
          <a:prstGeom prst="rect">
            <a:avLst/>
          </a:prstGeom>
        </p:spPr>
      </p:pic>
      <p:pic>
        <p:nvPicPr>
          <p:cNvPr id="7" name="6-4-3-11 [쾌지나칭칭나네-자진쾌지나칭칭나네] 자진모리장단">
            <a:hlinkClick r:id="" action="ppaction://media"/>
            <a:extLst>
              <a:ext uri="{FF2B5EF4-FFF2-40B4-BE49-F238E27FC236}">
                <a16:creationId xmlns:a16="http://schemas.microsoft.com/office/drawing/2014/main" id="{C425879C-13F4-289B-FD4D-6D7079F05D6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966419" y="2194930"/>
            <a:ext cx="376548" cy="376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744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1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31B05-7445-3629-86DD-7431725539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8162A92-F9BC-9514-44FD-AA482A8D7D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87D22D6C-D7DE-FD6D-8DD6-D1895DFB5C8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89B2B241-F724-0789-497B-1348FAF5DA2E}"/>
              </a:ext>
            </a:extLst>
          </p:cNvPr>
          <p:cNvSpPr txBox="1">
            <a:spLocks/>
          </p:cNvSpPr>
          <p:nvPr/>
        </p:nvSpPr>
        <p:spPr>
          <a:xfrm>
            <a:off x="792000" y="259109"/>
            <a:ext cx="788005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lang="ko-KR" altLang="en-US" b="0" dirty="0" err="1"/>
              <a:t>긴자진</a:t>
            </a:r>
            <a:r>
              <a:rPr lang="ko-KR" altLang="en-US" b="0" dirty="0"/>
              <a:t> 형식을 알아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28F0D931-C627-50CD-2760-069BC90EF20E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8DC97C9-20E3-191C-1162-D57D2AA5640F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쾌지나칭칭나네</a:t>
            </a:r>
            <a:r>
              <a:rPr kumimoji="1" lang="ko-KR" altLang="en-US" sz="1400" dirty="0">
                <a:solidFill>
                  <a:schemeClr val="bg1"/>
                </a:solidFill>
              </a:rPr>
              <a:t> </a:t>
            </a:r>
            <a:r>
              <a:rPr kumimoji="1" lang="en-US" altLang="ko-KR" sz="1400" dirty="0">
                <a:solidFill>
                  <a:schemeClr val="bg1"/>
                </a:solidFill>
              </a:rPr>
              <a:t>-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자진쾌지나칭칭나네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72F9B559-34C5-42D5-6352-52C9870A457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74~75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sp>
        <p:nvSpPr>
          <p:cNvPr id="16" name="텍스트 개체 틀 3">
            <a:extLst>
              <a:ext uri="{FF2B5EF4-FFF2-40B4-BE49-F238E27FC236}">
                <a16:creationId xmlns:a16="http://schemas.microsoft.com/office/drawing/2014/main" id="{77FEE82F-E30F-2CFF-795B-C7F2B4C5C548}"/>
              </a:ext>
            </a:extLst>
          </p:cNvPr>
          <p:cNvSpPr txBox="1">
            <a:spLocks/>
          </p:cNvSpPr>
          <p:nvPr/>
        </p:nvSpPr>
        <p:spPr>
          <a:xfrm>
            <a:off x="792000" y="1036280"/>
            <a:ext cx="9089419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긴자진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형식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8" name="그림 17" descr="텍스트, 폰트, 스크린샷, 라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9A5D603-229B-DAA8-B4B2-69CC9935EB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054" y="1594031"/>
            <a:ext cx="6173061" cy="1171739"/>
          </a:xfrm>
          <a:prstGeom prst="rect">
            <a:avLst/>
          </a:prstGeom>
        </p:spPr>
      </p:pic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DF34A382-681B-F6D9-F5A8-B1BBB8AE439D}"/>
              </a:ext>
            </a:extLst>
          </p:cNvPr>
          <p:cNvSpPr txBox="1">
            <a:spLocks/>
          </p:cNvSpPr>
          <p:nvPr/>
        </p:nvSpPr>
        <p:spPr>
          <a:xfrm>
            <a:off x="792000" y="3581806"/>
            <a:ext cx="9089419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긴자진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형식의 다양한 악곡 찾기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24C5C9BF-9569-0680-1ACE-FC49B45848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5842" y="4281352"/>
            <a:ext cx="3096057" cy="28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793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E1B48-1A1D-28D1-AE7E-7B51EB07A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694781F-3F41-E251-7F6B-A80D72DEF9E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A64D9A95-6FD2-5EBA-3DAD-17B0B433EF6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CE23B800-3426-55E2-8AFB-51B099C9DCC3}"/>
              </a:ext>
            </a:extLst>
          </p:cNvPr>
          <p:cNvSpPr txBox="1">
            <a:spLocks/>
          </p:cNvSpPr>
          <p:nvPr/>
        </p:nvSpPr>
        <p:spPr>
          <a:xfrm>
            <a:off x="792000" y="278773"/>
            <a:ext cx="788005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lang="ko-KR" altLang="en-US" b="0" dirty="0"/>
              <a:t>메기고 받으며 노래를 불러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6D7B2540-0633-5342-EC47-9FF12D1B4CB1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28852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제재곡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감상하기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B1A4F4A6-DE68-5394-AF1E-9A06D924107A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CC6AD523-9DB1-E3A0-61BC-E5F2A1012AA3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쾌지나칭칭나네</a:t>
            </a:r>
            <a:r>
              <a:rPr kumimoji="1" lang="ko-KR" altLang="en-US" sz="1400" dirty="0">
                <a:solidFill>
                  <a:schemeClr val="bg1"/>
                </a:solidFill>
              </a:rPr>
              <a:t> </a:t>
            </a:r>
            <a:r>
              <a:rPr kumimoji="1" lang="en-US" altLang="ko-KR" sz="1400" dirty="0">
                <a:solidFill>
                  <a:schemeClr val="bg1"/>
                </a:solidFill>
              </a:rPr>
              <a:t>-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자진쾌지나칭칭나네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BB73E141-A4F6-E169-6D44-CCAF36BF101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74~75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11" name="그림 10" descr="텍스트, 폰트, 스크린샷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AEE038B-F3D2-2445-E889-5A8C20F4C641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t="42695"/>
          <a:stretch>
            <a:fillRect/>
          </a:stretch>
        </p:blipFill>
        <p:spPr>
          <a:xfrm>
            <a:off x="6218180" y="2135579"/>
            <a:ext cx="5388429" cy="3930007"/>
          </a:xfrm>
          <a:prstGeom prst="rect">
            <a:avLst/>
          </a:prstGeom>
        </p:spPr>
      </p:pic>
      <p:pic>
        <p:nvPicPr>
          <p:cNvPr id="14" name="그림 13" descr="텍스트, 폰트, 스크린샷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A537FF2-9948-B226-3AF3-F2D1527446F0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b="61230"/>
          <a:stretch>
            <a:fillRect/>
          </a:stretch>
        </p:blipFill>
        <p:spPr>
          <a:xfrm>
            <a:off x="829751" y="1854751"/>
            <a:ext cx="5388429" cy="2658855"/>
          </a:xfrm>
          <a:prstGeom prst="rect">
            <a:avLst/>
          </a:prstGeom>
        </p:spPr>
      </p:pic>
      <p:pic>
        <p:nvPicPr>
          <p:cNvPr id="19" name="6-4-3-01 [쾌지나칭칭나네-자진쾌지나칭칭나네] '쾌지나칭칭나네' 노래">
            <a:hlinkClick r:id="" action="ppaction://media"/>
            <a:extLst>
              <a:ext uri="{FF2B5EF4-FFF2-40B4-BE49-F238E27FC236}">
                <a16:creationId xmlns:a16="http://schemas.microsoft.com/office/drawing/2014/main" id="{DD78FA4E-3E0E-6EAD-9ECA-45A9459EFA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803435" y="1717001"/>
            <a:ext cx="380181" cy="380181"/>
          </a:xfrm>
          <a:prstGeom prst="rect">
            <a:avLst/>
          </a:prstGeom>
        </p:spPr>
      </p:pic>
      <p:pic>
        <p:nvPicPr>
          <p:cNvPr id="20" name="6-4-3-02 [쾌지나칭칭나네-자진쾌지나칭칭나네] '쾌지나칭칭나네' 노래(전문가)">
            <a:hlinkClick r:id="" action="ppaction://media"/>
            <a:extLst>
              <a:ext uri="{FF2B5EF4-FFF2-40B4-BE49-F238E27FC236}">
                <a16:creationId xmlns:a16="http://schemas.microsoft.com/office/drawing/2014/main" id="{C3DDE761-8538-9CCE-97EF-105EFE90D40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601534" y="1723816"/>
            <a:ext cx="380181" cy="380181"/>
          </a:xfrm>
          <a:prstGeom prst="rect">
            <a:avLst/>
          </a:prstGeom>
        </p:spPr>
      </p:pic>
      <p:pic>
        <p:nvPicPr>
          <p:cNvPr id="21" name="6-4-3-03 [쾌지나칭칭나네-자진쾌지나칭칭나네] '쾌지나칭칭나네' 반주">
            <a:hlinkClick r:id="" action="ppaction://media"/>
            <a:extLst>
              <a:ext uri="{FF2B5EF4-FFF2-40B4-BE49-F238E27FC236}">
                <a16:creationId xmlns:a16="http://schemas.microsoft.com/office/drawing/2014/main" id="{E1B88A8A-B929-59DB-17D9-24EF530C9CBA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5477302" y="1723816"/>
            <a:ext cx="380181" cy="380181"/>
          </a:xfrm>
          <a:prstGeom prst="rect">
            <a:avLst/>
          </a:prstGeom>
        </p:spPr>
      </p:pic>
      <p:pic>
        <p:nvPicPr>
          <p:cNvPr id="22" name="6-4-3-04 [쾌지나칭칭나네-자진쾌지나칭칭나네] '자진쾌지나칭칭나네' 노래">
            <a:hlinkClick r:id="" action="ppaction://media"/>
            <a:extLst>
              <a:ext uri="{FF2B5EF4-FFF2-40B4-BE49-F238E27FC236}">
                <a16:creationId xmlns:a16="http://schemas.microsoft.com/office/drawing/2014/main" id="{59BE4B86-0A47-9FB4-88D3-69FFAF854AC5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722777" y="1799659"/>
            <a:ext cx="380181" cy="380181"/>
          </a:xfrm>
          <a:prstGeom prst="rect">
            <a:avLst/>
          </a:prstGeom>
        </p:spPr>
      </p:pic>
      <p:pic>
        <p:nvPicPr>
          <p:cNvPr id="23" name="6-4-3-05 [쾌지나칭칭나네-자진쾌지나칭칭나네] '자진쾌지나칭칭나네' 노래(전문가)">
            <a:hlinkClick r:id="" action="ppaction://media"/>
            <a:extLst>
              <a:ext uri="{FF2B5EF4-FFF2-40B4-BE49-F238E27FC236}">
                <a16:creationId xmlns:a16="http://schemas.microsoft.com/office/drawing/2014/main" id="{CCD5FDC6-37AF-9631-33C1-12F821682737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480966" y="1799659"/>
            <a:ext cx="380181" cy="380181"/>
          </a:xfrm>
          <a:prstGeom prst="rect">
            <a:avLst/>
          </a:prstGeom>
        </p:spPr>
      </p:pic>
      <p:pic>
        <p:nvPicPr>
          <p:cNvPr id="24" name="6-4-3-06 [쾌지나칭칭나네-자진쾌지나칭칭나네] '자진쾌지나칭칭나네' 반주">
            <a:hlinkClick r:id="" action="ppaction://media"/>
            <a:extLst>
              <a:ext uri="{FF2B5EF4-FFF2-40B4-BE49-F238E27FC236}">
                <a16:creationId xmlns:a16="http://schemas.microsoft.com/office/drawing/2014/main" id="{342A5D43-F35F-3B5B-D870-569025E1C690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233867" y="1799659"/>
            <a:ext cx="380181" cy="380181"/>
          </a:xfrm>
          <a:prstGeom prst="rect">
            <a:avLst/>
          </a:prstGeom>
        </p:spPr>
      </p:pic>
      <p:sp>
        <p:nvSpPr>
          <p:cNvPr id="17" name="텍스트 개체 틀 3">
            <a:extLst>
              <a:ext uri="{FF2B5EF4-FFF2-40B4-BE49-F238E27FC236}">
                <a16:creationId xmlns:a16="http://schemas.microsoft.com/office/drawing/2014/main" id="{C5160C16-781E-6959-06DC-8EA2E85275A7}"/>
              </a:ext>
            </a:extLst>
          </p:cNvPr>
          <p:cNvSpPr txBox="1">
            <a:spLocks/>
          </p:cNvSpPr>
          <p:nvPr/>
        </p:nvSpPr>
        <p:spPr>
          <a:xfrm>
            <a:off x="4406341" y="2154526"/>
            <a:ext cx="888424" cy="285273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r>
              <a:rPr kumimoji="1" lang="en-US" altLang="ko-KR" sz="1200" dirty="0">
                <a:solidFill>
                  <a:schemeClr val="tx1"/>
                </a:solidFill>
              </a:rPr>
              <a:t>(</a:t>
            </a:r>
            <a:r>
              <a:rPr kumimoji="1" lang="ko-KR" altLang="en-US" sz="1200" dirty="0">
                <a:solidFill>
                  <a:schemeClr val="tx1"/>
                </a:solidFill>
              </a:rPr>
              <a:t>전문가</a:t>
            </a:r>
            <a:r>
              <a:rPr kumimoji="1" lang="en-US" altLang="ko-KR" sz="1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8" name="텍스트 개체 틀 3">
            <a:extLst>
              <a:ext uri="{FF2B5EF4-FFF2-40B4-BE49-F238E27FC236}">
                <a16:creationId xmlns:a16="http://schemas.microsoft.com/office/drawing/2014/main" id="{9CFF340D-3DD3-B1F3-A110-E7573121FBC9}"/>
              </a:ext>
            </a:extLst>
          </p:cNvPr>
          <p:cNvSpPr txBox="1">
            <a:spLocks/>
          </p:cNvSpPr>
          <p:nvPr/>
        </p:nvSpPr>
        <p:spPr>
          <a:xfrm>
            <a:off x="5547018" y="2158567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25" name="텍스트 개체 틀 3">
            <a:extLst>
              <a:ext uri="{FF2B5EF4-FFF2-40B4-BE49-F238E27FC236}">
                <a16:creationId xmlns:a16="http://schemas.microsoft.com/office/drawing/2014/main" id="{6EFFAFBE-1C7C-3BDB-DEDC-8BDACB2F1352}"/>
              </a:ext>
            </a:extLst>
          </p:cNvPr>
          <p:cNvSpPr txBox="1">
            <a:spLocks/>
          </p:cNvSpPr>
          <p:nvPr/>
        </p:nvSpPr>
        <p:spPr>
          <a:xfrm>
            <a:off x="3848816" y="2144635"/>
            <a:ext cx="439752" cy="285273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26" name="텍스트 개체 틀 3">
            <a:extLst>
              <a:ext uri="{FF2B5EF4-FFF2-40B4-BE49-F238E27FC236}">
                <a16:creationId xmlns:a16="http://schemas.microsoft.com/office/drawing/2014/main" id="{A7C1B844-93E3-C7AB-A35E-FE74F8E682D0}"/>
              </a:ext>
            </a:extLst>
          </p:cNvPr>
          <p:cNvSpPr txBox="1">
            <a:spLocks/>
          </p:cNvSpPr>
          <p:nvPr/>
        </p:nvSpPr>
        <p:spPr>
          <a:xfrm>
            <a:off x="10255836" y="2211840"/>
            <a:ext cx="888424" cy="285273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r>
              <a:rPr kumimoji="1" lang="en-US" altLang="ko-KR" sz="1200" dirty="0">
                <a:solidFill>
                  <a:schemeClr val="tx1"/>
                </a:solidFill>
              </a:rPr>
              <a:t>(</a:t>
            </a:r>
            <a:r>
              <a:rPr kumimoji="1" lang="ko-KR" altLang="en-US" sz="1200" dirty="0">
                <a:solidFill>
                  <a:schemeClr val="tx1"/>
                </a:solidFill>
              </a:rPr>
              <a:t>전문가</a:t>
            </a:r>
            <a:r>
              <a:rPr kumimoji="1" lang="en-US" altLang="ko-KR" sz="1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27" name="텍스트 개체 틀 3">
            <a:extLst>
              <a:ext uri="{FF2B5EF4-FFF2-40B4-BE49-F238E27FC236}">
                <a16:creationId xmlns:a16="http://schemas.microsoft.com/office/drawing/2014/main" id="{56E67C8D-CE19-83EA-0229-7DFED7EFE5A1}"/>
              </a:ext>
            </a:extLst>
          </p:cNvPr>
          <p:cNvSpPr txBox="1">
            <a:spLocks/>
          </p:cNvSpPr>
          <p:nvPr/>
        </p:nvSpPr>
        <p:spPr>
          <a:xfrm>
            <a:off x="11249410" y="2215881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28" name="텍스트 개체 틀 3">
            <a:extLst>
              <a:ext uri="{FF2B5EF4-FFF2-40B4-BE49-F238E27FC236}">
                <a16:creationId xmlns:a16="http://schemas.microsoft.com/office/drawing/2014/main" id="{77AC1B8B-3D77-B6DE-099B-BFCE348A0166}"/>
              </a:ext>
            </a:extLst>
          </p:cNvPr>
          <p:cNvSpPr txBox="1">
            <a:spLocks/>
          </p:cNvSpPr>
          <p:nvPr/>
        </p:nvSpPr>
        <p:spPr>
          <a:xfrm>
            <a:off x="9698311" y="2221613"/>
            <a:ext cx="439752" cy="285273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688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44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44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044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4008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34008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4008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E91D7D-EA92-3C4B-12D4-155610976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F28BF11C-ED79-6FC9-3953-D51CFAF2B8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A8BFF50D-2325-99B8-FC9F-1725788B5B6A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C8E50FED-CF85-797D-9932-03005CA2E9C3}"/>
              </a:ext>
            </a:extLst>
          </p:cNvPr>
          <p:cNvSpPr txBox="1">
            <a:spLocks/>
          </p:cNvSpPr>
          <p:nvPr/>
        </p:nvSpPr>
        <p:spPr>
          <a:xfrm>
            <a:off x="792000" y="278773"/>
            <a:ext cx="788005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lang="ko-KR" altLang="en-US" b="0" dirty="0"/>
              <a:t>메기고 받으며 노래를 불러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189102F1-ED73-D00A-1899-BF3198752F2B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28852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노래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179ADBEA-FA2C-CE51-F0EB-492116553FD7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22C9841-984F-D63E-71E6-0C5A33088B10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쾌지나칭칭나네</a:t>
            </a:r>
            <a:r>
              <a:rPr kumimoji="1" lang="ko-KR" altLang="en-US" sz="1400" dirty="0">
                <a:solidFill>
                  <a:schemeClr val="bg1"/>
                </a:solidFill>
              </a:rPr>
              <a:t> </a:t>
            </a:r>
            <a:r>
              <a:rPr kumimoji="1" lang="en-US" altLang="ko-KR" sz="1400" dirty="0">
                <a:solidFill>
                  <a:schemeClr val="bg1"/>
                </a:solidFill>
              </a:rPr>
              <a:t>-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자진쾌지나칭칭나네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2DE14DE3-74FF-F57E-31D2-48B64C62DCD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74~75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7469DB35-C9B1-2756-6F9A-7527A1389BC1}"/>
              </a:ext>
            </a:extLst>
          </p:cNvPr>
          <p:cNvSpPr txBox="1">
            <a:spLocks/>
          </p:cNvSpPr>
          <p:nvPr/>
        </p:nvSpPr>
        <p:spPr>
          <a:xfrm>
            <a:off x="841390" y="2707098"/>
            <a:ext cx="4684569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메기고 받으며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0" name="그림 9" descr="텍스트, 폰트, 스크린샷, 라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2494661-7ADB-C6FB-A8B4-79E30B54EF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6136" y="3266793"/>
            <a:ext cx="6182588" cy="1486107"/>
          </a:xfrm>
          <a:prstGeom prst="rect">
            <a:avLst/>
          </a:prstGeom>
        </p:spPr>
      </p:pic>
      <p:pic>
        <p:nvPicPr>
          <p:cNvPr id="15" name="그림 14" descr="텍스트, 폰트, 화이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4FAFDFB-CFCC-CA80-DE9B-F02C1835D4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045" y="1632404"/>
            <a:ext cx="5048955" cy="581106"/>
          </a:xfrm>
          <a:prstGeom prst="rect">
            <a:avLst/>
          </a:prstGeom>
        </p:spPr>
      </p:pic>
      <p:pic>
        <p:nvPicPr>
          <p:cNvPr id="29" name="그림 28" descr="텍스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48B31E4-2E11-8D29-CF1B-13C92A8AC7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045" y="4810135"/>
            <a:ext cx="6077798" cy="93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770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4FA115-0FD3-12F5-9231-0B0780AB4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39954CBD-B72E-F218-74A3-3C0777CAC641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6427338E-232A-1F22-C6F1-81CECCB8AD61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8007870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4: </a:t>
            </a:r>
            <a:r>
              <a:rPr lang="ko-KR" altLang="en-US" b="0" dirty="0"/>
              <a:t>한배의 변화를 살려 노래를 불러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A279F055-9A18-A4BB-DD42-4587BB583487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5579303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한배의 변화를 살려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D7F576B1-5DEC-837A-BDE0-A0A3A92E2B3A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5F9A6511-1A22-284E-9BC6-C33DF2BF9839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쾌지나칭칭나네</a:t>
            </a:r>
            <a:r>
              <a:rPr kumimoji="1" lang="ko-KR" altLang="en-US" sz="1400" dirty="0">
                <a:solidFill>
                  <a:schemeClr val="bg1"/>
                </a:solidFill>
              </a:rPr>
              <a:t> </a:t>
            </a:r>
            <a:r>
              <a:rPr kumimoji="1" lang="en-US" altLang="ko-KR" sz="1400" dirty="0">
                <a:solidFill>
                  <a:schemeClr val="bg1"/>
                </a:solidFill>
              </a:rPr>
              <a:t>-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자진쾌지나칭칭나네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F15315C3-3D22-4F33-D02E-E1391BF6DD6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74~75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39413E40-B4F7-BB10-2062-13EAB333EF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15" y="2182285"/>
            <a:ext cx="247685" cy="25721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AC3164A-CC92-8B85-40E6-BB7146EE10AD}"/>
              </a:ext>
            </a:extLst>
          </p:cNvPr>
          <p:cNvSpPr txBox="1"/>
          <p:nvPr/>
        </p:nvSpPr>
        <p:spPr>
          <a:xfrm>
            <a:off x="1371600" y="2126225"/>
            <a:ext cx="88539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lang="ko-KR" altLang="en-US" dirty="0"/>
              <a:t>굿거리장단이 자진모리장단보다 느리게 느껴진다</a:t>
            </a:r>
            <a:r>
              <a:rPr lang="en-US" altLang="ko-KR" dirty="0"/>
              <a:t>. 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dirty="0">
                <a:latin typeface="맑은 고딕" panose="020B0503020000020004" pitchFamily="50" charset="-127"/>
              </a:rPr>
              <a:t>〮 </a:t>
            </a:r>
            <a:r>
              <a:rPr lang="ko-KR" altLang="en-US" dirty="0"/>
              <a:t>굿거리장단에 이어서 자진모리장단을 들으니 느리다가 빨라지는 느낌이 든다</a:t>
            </a:r>
            <a:r>
              <a:rPr lang="en-US" altLang="ko-KR" dirty="0"/>
              <a:t>. 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E95BB6-D0DB-2B5D-C66B-C436CF7D85A0}"/>
              </a:ext>
            </a:extLst>
          </p:cNvPr>
          <p:cNvSpPr txBox="1"/>
          <p:nvPr/>
        </p:nvSpPr>
        <p:spPr>
          <a:xfrm>
            <a:off x="1047363" y="1694584"/>
            <a:ext cx="79196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- 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한배를 생각하며 굿거리장단과 자진모리장단을 들어 보고 느낌을 발표한다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. </a:t>
            </a:r>
            <a:endParaRPr lang="ko-KR" alt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2F4C351-1A70-1BF3-FFB8-63F5BC4FDA8F}"/>
              </a:ext>
            </a:extLst>
          </p:cNvPr>
          <p:cNvSpPr txBox="1"/>
          <p:nvPr/>
        </p:nvSpPr>
        <p:spPr>
          <a:xfrm>
            <a:off x="1047360" y="2869290"/>
            <a:ext cx="85685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- 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굿거리장단과 자진모리장단의 </a:t>
            </a:r>
            <a:r>
              <a:rPr lang="ko-KR" altLang="en-US" sz="1800" b="0" i="0" u="none" strike="noStrike" baseline="0" dirty="0" err="1">
                <a:solidFill>
                  <a:srgbClr val="211D1E"/>
                </a:solidFill>
                <a:latin typeface="Sandoll MyeongjoNeo1 TTF 02 Lt"/>
              </a:rPr>
              <a:t>기본박에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 손뼉을 치며 노래를 부른다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C507CB-DA70-2F5C-B0CE-13F4785CD509}"/>
              </a:ext>
            </a:extLst>
          </p:cNvPr>
          <p:cNvSpPr txBox="1"/>
          <p:nvPr/>
        </p:nvSpPr>
        <p:spPr>
          <a:xfrm>
            <a:off x="1047361" y="5675967"/>
            <a:ext cx="85685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211D1E"/>
                </a:solidFill>
                <a:latin typeface="Sandoll MyeongjoNeo1 TTF 02 Lt"/>
              </a:rPr>
              <a:t>- </a:t>
            </a:r>
            <a:r>
              <a:rPr lang="ko-KR" altLang="en-US" dirty="0">
                <a:solidFill>
                  <a:srgbClr val="211D1E"/>
                </a:solidFill>
                <a:latin typeface="Sandoll MyeongjoNeo1 TTF 02 Lt"/>
              </a:rPr>
              <a:t>선생님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의 장구 장단에 맞추어 한배를 살려 </a:t>
            </a:r>
            <a:r>
              <a:rPr lang="ko-KR" altLang="en-US" sz="1800" b="0" i="0" u="none" strike="noStrike" baseline="0" dirty="0" err="1">
                <a:solidFill>
                  <a:srgbClr val="211D1E"/>
                </a:solidFill>
                <a:latin typeface="Sandoll MyeongjoNeo1 TTF 02 Lt"/>
              </a:rPr>
              <a:t>제재곡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 전체를 부른다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. </a:t>
            </a:r>
            <a:endParaRPr lang="ko-KR" altLang="en-US" dirty="0"/>
          </a:p>
        </p:txBody>
      </p:sp>
      <p:pic>
        <p:nvPicPr>
          <p:cNvPr id="7" name="그림 6" descr="텍스트, 스크린샷, 폰트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6243147-0D5B-05DC-15BE-7EE9C307B6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3291676"/>
            <a:ext cx="5630061" cy="2029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346187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4873</TotalTime>
  <Words>444</Words>
  <Application>Microsoft Office PowerPoint</Application>
  <PresentationFormat>와이드스크린</PresentationFormat>
  <Paragraphs>83</Paragraphs>
  <Slides>12</Slides>
  <Notes>0</Notes>
  <HiddenSlides>0</HiddenSlides>
  <MMClips>11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12</vt:i4>
      </vt:variant>
    </vt:vector>
  </HeadingPairs>
  <TitlesOfParts>
    <vt:vector size="22" baseType="lpstr">
      <vt:lpstr>Sandoll MyeongjoNeo1 TTF 02 Lt</vt:lpstr>
      <vt:lpstr>나눔고딕</vt:lpstr>
      <vt:lpstr>Arial</vt:lpstr>
      <vt:lpstr>맑은 고딕</vt:lpstr>
      <vt:lpstr>NanumGothicExtraBold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290</cp:revision>
  <dcterms:created xsi:type="dcterms:W3CDTF">2024-07-03T01:17:18Z</dcterms:created>
  <dcterms:modified xsi:type="dcterms:W3CDTF">2025-12-03T01:17:04Z</dcterms:modified>
</cp:coreProperties>
</file>