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8"/>
  </p:notesMasterIdLst>
  <p:handoutMasterIdLst>
    <p:handoutMasterId r:id="rId19"/>
  </p:handoutMasterIdLst>
  <p:sldIdLst>
    <p:sldId id="300" r:id="rId5"/>
    <p:sldId id="339" r:id="rId6"/>
    <p:sldId id="304" r:id="rId7"/>
    <p:sldId id="355" r:id="rId8"/>
    <p:sldId id="359" r:id="rId9"/>
    <p:sldId id="364" r:id="rId10"/>
    <p:sldId id="371" r:id="rId11"/>
    <p:sldId id="351" r:id="rId12"/>
    <p:sldId id="372" r:id="rId13"/>
    <p:sldId id="366" r:id="rId14"/>
    <p:sldId id="357" r:id="rId15"/>
    <p:sldId id="350" r:id="rId16"/>
    <p:sldId id="295" r:id="rId17"/>
  </p:sldIdLst>
  <p:sldSz cx="12192000" cy="6858000"/>
  <p:notesSz cx="6858000" cy="9144000"/>
  <p:embeddedFontLst>
    <p:embeddedFont>
      <p:font typeface="NanumGothic" panose="020D0604000000000000" pitchFamily="50" charset="-127"/>
      <p:regular r:id="rId20"/>
      <p:bold r:id="rId21"/>
    </p:embeddedFont>
    <p:embeddedFont>
      <p:font typeface="NanumGothicExtraBold" panose="020D0904000000000000" pitchFamily="50" charset="-127"/>
      <p:bold r:id="rId22"/>
    </p:embeddedFont>
    <p:embeddedFont>
      <p:font typeface="맑은 고딕" panose="020B0503020000020004" pitchFamily="50" charset="-127"/>
      <p:regular r:id="rId23"/>
      <p:bold r:id="rId2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1134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2025-02-25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4.mp3"/><Relationship Id="rId7" Type="http://schemas.openxmlformats.org/officeDocument/2006/relationships/image" Target="../media/image11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4.mp3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2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5.mp3"/><Relationship Id="rId5" Type="http://schemas.microsoft.com/office/2007/relationships/media" Target="../media/media5.mp3"/><Relationship Id="rId4" Type="http://schemas.openxmlformats.org/officeDocument/2006/relationships/audio" Target="../media/media2.mp3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2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5.mp3"/><Relationship Id="rId5" Type="http://schemas.microsoft.com/office/2007/relationships/media" Target="../media/media5.mp3"/><Relationship Id="rId4" Type="http://schemas.openxmlformats.org/officeDocument/2006/relationships/audio" Target="../media/media2.mp3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4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 err="1"/>
              <a:t>개고리</a:t>
            </a:r>
            <a:r>
              <a:rPr lang="en-US" altLang="ko-KR" dirty="0"/>
              <a:t> </a:t>
            </a:r>
            <a:r>
              <a:rPr lang="ko-KR" altLang="en-US" dirty="0" err="1"/>
              <a:t>개골청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AE304B5B-F3F3-D0F5-848F-99BD56FDB840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00ED2C0-951C-7912-A33F-6CFCB7916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5829" y="6348915"/>
            <a:ext cx="741583" cy="33417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5214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 err="1"/>
              <a:t>말붙임새에</a:t>
            </a:r>
            <a:r>
              <a:rPr kumimoji="1" lang="ko-KR" altLang="en-US" dirty="0"/>
              <a:t> 맞게 노랫말 바꾸어 부르기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25941095-1A1F-7391-5FA5-8B67F4662E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5486" y="1014290"/>
            <a:ext cx="8218722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       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부분에 새로운 노랫말을 만들어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58237051-A03E-D5B4-B128-7112BBF1C4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5356" y="4562155"/>
            <a:ext cx="8916644" cy="2295845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B60F5934-02CA-2C79-155F-8941E2D283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5224" y="1802462"/>
            <a:ext cx="8019245" cy="4240265"/>
          </a:xfrm>
          <a:prstGeom prst="rect">
            <a:avLst/>
          </a:prstGeom>
        </p:spPr>
      </p:pic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1C55DA02-BE86-B1CA-67B9-E20FA4FF0313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6CB6B8D4-DE4E-9104-5281-57782E229677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개고리</a:t>
            </a:r>
            <a:r>
              <a:rPr kumimoji="1" lang="ko-KR" altLang="en-US" sz="1400" dirty="0">
                <a:solidFill>
                  <a:schemeClr val="bg1"/>
                </a:solidFill>
              </a:rPr>
              <a:t>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개골청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DC7AF0A-B1B4-0089-9E3C-A17C7C7098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4301" y="1057688"/>
            <a:ext cx="981212" cy="5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628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E3131DBD-4DBC-AD64-ABCE-A9269CC130D9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FC26B11E-B8A8-6281-4B99-CF339AEDFA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5829" y="6348915"/>
            <a:ext cx="741583" cy="33417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908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내가 바꾼 노랫말에 어울리는 신체 표현 만들어 놀이하기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FE6483E8-0030-7454-F863-82CCB9D9B7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9539" y="1472143"/>
            <a:ext cx="10299646" cy="606509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내가 만든 노랫말에 어울리는 신체 표현을 만들어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EC4AB657-A628-AF6D-6D5E-D350C9EDF81C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9" name="텍스트 개체 틀 1">
            <a:extLst>
              <a:ext uri="{FF2B5EF4-FFF2-40B4-BE49-F238E27FC236}">
                <a16:creationId xmlns:a16="http://schemas.microsoft.com/office/drawing/2014/main" id="{874E6438-C768-DFA9-FA9D-F0AB50313D97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개고리</a:t>
            </a:r>
            <a:r>
              <a:rPr kumimoji="1" lang="ko-KR" altLang="en-US" sz="1400" dirty="0">
                <a:solidFill>
                  <a:schemeClr val="bg1"/>
                </a:solidFill>
              </a:rPr>
              <a:t>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개골청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5EC7A77-A8FF-8DFD-4411-37E1925CD8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000" y="2603715"/>
            <a:ext cx="10599380" cy="2974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021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84C7B9C0-7F42-2885-2226-5EBC73B27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624" y="2440269"/>
            <a:ext cx="10180928" cy="4417731"/>
          </a:xfrm>
          <a:prstGeom prst="rect">
            <a:avLst/>
          </a:prstGeom>
        </p:spPr>
      </p:pic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845CEF33-A5CC-A2BC-FDE0-24107509859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D74E5C9F-3622-3AA7-28A8-969C2988C1D4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766DDADA-BFCC-367E-1FD4-48895E4B2E5C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개고리</a:t>
            </a:r>
            <a:r>
              <a:rPr kumimoji="1" lang="ko-KR" altLang="en-US" sz="1400" dirty="0">
                <a:solidFill>
                  <a:schemeClr val="bg1"/>
                </a:solidFill>
              </a:rPr>
              <a:t>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개골청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D63329C-C7A3-4AC0-B164-32A8539C87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515" y="2196855"/>
            <a:ext cx="8330969" cy="259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4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FEACB815-775F-46F4-8A17-F79712BBF0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21264" y="1410955"/>
            <a:ext cx="7129667" cy="60455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개구리와 관련된 경험을 나눠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9" name="텍스트 개체 틀 1">
            <a:extLst>
              <a:ext uri="{FF2B5EF4-FFF2-40B4-BE49-F238E27FC236}">
                <a16:creationId xmlns:a16="http://schemas.microsoft.com/office/drawing/2014/main" id="{06EABDE6-C205-9EFF-C5E3-55223B32D6C5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20" name="텍스트 개체 틀 1">
            <a:extLst>
              <a:ext uri="{FF2B5EF4-FFF2-40B4-BE49-F238E27FC236}">
                <a16:creationId xmlns:a16="http://schemas.microsoft.com/office/drawing/2014/main" id="{D9149A94-3A90-EFFC-0B25-E9C8E99DD2CD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개고리</a:t>
            </a:r>
            <a:r>
              <a:rPr kumimoji="1" lang="ko-KR" altLang="en-US" sz="1400" dirty="0">
                <a:solidFill>
                  <a:schemeClr val="bg1"/>
                </a:solidFill>
              </a:rPr>
              <a:t>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개골청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2F4AB1E-7187-56DE-3D9E-9C813D0482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624" y="2440269"/>
            <a:ext cx="10180928" cy="441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개고리</a:t>
            </a:r>
            <a:r>
              <a:rPr kumimoji="1" lang="ko-KR" altLang="en-US" sz="1400" dirty="0">
                <a:solidFill>
                  <a:schemeClr val="bg1"/>
                </a:solidFill>
              </a:rPr>
              <a:t>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개골청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07928" y="2498265"/>
            <a:ext cx="6687587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000" dirty="0" err="1"/>
              <a:t>시김새를</a:t>
            </a:r>
            <a:r>
              <a:rPr kumimoji="1" lang="ko-KR" altLang="en-US" sz="4000" dirty="0"/>
              <a:t> 살려 노래를 부르며 즐겁게 놀이할 수 있어요</a:t>
            </a:r>
            <a:r>
              <a:rPr kumimoji="1" lang="en-US" altLang="ko-KR" sz="4000" dirty="0"/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2AD6B2C4-F465-B60B-E086-828F92116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356" y="4562155"/>
            <a:ext cx="8916644" cy="2295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 err="1"/>
              <a:t>시김새</a:t>
            </a:r>
            <a:r>
              <a:rPr kumimoji="1" lang="ko-KR" altLang="en-US" dirty="0"/>
              <a:t> 살려 노래 부르기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A2C1E9E0-98B3-8835-9F1F-9FFF9A7A7D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92272" y="898740"/>
            <a:ext cx="9226032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감상해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9" name="텍스트 개체 틀 1">
            <a:extLst>
              <a:ext uri="{FF2B5EF4-FFF2-40B4-BE49-F238E27FC236}">
                <a16:creationId xmlns:a16="http://schemas.microsoft.com/office/drawing/2014/main" id="{520F7EB3-5E69-F2C4-2AE9-0F5BF371BCFB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20" name="텍스트 개체 틀 1">
            <a:extLst>
              <a:ext uri="{FF2B5EF4-FFF2-40B4-BE49-F238E27FC236}">
                <a16:creationId xmlns:a16="http://schemas.microsoft.com/office/drawing/2014/main" id="{1E566438-87DF-B843-8B1F-E7A2C3CF84EB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개고리</a:t>
            </a:r>
            <a:r>
              <a:rPr kumimoji="1" lang="ko-KR" altLang="en-US" sz="1400" dirty="0">
                <a:solidFill>
                  <a:schemeClr val="bg1"/>
                </a:solidFill>
              </a:rPr>
              <a:t>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개골청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09E6FAB0-093C-DD5E-D44A-4BF451ADD4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7303" y="1632137"/>
            <a:ext cx="4927795" cy="4727012"/>
          </a:xfrm>
          <a:prstGeom prst="rect">
            <a:avLst/>
          </a:prstGeom>
        </p:spPr>
      </p:pic>
      <p:pic>
        <p:nvPicPr>
          <p:cNvPr id="2" name="Ⅰ-4-01 [개고리 개골청] 노래">
            <a:hlinkClick r:id="" action="ppaction://media"/>
            <a:extLst>
              <a:ext uri="{FF2B5EF4-FFF2-40B4-BE49-F238E27FC236}">
                <a16:creationId xmlns:a16="http://schemas.microsoft.com/office/drawing/2014/main" id="{A38A2C06-25C0-6BCF-EEBC-90DD452EF4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632801" y="990393"/>
            <a:ext cx="406400" cy="406400"/>
          </a:xfrm>
          <a:prstGeom prst="rect">
            <a:avLst/>
          </a:prstGeom>
        </p:spPr>
      </p:pic>
      <p:pic>
        <p:nvPicPr>
          <p:cNvPr id="3" name="Ⅰ-4-02 [개고리 개골청] 노래(전문가)">
            <a:hlinkClick r:id="" action="ppaction://media"/>
            <a:extLst>
              <a:ext uri="{FF2B5EF4-FFF2-40B4-BE49-F238E27FC236}">
                <a16:creationId xmlns:a16="http://schemas.microsoft.com/office/drawing/2014/main" id="{78276114-7FE7-78A6-1BFD-588B8E85EB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632801" y="148844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7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3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 err="1"/>
              <a:t>시김새</a:t>
            </a:r>
            <a:r>
              <a:rPr kumimoji="1" lang="ko-KR" altLang="en-US" dirty="0"/>
              <a:t> 살려 노래 부르기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A2C1E9E0-98B3-8835-9F1F-9FFF9A7A7D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92272" y="1056601"/>
            <a:ext cx="9226032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말붙임새를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익혀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005FD32D-3F62-70D7-8B96-C4F8054F17A9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BBF7A488-B75D-52F3-E777-1C05CE0AB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682" y="1846343"/>
            <a:ext cx="5444164" cy="4775582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0A4A2CA3-ACF0-EF60-AB43-FE3D25F01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6939" y="3847597"/>
            <a:ext cx="5469906" cy="1892291"/>
          </a:xfrm>
          <a:prstGeom prst="rect">
            <a:avLst/>
          </a:prstGeom>
        </p:spPr>
      </p:pic>
      <p:sp>
        <p:nvSpPr>
          <p:cNvPr id="22" name="텍스트 개체 틀 1">
            <a:extLst>
              <a:ext uri="{FF2B5EF4-FFF2-40B4-BE49-F238E27FC236}">
                <a16:creationId xmlns:a16="http://schemas.microsoft.com/office/drawing/2014/main" id="{B7ED04AD-2605-5C19-1422-C44FACDFAA26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개고리</a:t>
            </a:r>
            <a:r>
              <a:rPr kumimoji="1" lang="ko-KR" altLang="en-US" sz="1400" dirty="0">
                <a:solidFill>
                  <a:schemeClr val="bg1"/>
                </a:solidFill>
              </a:rPr>
              <a:t>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개골청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742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E7927578-F736-CFF7-0C2B-12E8682F3E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30281" y="4883107"/>
            <a:ext cx="5263712" cy="165360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1239E872-D975-D1B7-F941-A6F53CB177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04163" y="2904630"/>
            <a:ext cx="5289830" cy="1877563"/>
          </a:xfrm>
          <a:prstGeom prst="rect">
            <a:avLst/>
          </a:prstGeom>
        </p:spPr>
      </p:pic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 err="1"/>
              <a:t>시김새</a:t>
            </a:r>
            <a:r>
              <a:rPr kumimoji="1" lang="ko-KR" altLang="en-US" dirty="0"/>
              <a:t> 살려 노래 부르기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A2C1E9E0-98B3-8835-9F1F-9FFF9A7A7D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92272" y="898740"/>
            <a:ext cx="9226032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시김새를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익혀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0E9F99AE-E9AE-0D2A-CC8D-78F7003D6553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463ECF43-C305-6856-04AE-76F11F25C9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77036" y="1542363"/>
            <a:ext cx="6637977" cy="1214025"/>
          </a:xfrm>
          <a:prstGeom prst="rect">
            <a:avLst/>
          </a:prstGeom>
        </p:spPr>
      </p:pic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CE092C22-2EBF-AF20-7781-379F0140EF54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개고리</a:t>
            </a:r>
            <a:r>
              <a:rPr kumimoji="1" lang="ko-KR" altLang="en-US" sz="1400" dirty="0">
                <a:solidFill>
                  <a:schemeClr val="bg1"/>
                </a:solidFill>
              </a:rPr>
              <a:t>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개골청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3" name="Ⅰ-4-04 [개고리 개골청] 꺾는소리">
            <a:hlinkClick r:id="" action="ppaction://media"/>
            <a:extLst>
              <a:ext uri="{FF2B5EF4-FFF2-40B4-BE49-F238E27FC236}">
                <a16:creationId xmlns:a16="http://schemas.microsoft.com/office/drawing/2014/main" id="{D57A6523-E54C-1C63-DC86-C2EED06739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108904" y="3005544"/>
            <a:ext cx="406400" cy="406400"/>
          </a:xfrm>
          <a:prstGeom prst="rect">
            <a:avLst/>
          </a:prstGeom>
        </p:spPr>
      </p:pic>
      <p:pic>
        <p:nvPicPr>
          <p:cNvPr id="4" name="Ⅰ-4-05 [개고리 개골청] 떠는소리">
            <a:hlinkClick r:id="" action="ppaction://media"/>
            <a:extLst>
              <a:ext uri="{FF2B5EF4-FFF2-40B4-BE49-F238E27FC236}">
                <a16:creationId xmlns:a16="http://schemas.microsoft.com/office/drawing/2014/main" id="{D49FCB40-7D47-C552-589B-EADDE03A7E9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108904" y="499487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6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1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 err="1"/>
              <a:t>시김새</a:t>
            </a:r>
            <a:r>
              <a:rPr kumimoji="1" lang="ko-KR" altLang="en-US" dirty="0"/>
              <a:t> 살려 노래 부르기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A2C1E9E0-98B3-8835-9F1F-9FFF9A7A7D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92272" y="898740"/>
            <a:ext cx="9226032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시김새를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표현하며 노래를 익혀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9" name="텍스트 개체 틀 1">
            <a:extLst>
              <a:ext uri="{FF2B5EF4-FFF2-40B4-BE49-F238E27FC236}">
                <a16:creationId xmlns:a16="http://schemas.microsoft.com/office/drawing/2014/main" id="{520F7EB3-5E69-F2C4-2AE9-0F5BF371BCFB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20" name="텍스트 개체 틀 1">
            <a:extLst>
              <a:ext uri="{FF2B5EF4-FFF2-40B4-BE49-F238E27FC236}">
                <a16:creationId xmlns:a16="http://schemas.microsoft.com/office/drawing/2014/main" id="{1E566438-87DF-B843-8B1F-E7A2C3CF84EB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개고리</a:t>
            </a:r>
            <a:r>
              <a:rPr kumimoji="1" lang="ko-KR" altLang="en-US" sz="1400" dirty="0">
                <a:solidFill>
                  <a:schemeClr val="bg1"/>
                </a:solidFill>
              </a:rPr>
              <a:t>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개골청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09E6FAB0-093C-DD5E-D44A-4BF451ADD4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12394" y="1594957"/>
            <a:ext cx="5175481" cy="4964606"/>
          </a:xfrm>
          <a:prstGeom prst="rect">
            <a:avLst/>
          </a:prstGeom>
        </p:spPr>
      </p:pic>
      <p:pic>
        <p:nvPicPr>
          <p:cNvPr id="4" name="Ⅰ-4-01 [개고리 개골청] 노래">
            <a:hlinkClick r:id="" action="ppaction://media"/>
            <a:extLst>
              <a:ext uri="{FF2B5EF4-FFF2-40B4-BE49-F238E27FC236}">
                <a16:creationId xmlns:a16="http://schemas.microsoft.com/office/drawing/2014/main" id="{C68A5E6B-5BF7-09C0-6128-9803276212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645933" y="1014347"/>
            <a:ext cx="406400" cy="406400"/>
          </a:xfrm>
          <a:prstGeom prst="rect">
            <a:avLst/>
          </a:prstGeom>
        </p:spPr>
      </p:pic>
      <p:pic>
        <p:nvPicPr>
          <p:cNvPr id="5" name="Ⅰ-4-02 [개고리 개골청] 노래(전문가)">
            <a:hlinkClick r:id="" action="ppaction://media"/>
            <a:extLst>
              <a:ext uri="{FF2B5EF4-FFF2-40B4-BE49-F238E27FC236}">
                <a16:creationId xmlns:a16="http://schemas.microsoft.com/office/drawing/2014/main" id="{6F48B338-2738-1E52-C35F-EAA71DE897F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645933" y="1512399"/>
            <a:ext cx="406400" cy="406400"/>
          </a:xfrm>
          <a:prstGeom prst="rect">
            <a:avLst/>
          </a:prstGeom>
        </p:spPr>
      </p:pic>
      <p:pic>
        <p:nvPicPr>
          <p:cNvPr id="6" name="Ⅰ-4-03 [개고리 개골청] 반주">
            <a:hlinkClick r:id="" action="ppaction://media"/>
            <a:extLst>
              <a:ext uri="{FF2B5EF4-FFF2-40B4-BE49-F238E27FC236}">
                <a16:creationId xmlns:a16="http://schemas.microsoft.com/office/drawing/2014/main" id="{83AE16F3-E437-EFEB-868E-CC05E5B5DC3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645933" y="202005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452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3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73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AE304B5B-F3F3-D0F5-848F-99BD56FDB840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00ED2C0-951C-7912-A33F-6CFCB7916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5829" y="6348915"/>
            <a:ext cx="741583" cy="33417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25941095-1A1F-7391-5FA5-8B67F4662E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14636" y="1179450"/>
            <a:ext cx="7802307" cy="574193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신체 표현을 익혀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9" name="텍스트 개체 틀 2">
            <a:extLst>
              <a:ext uri="{FF2B5EF4-FFF2-40B4-BE49-F238E27FC236}">
                <a16:creationId xmlns:a16="http://schemas.microsoft.com/office/drawing/2014/main" id="{C20B369B-2BCD-7973-576D-A086A11BDE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60857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즐겁게 노래 부르며 </a:t>
            </a:r>
            <a:r>
              <a:rPr kumimoji="1" lang="en-US" altLang="ko-KR" dirty="0"/>
              <a:t>‘</a:t>
            </a:r>
            <a:r>
              <a:rPr kumimoji="1" lang="ko-KR" altLang="en-US" dirty="0" err="1"/>
              <a:t>개고리</a:t>
            </a:r>
            <a:r>
              <a:rPr kumimoji="1" lang="ko-KR" altLang="en-US" dirty="0"/>
              <a:t> </a:t>
            </a:r>
            <a:r>
              <a:rPr kumimoji="1" lang="ko-KR" altLang="en-US" dirty="0" err="1"/>
              <a:t>개골청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놀이하기</a:t>
            </a:r>
          </a:p>
        </p:txBody>
      </p:sp>
      <p:sp>
        <p:nvSpPr>
          <p:cNvPr id="30" name="텍스트 개체 틀 1">
            <a:extLst>
              <a:ext uri="{FF2B5EF4-FFF2-40B4-BE49-F238E27FC236}">
                <a16:creationId xmlns:a16="http://schemas.microsoft.com/office/drawing/2014/main" id="{ECD520DC-2A70-5286-F45F-C59571CBBEDE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31" name="텍스트 개체 틀 1">
            <a:extLst>
              <a:ext uri="{FF2B5EF4-FFF2-40B4-BE49-F238E27FC236}">
                <a16:creationId xmlns:a16="http://schemas.microsoft.com/office/drawing/2014/main" id="{631111F8-1592-F953-145C-E39EAF0C2994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개고리</a:t>
            </a:r>
            <a:r>
              <a:rPr kumimoji="1" lang="ko-KR" altLang="en-US" sz="1400" dirty="0">
                <a:solidFill>
                  <a:schemeClr val="bg1"/>
                </a:solidFill>
              </a:rPr>
              <a:t>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개골청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BFD3D52-5396-10CB-F0B4-A99F3791B4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08136"/>
            <a:ext cx="12192000" cy="311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510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A2C1E9E0-98B3-8835-9F1F-9FFF9A7A7D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92272" y="898740"/>
            <a:ext cx="9226032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노래 부르며 즐겁게 놀이해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9" name="텍스트 개체 틀 1">
            <a:extLst>
              <a:ext uri="{FF2B5EF4-FFF2-40B4-BE49-F238E27FC236}">
                <a16:creationId xmlns:a16="http://schemas.microsoft.com/office/drawing/2014/main" id="{520F7EB3-5E69-F2C4-2AE9-0F5BF371BCFB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20" name="텍스트 개체 틀 1">
            <a:extLst>
              <a:ext uri="{FF2B5EF4-FFF2-40B4-BE49-F238E27FC236}">
                <a16:creationId xmlns:a16="http://schemas.microsoft.com/office/drawing/2014/main" id="{1E566438-87DF-B843-8B1F-E7A2C3CF84EB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개고리</a:t>
            </a:r>
            <a:r>
              <a:rPr kumimoji="1" lang="ko-KR" altLang="en-US" sz="1400" dirty="0">
                <a:solidFill>
                  <a:schemeClr val="bg1"/>
                </a:solidFill>
              </a:rPr>
              <a:t>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개골청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09E6FAB0-093C-DD5E-D44A-4BF451ADD4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25457" y="1566824"/>
            <a:ext cx="5107393" cy="4899292"/>
          </a:xfrm>
          <a:prstGeom prst="rect">
            <a:avLst/>
          </a:prstGeom>
        </p:spPr>
      </p:pic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7B8762E6-C707-3199-3602-2B764EB7BB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60857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즐겁게 노래 부르며 </a:t>
            </a:r>
            <a:r>
              <a:rPr kumimoji="1" lang="en-US" altLang="ko-KR" dirty="0"/>
              <a:t>‘</a:t>
            </a:r>
            <a:r>
              <a:rPr kumimoji="1" lang="ko-KR" altLang="en-US" dirty="0" err="1"/>
              <a:t>개고리</a:t>
            </a:r>
            <a:r>
              <a:rPr kumimoji="1" lang="ko-KR" altLang="en-US" dirty="0"/>
              <a:t> </a:t>
            </a:r>
            <a:r>
              <a:rPr kumimoji="1" lang="ko-KR" altLang="en-US" dirty="0" err="1"/>
              <a:t>개골청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놀이하기</a:t>
            </a:r>
          </a:p>
        </p:txBody>
      </p:sp>
      <p:pic>
        <p:nvPicPr>
          <p:cNvPr id="2" name="Ⅰ-4-01 [개고리 개골청] 노래">
            <a:hlinkClick r:id="" action="ppaction://media"/>
            <a:extLst>
              <a:ext uri="{FF2B5EF4-FFF2-40B4-BE49-F238E27FC236}">
                <a16:creationId xmlns:a16="http://schemas.microsoft.com/office/drawing/2014/main" id="{2E679024-BE06-983D-F3CC-BB4C314E13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972206" y="960895"/>
            <a:ext cx="406400" cy="406400"/>
          </a:xfrm>
          <a:prstGeom prst="rect">
            <a:avLst/>
          </a:prstGeom>
        </p:spPr>
      </p:pic>
      <p:pic>
        <p:nvPicPr>
          <p:cNvPr id="3" name="Ⅰ-4-02 [개고리 개골청] 노래(전문가)">
            <a:hlinkClick r:id="" action="ppaction://media"/>
            <a:extLst>
              <a:ext uri="{FF2B5EF4-FFF2-40B4-BE49-F238E27FC236}">
                <a16:creationId xmlns:a16="http://schemas.microsoft.com/office/drawing/2014/main" id="{D967AE81-8405-CAA2-BBFE-CDA9D84B076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972206" y="1458947"/>
            <a:ext cx="406400" cy="406400"/>
          </a:xfrm>
          <a:prstGeom prst="rect">
            <a:avLst/>
          </a:prstGeom>
        </p:spPr>
      </p:pic>
      <p:pic>
        <p:nvPicPr>
          <p:cNvPr id="5" name="Ⅰ-4-03 [개고리 개골청] 반주">
            <a:hlinkClick r:id="" action="ppaction://media"/>
            <a:extLst>
              <a:ext uri="{FF2B5EF4-FFF2-40B4-BE49-F238E27FC236}">
                <a16:creationId xmlns:a16="http://schemas.microsoft.com/office/drawing/2014/main" id="{71E9E5C0-916B-EAF3-6820-2BCD36EA2E7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972206" y="196660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499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3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73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5524</TotalTime>
  <Words>346</Words>
  <Application>Microsoft Office PowerPoint</Application>
  <PresentationFormat>와이드스크린</PresentationFormat>
  <Paragraphs>64</Paragraphs>
  <Slides>13</Slides>
  <Notes>0</Notes>
  <HiddenSlides>0</HiddenSlides>
  <MMClips>10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13</vt:i4>
      </vt:variant>
    </vt:vector>
  </HeadingPairs>
  <TitlesOfParts>
    <vt:vector size="21" baseType="lpstr">
      <vt:lpstr>NanumGothicExtraBold</vt:lpstr>
      <vt:lpstr>NanumGothic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164</cp:revision>
  <dcterms:created xsi:type="dcterms:W3CDTF">2024-07-03T01:17:18Z</dcterms:created>
  <dcterms:modified xsi:type="dcterms:W3CDTF">2025-02-25T04:12:15Z</dcterms:modified>
</cp:coreProperties>
</file>