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4"/>
  </p:notesMasterIdLst>
  <p:handoutMasterIdLst>
    <p:handoutMasterId r:id="rId15"/>
  </p:handoutMasterIdLst>
  <p:sldIdLst>
    <p:sldId id="300" r:id="rId5"/>
    <p:sldId id="339" r:id="rId6"/>
    <p:sldId id="304" r:id="rId7"/>
    <p:sldId id="522" r:id="rId8"/>
    <p:sldId id="511" r:id="rId9"/>
    <p:sldId id="525" r:id="rId10"/>
    <p:sldId id="512" r:id="rId11"/>
    <p:sldId id="350" r:id="rId12"/>
    <p:sldId id="295" r:id="rId13"/>
  </p:sldIdLst>
  <p:sldSz cx="12192000" cy="6858000"/>
  <p:notesSz cx="6858000" cy="9144000"/>
  <p:embeddedFontLst>
    <p:embeddedFont>
      <p:font typeface="NanumGothic" panose="020D0604000000000000" pitchFamily="50" charset="-127"/>
      <p:regular r:id="rId16"/>
      <p:bold r:id="rId17"/>
    </p:embeddedFont>
    <p:embeddedFont>
      <p:font typeface="NanumGothic" panose="020D0604000000000000" pitchFamily="50" charset="-127"/>
      <p:regular r:id="rId16"/>
      <p:bold r:id="rId17"/>
    </p:embeddedFont>
    <p:embeddedFont>
      <p:font typeface="NanumGothicExtraBold" panose="020D0904000000000000" pitchFamily="50" charset="-127"/>
      <p:bold r:id="rId18"/>
    </p:embeddedFont>
    <p:embeddedFont>
      <p:font typeface="맑은 고딕" panose="020B0503020000020004" pitchFamily="50" charset="-127"/>
      <p:regular r:id="rId19"/>
      <p:bold r:id="rId20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FDF"/>
    <a:srgbClr val="DADF00"/>
    <a:srgbClr val="DFAE00"/>
    <a:srgbClr val="5F3F00"/>
    <a:srgbClr val="BABF00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3"/>
  </p:normalViewPr>
  <p:slideViewPr>
    <p:cSldViewPr snapToGrid="0" showGuides="1">
      <p:cViewPr varScale="1">
        <p:scale>
          <a:sx n="146" d="100"/>
          <a:sy n="146" d="100"/>
        </p:scale>
        <p:origin x="78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2025-02-27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2025-02-27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625FBAA-D309-8660-C0A0-427CE0D6D63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F149113-FFD7-D964-C13F-2149FCDC90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4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35598" y="3375863"/>
            <a:ext cx="6720804" cy="792000"/>
          </a:xfrm>
        </p:spPr>
        <p:txBody>
          <a:bodyPr/>
          <a:lstStyle/>
          <a:p>
            <a:r>
              <a:rPr lang="ko-KR" altLang="en-US" dirty="0"/>
              <a:t>우리 반 음악 방송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465211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673B6A72-02C0-2DED-1EF0-B8839F4143AB}"/>
              </a:ext>
            </a:extLst>
          </p:cNvPr>
          <p:cNvSpPr txBox="1">
            <a:spLocks/>
          </p:cNvSpPr>
          <p:nvPr/>
        </p:nvSpPr>
        <p:spPr>
          <a:xfrm>
            <a:off x="1194165" y="1243229"/>
            <a:ext cx="992767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내가 좋아하는 음악 소개하기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4F8ED40-0273-06B7-1611-32270529E5EF}"/>
              </a:ext>
            </a:extLst>
          </p:cNvPr>
          <p:cNvSpPr txBox="1">
            <a:spLocks/>
          </p:cNvSpPr>
          <p:nvPr/>
        </p:nvSpPr>
        <p:spPr>
          <a:xfrm>
            <a:off x="1158670" y="1929193"/>
            <a:ext cx="8098540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내가 좋아하는 음악을 이야기한다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B05C4206-5BBA-4A88-C2F5-0A4CDE48D8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3373" y="2520542"/>
            <a:ext cx="3752327" cy="4039021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674C0937-FD5B-8808-3307-913596D0CB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7001" y="4929396"/>
            <a:ext cx="4791744" cy="1743318"/>
          </a:xfrm>
          <a:prstGeom prst="rect">
            <a:avLst/>
          </a:prstGeom>
        </p:spPr>
      </p:pic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2763B8F5-C4AB-49FC-2D42-C99E507A83D5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5832BE07-0D5F-0DCE-EA33-B54574085766}"/>
              </a:ext>
            </a:extLst>
          </p:cNvPr>
          <p:cNvSpPr txBox="1">
            <a:spLocks/>
          </p:cNvSpPr>
          <p:nvPr/>
        </p:nvSpPr>
        <p:spPr>
          <a:xfrm>
            <a:off x="10528994" y="533384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우리 반 음악 방송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9829DF4E-CF1B-6266-F8F1-AA6EB88AE620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72~73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736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528994" y="533384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우리 반 음악 방송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72~73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99855" y="2652812"/>
            <a:ext cx="859229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400" dirty="0"/>
              <a:t>생활 속에서 친숙한 음악을 소개하며 음악을 즐길 수 있어요</a:t>
            </a:r>
            <a:r>
              <a:rPr kumimoji="1" lang="en-US" altLang="ko-KR" sz="4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714A2-A1E7-3A0E-A9E1-85AAC81BC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E5401B5-2ABB-3582-6088-D082436787B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366B083-2CB0-853A-E19E-2E2AFF244E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생활 속에서 음악을 즐긴 경험을 친구들과 이야기 나누기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2B5F1A1-C21A-1D11-A15A-914C81880FD9}"/>
              </a:ext>
            </a:extLst>
          </p:cNvPr>
          <p:cNvSpPr txBox="1">
            <a:spLocks/>
          </p:cNvSpPr>
          <p:nvPr/>
        </p:nvSpPr>
        <p:spPr>
          <a:xfrm>
            <a:off x="864041" y="1097576"/>
            <a:ext cx="10254675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생활 속에서 음악을 즐긴 경험을 생각하고 정리하기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2B84A7C9-FCF9-CA4D-8DAC-A69D7F5E7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703" y="1829458"/>
            <a:ext cx="10326541" cy="4896533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522CB434-A0E8-CB7A-2AE7-77D441FA89FE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B56B40F0-7C0A-656C-52A4-4135FF83D03E}"/>
              </a:ext>
            </a:extLst>
          </p:cNvPr>
          <p:cNvSpPr txBox="1">
            <a:spLocks/>
          </p:cNvSpPr>
          <p:nvPr/>
        </p:nvSpPr>
        <p:spPr>
          <a:xfrm>
            <a:off x="10528994" y="533384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우리 반 음악 방송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08331229-8ED3-EEB6-06A1-808DA752BE47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72~73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044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B6AC9-92B6-CF18-F198-34F6EB1EB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6B35CD1D-FC81-6E29-C985-619D8F6B8C3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C91B5108-4A93-6780-6D75-BAC2DCB79D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2335" y="281385"/>
            <a:ext cx="8175182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내가 좋아하는 음악 조사하기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8FDAC2AB-FE54-77B5-C032-EC22EE6AC6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253" y="2061190"/>
            <a:ext cx="11262982" cy="3621482"/>
          </a:xfrm>
          <a:prstGeom prst="rect">
            <a:avLst/>
          </a:prstGeom>
        </p:spPr>
      </p:pic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1F552AD6-767B-E6A8-C731-4A3957C43030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AD5C818E-DCBE-E2B5-90EF-1642D587AB7B}"/>
              </a:ext>
            </a:extLst>
          </p:cNvPr>
          <p:cNvSpPr txBox="1">
            <a:spLocks/>
          </p:cNvSpPr>
          <p:nvPr/>
        </p:nvSpPr>
        <p:spPr>
          <a:xfrm>
            <a:off x="10528994" y="533384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우리 반 음악 방송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79D03D67-040E-DA36-B3E6-C1C5A60FDF3B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72~73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787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1E5FDF-D094-8640-C957-9B6DBFB1CD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0554556C-E0A6-36B9-CAA7-D9CFFA20CCB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CC93C706-3C64-1B2F-F381-407B6D9832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0752" y="201938"/>
            <a:ext cx="8175182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내가 조사한 자료를 바탕으로 </a:t>
            </a:r>
            <a:r>
              <a:rPr kumimoji="1" lang="ko-KR" altLang="en-US" dirty="0" err="1"/>
              <a:t>소개글을</a:t>
            </a:r>
            <a:r>
              <a:rPr kumimoji="1" lang="ko-KR" altLang="en-US" dirty="0"/>
              <a:t> 써서 우리 반 음악 방송에서 발표하기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EBFF9ABE-5047-256B-4A9B-77891F24A8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369" y="1620298"/>
            <a:ext cx="10136015" cy="3829584"/>
          </a:xfrm>
          <a:prstGeom prst="rect">
            <a:avLst/>
          </a:prstGeom>
        </p:spPr>
      </p:pic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1BB4278E-0156-4239-CC78-0B7C5D641FD6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7F356233-E3A0-45F1-1038-AD868D3FA1B5}"/>
              </a:ext>
            </a:extLst>
          </p:cNvPr>
          <p:cNvSpPr txBox="1">
            <a:spLocks/>
          </p:cNvSpPr>
          <p:nvPr/>
        </p:nvSpPr>
        <p:spPr>
          <a:xfrm>
            <a:off x="10528994" y="533384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우리 반 음악 방송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FFEC8262-2E81-9981-4C23-8DA7BF0A0996}"/>
              </a:ext>
            </a:extLst>
          </p:cNvPr>
          <p:cNvSpPr txBox="1">
            <a:spLocks/>
          </p:cNvSpPr>
          <p:nvPr/>
        </p:nvSpPr>
        <p:spPr>
          <a:xfrm>
            <a:off x="1818175" y="620224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72~73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889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27863-83F8-0659-1E46-D08CEBD1D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DBB9879-F723-918F-22FB-CF27F689004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16BB6A0F-F86A-6EBD-2607-02D2035B58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76845" y="205159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우리 반 음악 방송에서 들었던 음악 중에서 다시 찾아 듣고 싶은 음악 이야기하기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06D3803-F21B-F43E-1820-AB2FF895BE13}"/>
              </a:ext>
            </a:extLst>
          </p:cNvPr>
          <p:cNvSpPr txBox="1">
            <a:spLocks/>
          </p:cNvSpPr>
          <p:nvPr/>
        </p:nvSpPr>
        <p:spPr>
          <a:xfrm>
            <a:off x="881615" y="1014427"/>
            <a:ext cx="10575687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친구들이 소개한 음악 중에서 인상적이거나 감동적이었던 음악 이야기하기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D84BD1D9-9F58-769F-52C0-3E26D610F4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2128" y="1874605"/>
            <a:ext cx="4067743" cy="4658375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526EE174-A86A-7B25-4052-7FF6705456DE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E6507F76-89DF-E32A-73AD-C2CAB10A19B3}"/>
              </a:ext>
            </a:extLst>
          </p:cNvPr>
          <p:cNvSpPr txBox="1">
            <a:spLocks/>
          </p:cNvSpPr>
          <p:nvPr/>
        </p:nvSpPr>
        <p:spPr>
          <a:xfrm>
            <a:off x="10528994" y="533384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우리 반 음악 방송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22292203-5394-583C-663E-2F626052FC0C}"/>
              </a:ext>
            </a:extLst>
          </p:cNvPr>
          <p:cNvSpPr txBox="1">
            <a:spLocks/>
          </p:cNvSpPr>
          <p:nvPr/>
        </p:nvSpPr>
        <p:spPr>
          <a:xfrm>
            <a:off x="2014117" y="607162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72~73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062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47794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1492992E-4F60-D088-888F-3FC5C2593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568" y="2695035"/>
            <a:ext cx="9746864" cy="2094367"/>
          </a:xfrm>
          <a:prstGeom prst="rect">
            <a:avLst/>
          </a:prstGeom>
        </p:spPr>
      </p:pic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593ABA4B-9631-4752-85F5-751937455F29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8244B090-E175-1EF3-A52B-455BFC6AF065}"/>
              </a:ext>
            </a:extLst>
          </p:cNvPr>
          <p:cNvSpPr txBox="1">
            <a:spLocks/>
          </p:cNvSpPr>
          <p:nvPr/>
        </p:nvSpPr>
        <p:spPr>
          <a:xfrm>
            <a:off x="10528994" y="533384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우리 반 음악 방송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B8C2FF59-529A-9DD2-1B9D-13A194769BCB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72~73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147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4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7524</TotalTime>
  <Words>244</Words>
  <Application>Microsoft Office PowerPoint</Application>
  <PresentationFormat>와이드스크린</PresentationFormat>
  <Paragraphs>44</Paragraphs>
  <Slides>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9</vt:i4>
      </vt:variant>
    </vt:vector>
  </HeadingPairs>
  <TitlesOfParts>
    <vt:vector size="18" baseType="lpstr">
      <vt:lpstr>NanumGothicExtraBold</vt:lpstr>
      <vt:lpstr>맑은 고딕</vt:lpstr>
      <vt:lpstr>NanumGothic</vt:lpstr>
      <vt:lpstr>Arial</vt:lpstr>
      <vt:lpstr>NanumGothic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185</cp:revision>
  <dcterms:created xsi:type="dcterms:W3CDTF">2024-07-03T01:17:18Z</dcterms:created>
  <dcterms:modified xsi:type="dcterms:W3CDTF">2025-02-27T06:48:51Z</dcterms:modified>
</cp:coreProperties>
</file>