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2"/>
  </p:notesMasterIdLst>
  <p:sldIdLst>
    <p:sldId id="296" r:id="rId5"/>
    <p:sldId id="286" r:id="rId6"/>
    <p:sldId id="293" r:id="rId7"/>
    <p:sldId id="299" r:id="rId8"/>
    <p:sldId id="298" r:id="rId9"/>
    <p:sldId id="301" r:id="rId10"/>
    <p:sldId id="295" r:id="rId11"/>
  </p:sldIdLst>
  <p:sldSz cx="12192000" cy="6858000"/>
  <p:notesSz cx="6858000" cy="9144000"/>
  <p:embeddedFontLst>
    <p:embeddedFont>
      <p:font typeface="함초롬돋움" panose="020B0604000101010101" pitchFamily="50" charset="-127"/>
      <p:regular r:id="rId13"/>
      <p:bold r:id="rId14"/>
    </p:embeddedFont>
    <p:embeddedFont>
      <p:font typeface="NanumGothicExtraBold" panose="020D0904000000000000" pitchFamily="50" charset="-127"/>
      <p:bold r:id="rId15"/>
    </p:embeddedFont>
    <p:embeddedFont>
      <p:font typeface="Spoqa Han Sans Neo" panose="020B0600000101010101" charset="0"/>
      <p:regular r:id="rId16"/>
      <p:bold r:id="rId17"/>
      <p:italic r:id="rId18"/>
      <p:boldItalic r:id="rId19"/>
    </p:embeddedFont>
    <p:embeddedFont>
      <p:font typeface="나눔고딕" panose="020D0604000000000000" pitchFamily="50" charset="-127"/>
      <p:regular r:id="rId20"/>
      <p:bold r:id="rId21"/>
    </p:embeddedFont>
    <p:embeddedFont>
      <p:font typeface="나눔손글씨 힘내라는 말보단" panose="02000503000000000000" pitchFamily="2" charset="-127"/>
      <p:regular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BE9"/>
    <a:srgbClr val="3CC864"/>
    <a:srgbClr val="FFE5E9"/>
    <a:srgbClr val="E7356C"/>
    <a:srgbClr val="FDFFE5"/>
    <a:srgbClr val="E7F5FD"/>
    <a:srgbClr val="EDF7ED"/>
    <a:srgbClr val="FBE9F4"/>
    <a:srgbClr val="FFEFE5"/>
    <a:srgbClr val="F2FB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8B1032C-EA38-4F05-BA0D-38AFFFC7BED3}" styleName="밝은 스타일 3 - 강조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6224" autoAdjust="0"/>
  </p:normalViewPr>
  <p:slideViewPr>
    <p:cSldViewPr snapToGrid="0" showGuides="1">
      <p:cViewPr varScale="1">
        <p:scale>
          <a:sx n="106" d="100"/>
          <a:sy n="106" d="100"/>
        </p:scale>
        <p:origin x="11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9.fntdata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2.fntdata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2024-09-02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25">
            <a:extLst>
              <a:ext uri="{FF2B5EF4-FFF2-40B4-BE49-F238E27FC236}">
                <a16:creationId xmlns:a16="http://schemas.microsoft.com/office/drawing/2014/main" id="{A5937042-569E-5BB7-5378-6EF8779A9F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4668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D958E77C-A7EA-957F-5114-204E3010982F}"/>
              </a:ext>
            </a:extLst>
          </p:cNvPr>
          <p:cNvSpPr/>
          <p:nvPr userDrawn="1"/>
        </p:nvSpPr>
        <p:spPr>
          <a:xfrm>
            <a:off x="3862800" y="2844000"/>
            <a:ext cx="4464000" cy="432000"/>
          </a:xfrm>
          <a:prstGeom prst="roundRect">
            <a:avLst>
              <a:gd name="adj" fmla="val 50000"/>
            </a:avLst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2000" b="1" i="0" dirty="0">
              <a:latin typeface="NanumGothic" panose="020D0604000000000000" pitchFamily="34" charset="-127"/>
              <a:ea typeface="NanumGothic" panose="020D0604000000000000" pitchFamily="34" charset="-127"/>
            </a:endParaRPr>
          </a:p>
        </p:txBody>
      </p:sp>
      <p:sp>
        <p:nvSpPr>
          <p:cNvPr id="5" name="텍스트 개체 틀 3">
            <a:extLst>
              <a:ext uri="{FF2B5EF4-FFF2-40B4-BE49-F238E27FC236}">
                <a16:creationId xmlns:a16="http://schemas.microsoft.com/office/drawing/2014/main" id="{C0DED0F2-E2F7-D27A-D7A0-603D8BC96E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16000" y="2931672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8009D37-E30A-BF97-5A1D-56FDD1F6D276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6EBDC76B-5B54-970F-AE44-9370E389209E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A217F92E-9D43-768B-A2C9-38015B477E3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7F2F0737-A523-9F04-6148-A00F675376C0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7" name="직선 연결선 17">
            <a:extLst>
              <a:ext uri="{FF2B5EF4-FFF2-40B4-BE49-F238E27FC236}">
                <a16:creationId xmlns:a16="http://schemas.microsoft.com/office/drawing/2014/main" id="{CD0C091A-2BAE-07E5-68B0-75CA4E971BCB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3BE39A-E3CB-CAF7-DF46-629AF5D13DD3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12" name="그림 11" descr="블랙, 어둠이(가) 표시된 사진&#10;&#10;자동 생성된 설명">
            <a:extLst>
              <a:ext uri="{FF2B5EF4-FFF2-40B4-BE49-F238E27FC236}">
                <a16:creationId xmlns:a16="http://schemas.microsoft.com/office/drawing/2014/main" id="{A8285361-44FF-ED18-F3B8-52415F071B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13" name="슬라이드 번호 개체 틀 12">
            <a:extLst>
              <a:ext uri="{FF2B5EF4-FFF2-40B4-BE49-F238E27FC236}">
                <a16:creationId xmlns:a16="http://schemas.microsoft.com/office/drawing/2014/main" id="{F4C2E679-83B1-B2A6-8A20-9F48959DFB4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160F5D8-01C7-79A3-5DD4-094C3009BFC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4" name="직선 연결선 22">
            <a:extLst>
              <a:ext uri="{FF2B5EF4-FFF2-40B4-BE49-F238E27FC236}">
                <a16:creationId xmlns:a16="http://schemas.microsoft.com/office/drawing/2014/main" id="{49FF2D91-2149-AF04-6D38-F5DED2BFFD32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CB3472B-CE4C-9830-8B23-DD1F956CAB36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pic>
        <p:nvPicPr>
          <p:cNvPr id="8" name="그림 7" descr="블랙, 어둠이(가) 표시된 사진&#10;&#10;자동 생성된 설명">
            <a:extLst>
              <a:ext uri="{FF2B5EF4-FFF2-40B4-BE49-F238E27FC236}">
                <a16:creationId xmlns:a16="http://schemas.microsoft.com/office/drawing/2014/main" id="{CCFEA517-F91C-3B65-05D9-475824BB5F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BD3E1DC-FCA0-8F07-B1AC-8CF775A7D27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827DE20D-C609-ACCC-A904-7BF9720C8E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벽, 가전, 디자인, 실내이(가) 표시된 사진&#10;&#10;자동 생성된 설명">
            <a:extLst>
              <a:ext uri="{FF2B5EF4-FFF2-40B4-BE49-F238E27FC236}">
                <a16:creationId xmlns:a16="http://schemas.microsoft.com/office/drawing/2014/main" id="{CF55811D-1884-3441-FCEE-400FA6442E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hyperlink" Target="https://youtu.be/VObNwoMfbOM?si=URXS_FpYQTJG6AJ9" TargetMode="Externa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p3"/><Relationship Id="rId9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23.svg"/><Relationship Id="rId3" Type="http://schemas.microsoft.com/office/2007/relationships/media" Target="../media/media1.mp3"/><Relationship Id="rId7" Type="http://schemas.openxmlformats.org/officeDocument/2006/relationships/image" Target="../media/image19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1.sv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audio" Target="../media/media1.mp3"/><Relationship Id="rId9" Type="http://schemas.openxmlformats.org/officeDocument/2006/relationships/hyperlink" Target="https://youtu.be/VObNwoMfbOM?si=URXS_FpYQTJG6AJ9" TargetMode="External"/><Relationship Id="rId14" Type="http://schemas.openxmlformats.org/officeDocument/2006/relationships/image" Target="../media/image2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682A7D37-D3A7-2C8B-1BC1-0489F9D315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아침나라 교과서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8F5DEC7-3912-04AC-533A-22CB16B334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아침나라 음악 </a:t>
            </a:r>
            <a:r>
              <a:rPr kumimoji="1" lang="en-US" altLang="ko-KR" dirty="0">
                <a:latin typeface="+mj-ea"/>
                <a:ea typeface="+mj-ea"/>
              </a:rPr>
              <a:t>PPT</a:t>
            </a:r>
            <a:endParaRPr kumimoji="1"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42955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536078CB-622F-864C-2A8F-3BCA9FA11F3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민중의 노래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FA0C029-6FFC-B442-A0D7-260DE9D60C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 </a:t>
            </a:r>
            <a:r>
              <a:rPr kumimoji="1" lang="en-US" altLang="ko-KR" dirty="0">
                <a:latin typeface="+mn-ea"/>
                <a:ea typeface="+mn-ea"/>
              </a:rPr>
              <a:t>1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FDD59590-197A-3F6D-864A-B15DEBB0FC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02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DB5E3CC-31B8-771D-4BC6-3240DA32280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77497" y="3430800"/>
            <a:ext cx="4598138" cy="504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‘</a:t>
            </a:r>
            <a:r>
              <a:rPr kumimoji="1" lang="ko-KR" altLang="en-US" dirty="0">
                <a:latin typeface="+mn-ea"/>
                <a:ea typeface="+mn-ea"/>
              </a:rPr>
              <a:t>민중의 노래</a:t>
            </a:r>
            <a:r>
              <a:rPr kumimoji="1" lang="en-US" altLang="ko-KR" dirty="0">
                <a:latin typeface="+mn-ea"/>
                <a:ea typeface="+mn-ea"/>
              </a:rPr>
              <a:t>’ </a:t>
            </a:r>
            <a:r>
              <a:rPr kumimoji="1" lang="ko-KR" altLang="en-US" dirty="0">
                <a:latin typeface="+mn-ea"/>
                <a:ea typeface="+mn-ea"/>
              </a:rPr>
              <a:t>가사 소리 내어 읽어 보기</a:t>
            </a:r>
            <a:endParaRPr kumimoji="1" lang="en-US" altLang="ko-KR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801DD10-108A-EA22-5FB2-1CFA849637F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 </a:t>
            </a:r>
            <a:r>
              <a:rPr kumimoji="1" lang="en-US" altLang="ko-KR" dirty="0">
                <a:latin typeface="+mn-ea"/>
                <a:ea typeface="+mn-ea"/>
              </a:rPr>
              <a:t>2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FF00E8BA-E981-E4F1-9981-C048E0BC3E3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03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1891396C-C782-73A6-93D6-EC9297A6EE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7364" y="4610132"/>
            <a:ext cx="5772671" cy="504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- </a:t>
            </a:r>
            <a:r>
              <a:rPr kumimoji="1" lang="ko-KR" altLang="en-US" dirty="0">
                <a:latin typeface="+mn-ea"/>
                <a:ea typeface="+mn-ea"/>
              </a:rPr>
              <a:t>악곡의 구성과 특징 익히기</a:t>
            </a:r>
            <a:endParaRPr kumimoji="1" lang="en-US" altLang="ko-KR" dirty="0">
              <a:latin typeface="+mn-ea"/>
              <a:ea typeface="+mn-ea"/>
            </a:endParaRPr>
          </a:p>
          <a:p>
            <a:r>
              <a:rPr kumimoji="1" lang="en-US" altLang="ko-KR" dirty="0">
                <a:latin typeface="+mn-ea"/>
                <a:ea typeface="+mn-ea"/>
              </a:rPr>
              <a:t>- </a:t>
            </a:r>
            <a:r>
              <a:rPr kumimoji="1" lang="ko-KR" altLang="en-US" dirty="0" err="1">
                <a:latin typeface="+mn-ea"/>
                <a:ea typeface="+mn-ea"/>
              </a:rPr>
              <a:t>부점</a:t>
            </a:r>
            <a:r>
              <a:rPr kumimoji="1" lang="ko-KR" altLang="en-US" dirty="0">
                <a:latin typeface="+mn-ea"/>
                <a:ea typeface="+mn-ea"/>
              </a:rPr>
              <a:t> 리듬과 셋잇단음표 리듬 익히기</a:t>
            </a:r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14DCF484-51ED-D5B5-5AAC-CD0C88E577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활동 </a:t>
            </a:r>
            <a:r>
              <a:rPr kumimoji="1" lang="en-US" altLang="ko-KR" dirty="0">
                <a:latin typeface="+mn-ea"/>
                <a:ea typeface="+mn-ea"/>
              </a:rPr>
              <a:t>3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0" name="텍스트 개체 틀 9">
            <a:extLst>
              <a:ext uri="{FF2B5EF4-FFF2-40B4-BE49-F238E27FC236}">
                <a16:creationId xmlns:a16="http://schemas.microsoft.com/office/drawing/2014/main" id="{8710364E-E9F5-CA59-E4F9-F1AEDCDD1F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04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1" name="텍스트 개체 틀 10">
            <a:extLst>
              <a:ext uri="{FF2B5EF4-FFF2-40B4-BE49-F238E27FC236}">
                <a16:creationId xmlns:a16="http://schemas.microsoft.com/office/drawing/2014/main" id="{4A146756-BD51-EAE5-0F63-4235053EA1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57908" y="5778664"/>
            <a:ext cx="5772670" cy="504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악곡 부르기</a:t>
            </a:r>
          </a:p>
        </p:txBody>
      </p:sp>
      <p:sp>
        <p:nvSpPr>
          <p:cNvPr id="12" name="텍스트 개체 틀 11">
            <a:extLst>
              <a:ext uri="{FF2B5EF4-FFF2-40B4-BE49-F238E27FC236}">
                <a16:creationId xmlns:a16="http://schemas.microsoft.com/office/drawing/2014/main" id="{5219B297-9768-AEEB-270F-C0F62D1B517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753307" y="1881977"/>
            <a:ext cx="5402373" cy="234000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도입</a:t>
            </a:r>
          </a:p>
        </p:txBody>
      </p:sp>
      <p:sp>
        <p:nvSpPr>
          <p:cNvPr id="13" name="텍스트 개체 틀 12">
            <a:extLst>
              <a:ext uri="{FF2B5EF4-FFF2-40B4-BE49-F238E27FC236}">
                <a16:creationId xmlns:a16="http://schemas.microsoft.com/office/drawing/2014/main" id="{9369111D-D004-8BF7-A21F-22DC0640FC31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01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6" name="텍스트 개체 틀 15">
            <a:extLst>
              <a:ext uri="{FF2B5EF4-FFF2-40B4-BE49-F238E27FC236}">
                <a16:creationId xmlns:a16="http://schemas.microsoft.com/office/drawing/2014/main" id="{A0FBD9D0-0C49-EDBA-BD1B-492DE547D03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876364" y="2240668"/>
            <a:ext cx="5096435" cy="504000"/>
          </a:xfrm>
        </p:spPr>
        <p:txBody>
          <a:bodyPr/>
          <a:lstStyle/>
          <a:p>
            <a:r>
              <a:rPr kumimoji="1" lang="en-US" altLang="ko-KR" dirty="0">
                <a:latin typeface="+mn-ea"/>
                <a:ea typeface="+mn-ea"/>
              </a:rPr>
              <a:t>- ‘</a:t>
            </a:r>
            <a:r>
              <a:rPr kumimoji="1" lang="ko-KR" altLang="en-US" dirty="0">
                <a:latin typeface="+mn-ea"/>
                <a:ea typeface="+mn-ea"/>
              </a:rPr>
              <a:t>민중의 노래</a:t>
            </a:r>
            <a:r>
              <a:rPr kumimoji="1" lang="en-US" altLang="ko-KR" dirty="0">
                <a:latin typeface="+mn-ea"/>
                <a:ea typeface="+mn-ea"/>
              </a:rPr>
              <a:t>’ </a:t>
            </a:r>
            <a:r>
              <a:rPr kumimoji="1" lang="ko-KR" altLang="en-US" dirty="0">
                <a:latin typeface="+mn-ea"/>
                <a:ea typeface="+mn-ea"/>
              </a:rPr>
              <a:t>감상하기</a:t>
            </a:r>
            <a:endParaRPr kumimoji="1" lang="en-US" altLang="ko-KR" dirty="0">
              <a:latin typeface="+mn-ea"/>
              <a:ea typeface="+mn-ea"/>
            </a:endParaRPr>
          </a:p>
          <a:p>
            <a:r>
              <a:rPr kumimoji="1" lang="en-US" altLang="ko-KR" dirty="0">
                <a:latin typeface="+mn-ea"/>
                <a:ea typeface="+mn-ea"/>
              </a:rPr>
              <a:t>- </a:t>
            </a:r>
            <a:r>
              <a:rPr kumimoji="1" lang="ko-KR" altLang="en-US" dirty="0">
                <a:latin typeface="+mn-ea"/>
                <a:ea typeface="+mn-ea"/>
              </a:rPr>
              <a:t>뮤지컬 「레 </a:t>
            </a:r>
            <a:r>
              <a:rPr kumimoji="1" lang="ko-KR" altLang="en-US" dirty="0" err="1">
                <a:latin typeface="+mn-ea"/>
                <a:ea typeface="+mn-ea"/>
              </a:rPr>
              <a:t>미제라블」의</a:t>
            </a:r>
            <a:r>
              <a:rPr kumimoji="1" lang="ko-KR" altLang="en-US" dirty="0">
                <a:latin typeface="+mn-ea"/>
                <a:ea typeface="+mn-ea"/>
              </a:rPr>
              <a:t> 내용 파악하기</a:t>
            </a:r>
            <a:endParaRPr kumimoji="1" lang="en-US" altLang="ko-KR" dirty="0">
              <a:latin typeface="+mn-ea"/>
              <a:ea typeface="+mn-ea"/>
            </a:endParaRPr>
          </a:p>
          <a:p>
            <a:pPr marL="285750" indent="-285750">
              <a:buFontTx/>
              <a:buChar char="-"/>
            </a:pPr>
            <a:endParaRPr kumimoji="1" lang="en-US" altLang="ko-KR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6659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8" grpId="0" build="p"/>
      <p:bldP spid="11" grpId="0" build="p"/>
      <p:bldP spid="1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3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뮤지컬 「레 </a:t>
            </a:r>
            <a:r>
              <a:rPr kumimoji="1" lang="ko-KR" altLang="en-US" dirty="0" err="1">
                <a:solidFill>
                  <a:schemeClr val="tx1"/>
                </a:solidFill>
                <a:latin typeface="+mn-ea"/>
                <a:ea typeface="+mn-ea"/>
              </a:rPr>
              <a:t>미제라블</a:t>
            </a:r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」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  <a:latin typeface="+mn-ea"/>
                <a:ea typeface="+mn-ea"/>
              </a:rPr>
              <a:t>학습 목표</a:t>
            </a:r>
            <a:r>
              <a:rPr kumimoji="1" lang="en-US" altLang="ko-KR" dirty="0">
                <a:latin typeface="+mn-ea"/>
                <a:ea typeface="+mn-ea"/>
              </a:rPr>
              <a:t> &gt; </a:t>
            </a:r>
            <a:r>
              <a:rPr lang="ko-KR" altLang="en-US" kern="0" spc="0" dirty="0">
                <a:effectLst/>
                <a:latin typeface="+mn-ea"/>
                <a:ea typeface="+mn-ea"/>
              </a:rPr>
              <a:t>뮤지컬 「레 </a:t>
            </a:r>
            <a:r>
              <a:rPr lang="ko-KR" altLang="en-US" kern="0" spc="0" dirty="0" err="1">
                <a:effectLst/>
                <a:latin typeface="+mn-ea"/>
                <a:ea typeface="+mn-ea"/>
              </a:rPr>
              <a:t>미제라블」의</a:t>
            </a:r>
            <a:r>
              <a:rPr lang="ko-KR" altLang="en-US" kern="0" spc="0" dirty="0">
                <a:effectLst/>
                <a:latin typeface="+mn-ea"/>
                <a:ea typeface="+mn-ea"/>
              </a:rPr>
              <a:t> 내용을 알고 노래 부를 수 있다</a:t>
            </a:r>
            <a:r>
              <a:rPr lang="en-US" altLang="ko-KR" kern="0" spc="0" dirty="0">
                <a:effectLst/>
                <a:latin typeface="+mn-ea"/>
                <a:ea typeface="+mn-ea"/>
              </a:rPr>
              <a:t>. </a:t>
            </a:r>
            <a:endParaRPr lang="ko-KR" altLang="en-US" kern="0" spc="0" dirty="0">
              <a:effectLst/>
              <a:latin typeface="+mn-ea"/>
              <a:ea typeface="+mn-ea"/>
            </a:endParaRPr>
          </a:p>
          <a:p>
            <a:endParaRPr kumimoji="1" lang="ko-KR" altLang="en-US" dirty="0">
              <a:solidFill>
                <a:srgbClr val="3CC864"/>
              </a:solidFill>
              <a:latin typeface="+mn-ea"/>
              <a:ea typeface="+mn-ea"/>
            </a:endParaRP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FA7CB37-61E7-D18E-4EE4-6178F3BC7F31}"/>
              </a:ext>
            </a:extLst>
          </p:cNvPr>
          <p:cNvGrpSpPr/>
          <p:nvPr/>
        </p:nvGrpSpPr>
        <p:grpSpPr>
          <a:xfrm>
            <a:off x="2149168" y="1612450"/>
            <a:ext cx="1481986" cy="1816550"/>
            <a:chOff x="3825568" y="2001738"/>
            <a:chExt cx="660174" cy="809211"/>
          </a:xfrm>
        </p:grpSpPr>
        <p:sp>
          <p:nvSpPr>
            <p:cNvPr id="11" name="사각형: 잘린 대각선 방향 모서리 10">
              <a:extLst>
                <a:ext uri="{FF2B5EF4-FFF2-40B4-BE49-F238E27FC236}">
                  <a16:creationId xmlns:a16="http://schemas.microsoft.com/office/drawing/2014/main" id="{FEBD4112-410C-D8E0-62EE-DDE170DCE595}"/>
                </a:ext>
              </a:extLst>
            </p:cNvPr>
            <p:cNvSpPr/>
            <p:nvPr/>
          </p:nvSpPr>
          <p:spPr>
            <a:xfrm>
              <a:off x="3825568" y="2001738"/>
              <a:ext cx="660174" cy="809211"/>
            </a:xfrm>
            <a:prstGeom prst="snip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800" dirty="0">
                <a:latin typeface="+mn-ea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D59FB13-3F0A-FF66-2980-D1FD447956BF}"/>
                </a:ext>
              </a:extLst>
            </p:cNvPr>
            <p:cNvSpPr txBox="1"/>
            <p:nvPr/>
          </p:nvSpPr>
          <p:spPr>
            <a:xfrm>
              <a:off x="3902967" y="2492868"/>
              <a:ext cx="525625" cy="23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노래</a:t>
              </a:r>
              <a:endPara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감상하기</a:t>
              </a:r>
            </a:p>
          </p:txBody>
        </p:sp>
        <p:pic>
          <p:nvPicPr>
            <p:cNvPr id="19" name="[아침나라 중음②]_1단원_교과서_25쪽_민중의 노래_노래">
              <a:hlinkClick r:id="" action="ppaction://media"/>
              <a:extLst>
                <a:ext uri="{FF2B5EF4-FFF2-40B4-BE49-F238E27FC236}">
                  <a16:creationId xmlns:a16="http://schemas.microsoft.com/office/drawing/2014/main" id="{8DB979C5-9595-BC5C-2B0B-C91642E4249D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3986775" y="2068299"/>
              <a:ext cx="358008" cy="358008"/>
            </a:xfrm>
            <a:prstGeom prst="rect">
              <a:avLst/>
            </a:prstGeom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5A030DA-7828-6A78-5691-6E2611BB2E4B}"/>
              </a:ext>
            </a:extLst>
          </p:cNvPr>
          <p:cNvGrpSpPr/>
          <p:nvPr/>
        </p:nvGrpSpPr>
        <p:grpSpPr>
          <a:xfrm>
            <a:off x="5355007" y="1629562"/>
            <a:ext cx="1481986" cy="1816550"/>
            <a:chOff x="4596496" y="2009099"/>
            <a:chExt cx="660174" cy="809211"/>
          </a:xfrm>
        </p:grpSpPr>
        <p:sp>
          <p:nvSpPr>
            <p:cNvPr id="7" name="사각형: 잘린 대각선 방향 모서리 6">
              <a:extLst>
                <a:ext uri="{FF2B5EF4-FFF2-40B4-BE49-F238E27FC236}">
                  <a16:creationId xmlns:a16="http://schemas.microsoft.com/office/drawing/2014/main" id="{159978A3-28BF-D403-7118-C4602F95F550}"/>
                </a:ext>
              </a:extLst>
            </p:cNvPr>
            <p:cNvSpPr/>
            <p:nvPr/>
          </p:nvSpPr>
          <p:spPr>
            <a:xfrm>
              <a:off x="4596496" y="2009099"/>
              <a:ext cx="660174" cy="809211"/>
            </a:xfrm>
            <a:prstGeom prst="snip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800" dirty="0">
                <a:latin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7DF2ECD-CEAD-19FF-2FF6-CAB281C3814D}"/>
                </a:ext>
              </a:extLst>
            </p:cNvPr>
            <p:cNvSpPr txBox="1"/>
            <p:nvPr/>
          </p:nvSpPr>
          <p:spPr>
            <a:xfrm>
              <a:off x="4673895" y="2492606"/>
              <a:ext cx="525625" cy="23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반주</a:t>
              </a:r>
              <a:endPara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감상하기</a:t>
              </a:r>
            </a:p>
          </p:txBody>
        </p:sp>
        <p:pic>
          <p:nvPicPr>
            <p:cNvPr id="20" name="[아침나라 중음②]_1단원_교과서_25쪽_민중의 노래_반주_80">
              <a:hlinkClick r:id="" action="ppaction://media"/>
              <a:extLst>
                <a:ext uri="{FF2B5EF4-FFF2-40B4-BE49-F238E27FC236}">
                  <a16:creationId xmlns:a16="http://schemas.microsoft.com/office/drawing/2014/main" id="{04AEA5C1-D272-A641-48D8-ECB41FD1595C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4769302" y="2075610"/>
              <a:ext cx="334810" cy="334810"/>
            </a:xfrm>
            <a:prstGeom prst="rect">
              <a:avLst/>
            </a:pr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077B5B1-7A02-A1A0-6F13-571A46BAD6D3}"/>
              </a:ext>
            </a:extLst>
          </p:cNvPr>
          <p:cNvGrpSpPr/>
          <p:nvPr/>
        </p:nvGrpSpPr>
        <p:grpSpPr>
          <a:xfrm>
            <a:off x="8377324" y="1629560"/>
            <a:ext cx="1481986" cy="1816549"/>
            <a:chOff x="5367424" y="2020963"/>
            <a:chExt cx="660174" cy="809211"/>
          </a:xfrm>
        </p:grpSpPr>
        <p:sp>
          <p:nvSpPr>
            <p:cNvPr id="16" name="사각형: 잘린 대각선 방향 모서리 15">
              <a:extLst>
                <a:ext uri="{FF2B5EF4-FFF2-40B4-BE49-F238E27FC236}">
                  <a16:creationId xmlns:a16="http://schemas.microsoft.com/office/drawing/2014/main" id="{9C2F8400-78C4-FFA7-57C7-DC2CD9FF1618}"/>
                </a:ext>
              </a:extLst>
            </p:cNvPr>
            <p:cNvSpPr/>
            <p:nvPr/>
          </p:nvSpPr>
          <p:spPr>
            <a:xfrm>
              <a:off x="5367424" y="2020963"/>
              <a:ext cx="660174" cy="809211"/>
            </a:xfrm>
            <a:prstGeom prst="snip2Diag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800" dirty="0">
                <a:latin typeface="+mn-ea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5655D62-677C-CAA8-78B9-17962307CB8F}"/>
                </a:ext>
              </a:extLst>
            </p:cNvPr>
            <p:cNvSpPr txBox="1"/>
            <p:nvPr/>
          </p:nvSpPr>
          <p:spPr>
            <a:xfrm>
              <a:off x="5415374" y="2504471"/>
              <a:ext cx="584524" cy="2330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뮤지컬 장면</a:t>
              </a:r>
              <a:endParaRPr lang="en-US" altLang="ko-KR" sz="1400" dirty="0">
                <a:latin typeface="함초롬돋움" panose="020B0604000101010101" pitchFamily="50" charset="-127"/>
                <a:ea typeface="함초롬돋움" panose="020B0604000101010101" pitchFamily="50" charset="-127"/>
                <a:cs typeface="함초롬돋움" panose="020B0604000101010101" pitchFamily="50" charset="-127"/>
              </a:endParaRPr>
            </a:p>
            <a:p>
              <a:pPr algn="ctr"/>
              <a:r>
                <a:rPr lang="ko-KR" altLang="en-US" sz="1400" dirty="0">
                  <a:latin typeface="함초롬돋움" panose="020B0604000101010101" pitchFamily="50" charset="-127"/>
                  <a:ea typeface="함초롬돋움" panose="020B0604000101010101" pitchFamily="50" charset="-127"/>
                  <a:cs typeface="함초롬돋움" panose="020B0604000101010101" pitchFamily="50" charset="-127"/>
                </a:rPr>
                <a:t>감상하기</a:t>
              </a:r>
            </a:p>
          </p:txBody>
        </p:sp>
        <p:sp>
          <p:nvSpPr>
            <p:cNvPr id="21" name="실행 단추: 앞으로 또는 다음으로 이동 20">
              <a:hlinkClick r:id="rId7" highlightClick="1"/>
              <a:extLst>
                <a:ext uri="{FF2B5EF4-FFF2-40B4-BE49-F238E27FC236}">
                  <a16:creationId xmlns:a16="http://schemas.microsoft.com/office/drawing/2014/main" id="{EF49599D-098B-A22F-E900-575F4C3D534B}"/>
                </a:ext>
              </a:extLst>
            </p:cNvPr>
            <p:cNvSpPr/>
            <p:nvPr/>
          </p:nvSpPr>
          <p:spPr>
            <a:xfrm>
              <a:off x="5509392" y="2097182"/>
              <a:ext cx="376238" cy="338138"/>
            </a:xfrm>
            <a:prstGeom prst="actionButtonForwardNex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4800">
                <a:latin typeface="+mn-ea"/>
              </a:endParaRPr>
            </a:p>
          </p:txBody>
        </p:sp>
      </p:grpSp>
      <p:pic>
        <p:nvPicPr>
          <p:cNvPr id="25" name="그래픽 24">
            <a:extLst>
              <a:ext uri="{FF2B5EF4-FFF2-40B4-BE49-F238E27FC236}">
                <a16:creationId xmlns:a16="http://schemas.microsoft.com/office/drawing/2014/main" id="{21C291F8-22A3-4D3D-0B18-ABEE477E84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32703" y="3765601"/>
            <a:ext cx="3668350" cy="2751263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A86FD363-B396-CC4E-2631-A69551CCF0E8}"/>
              </a:ext>
            </a:extLst>
          </p:cNvPr>
          <p:cNvGrpSpPr/>
          <p:nvPr/>
        </p:nvGrpSpPr>
        <p:grpSpPr>
          <a:xfrm>
            <a:off x="792000" y="3822745"/>
            <a:ext cx="6315607" cy="2282398"/>
            <a:chOff x="932917" y="3839857"/>
            <a:chExt cx="6315607" cy="2282398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C2903A9C-F4F0-4194-5630-2C3268713C27}"/>
                </a:ext>
              </a:extLst>
            </p:cNvPr>
            <p:cNvSpPr/>
            <p:nvPr/>
          </p:nvSpPr>
          <p:spPr>
            <a:xfrm>
              <a:off x="932917" y="3839857"/>
              <a:ext cx="6315607" cy="2282398"/>
            </a:xfrm>
            <a:prstGeom prst="roundRect">
              <a:avLst/>
            </a:prstGeom>
            <a:solidFill>
              <a:srgbClr val="F4FBE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+mn-ea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F75BD62-D221-0574-2FCF-83B0198FF319}"/>
                </a:ext>
              </a:extLst>
            </p:cNvPr>
            <p:cNvSpPr txBox="1"/>
            <p:nvPr/>
          </p:nvSpPr>
          <p:spPr>
            <a:xfrm>
              <a:off x="1099248" y="4029937"/>
              <a:ext cx="5982945" cy="1988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200" b="1" dirty="0">
                  <a:solidFill>
                    <a:srgbClr val="0070C0"/>
                  </a:solidFill>
                  <a:latin typeface="+mn-ea"/>
                </a:rPr>
                <a:t>뮤지컬 「레 </a:t>
              </a:r>
              <a:r>
                <a:rPr lang="ko-KR" altLang="en-US" sz="1200" b="1" dirty="0" err="1">
                  <a:solidFill>
                    <a:srgbClr val="0070C0"/>
                  </a:solidFill>
                  <a:latin typeface="+mn-ea"/>
                </a:rPr>
                <a:t>미제라블</a:t>
              </a:r>
              <a:r>
                <a:rPr lang="ko-KR" altLang="en-US" sz="1200" b="1" dirty="0">
                  <a:solidFill>
                    <a:srgbClr val="0070C0"/>
                  </a:solidFill>
                  <a:latin typeface="+mn-ea"/>
                </a:rPr>
                <a:t>」</a:t>
              </a:r>
              <a:endParaRPr lang="en-US" altLang="ko-KR" sz="1200" b="1" dirty="0">
                <a:solidFill>
                  <a:srgbClr val="0070C0"/>
                </a:solidFill>
                <a:latin typeface="+mn-ea"/>
              </a:endParaRPr>
            </a:p>
            <a:p>
              <a:pPr marR="0" lvl="0" algn="l" fontAlgn="base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ko-KR" sz="500" kern="0" spc="0" dirty="0">
                  <a:solidFill>
                    <a:srgbClr val="000000"/>
                  </a:solidFill>
                  <a:effectLst/>
                  <a:latin typeface="+mn-ea"/>
                </a:rPr>
                <a:t> </a:t>
              </a:r>
            </a:p>
            <a:p>
              <a:pPr marR="0" lvl="0" algn="l" fontAlgn="base" latinLnBrk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빅토르 위고의 동명 소설을 바탕으로 창작된 뮤지컬로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, 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빵 한 조각을 훔친 죄로 기구한 운명을 살게 되는 주인공 장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발장과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이를 둘러싼 프랑스 혁명의 역사를 다루고 있다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. 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작사가 알랭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부브릴과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작곡가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클로드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미쉘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숀베르그가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뮤지컬로 제작한 ‘레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미제라블’은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‘가난한 사람들’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, ‘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불쌍한 </a:t>
              </a:r>
              <a:r>
                <a:rPr lang="ko-KR" altLang="en-US" sz="1100" kern="0" spc="0" dirty="0" err="1">
                  <a:solidFill>
                    <a:srgbClr val="000000"/>
                  </a:solidFill>
                  <a:effectLst/>
                  <a:latin typeface="+mn-ea"/>
                </a:rPr>
                <a:t>사람들’이라는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 뜻을 갖고 있다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. 19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세기 암울했던 프랑스 사회와 혁명을 둘러싼 나폴레옹 제국 시대 이후 프랑스 왕으로 추대한 샤를 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10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세의 시대가 멸망하던 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6</a:t>
              </a:r>
              <a:r>
                <a:rPr lang="ko-KR" altLang="en-US" sz="1100" kern="0" spc="0" dirty="0">
                  <a:solidFill>
                    <a:srgbClr val="000000"/>
                  </a:solidFill>
                  <a:effectLst/>
                  <a:latin typeface="+mn-ea"/>
                </a:rPr>
                <a:t>월 항쟁이 배경이다</a:t>
              </a:r>
              <a:r>
                <a:rPr lang="en-US" altLang="ko-KR" sz="1100" kern="0" spc="0" dirty="0">
                  <a:solidFill>
                    <a:srgbClr val="000000"/>
                  </a:solidFill>
                  <a:effectLst/>
                  <a:latin typeface="+mn-ea"/>
                </a:rPr>
                <a:t>.</a:t>
              </a:r>
              <a:endParaRPr lang="ko-KR" altLang="en-US" sz="1100" kern="0" spc="0" dirty="0">
                <a:solidFill>
                  <a:srgbClr val="000000"/>
                </a:solidFill>
                <a:effectLst/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13870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4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민중의 노래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  <a:latin typeface="+mn-ea"/>
                <a:ea typeface="+mn-ea"/>
              </a:rPr>
              <a:t>소리 내어 읽어보며 내용을 파악한다</a:t>
            </a:r>
            <a:r>
              <a:rPr kumimoji="1" lang="en-US" altLang="ko-KR" dirty="0">
                <a:solidFill>
                  <a:srgbClr val="3CC864"/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rgbClr val="3CC864"/>
              </a:solidFill>
              <a:latin typeface="+mn-ea"/>
              <a:ea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5BEF0BB-FF72-CF6D-A6EE-7CF7467FE1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57200" y="3189045"/>
            <a:ext cx="11277600" cy="31746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14B054-C438-4D09-7117-E49B89C47EC1}"/>
              </a:ext>
            </a:extLst>
          </p:cNvPr>
          <p:cNvSpPr txBox="1"/>
          <p:nvPr/>
        </p:nvSpPr>
        <p:spPr>
          <a:xfrm>
            <a:off x="1403349" y="1700323"/>
            <a:ext cx="4692651" cy="2226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모두 듣고 있는가 하나된 사람들 노래</a:t>
            </a:r>
          </a:p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희망찬 밝은 미래 기다리는 사람들 노래</a:t>
            </a:r>
          </a:p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심장 고동소리가 북소리 되어 울릴 때 </a:t>
            </a:r>
          </a:p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희망찬 삶이 내일 시작 되리라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27AF1B-5B7F-7569-C50A-A88C48FAA13E}"/>
              </a:ext>
            </a:extLst>
          </p:cNvPr>
          <p:cNvSpPr txBox="1"/>
          <p:nvPr/>
        </p:nvSpPr>
        <p:spPr>
          <a:xfrm>
            <a:off x="6845300" y="1854200"/>
            <a:ext cx="4064000" cy="2224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fontAlgn="base" latinLnBrk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누가 우리와 함께하려고 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+mn-ea"/>
              </a:rPr>
              <a:t>일어서려나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 </a:t>
            </a:r>
          </a:p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저 장벽 너머 그리던 그 세상 있는가</a:t>
            </a:r>
          </a:p>
          <a:p>
            <a:pPr marL="0" marR="0" indent="0" algn="ctr" fontAlgn="base" latinLnBrk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+mn-ea"/>
              </a:rPr>
              <a:t>자 우리와 손잡고 자유로 나아가자</a:t>
            </a:r>
          </a:p>
          <a:p>
            <a:endParaRPr lang="ko-KR" altLang="en-US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2224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>
                <a:latin typeface="+mn-ea"/>
                <a:ea typeface="+mn-ea"/>
              </a:rPr>
              <a:pPr algn="ctr"/>
              <a:t>5</a:t>
            </a:fld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민중의 노래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4A3069B-280C-7E07-F7AE-C90C47458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rgbClr val="3CC864"/>
                </a:solidFill>
                <a:latin typeface="+mn-ea"/>
                <a:ea typeface="+mn-ea"/>
              </a:rPr>
              <a:t>악곡의 구성과 특징</a:t>
            </a:r>
            <a:r>
              <a:rPr kumimoji="1" lang="en-US" altLang="ko-KR" dirty="0">
                <a:solidFill>
                  <a:srgbClr val="3CC864"/>
                </a:solidFill>
                <a:latin typeface="+mn-ea"/>
                <a:ea typeface="+mn-ea"/>
              </a:rPr>
              <a:t>, </a:t>
            </a:r>
            <a:r>
              <a:rPr kumimoji="1" lang="ko-KR" altLang="en-US" dirty="0">
                <a:solidFill>
                  <a:srgbClr val="3CC864"/>
                </a:solidFill>
                <a:latin typeface="+mn-ea"/>
                <a:ea typeface="+mn-ea"/>
              </a:rPr>
              <a:t>리듬 익히기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BF81CC3-C3B9-D846-9E09-7555A353313C}"/>
              </a:ext>
            </a:extLst>
          </p:cNvPr>
          <p:cNvGrpSpPr/>
          <p:nvPr/>
        </p:nvGrpSpPr>
        <p:grpSpPr>
          <a:xfrm>
            <a:off x="792000" y="1384721"/>
            <a:ext cx="879782" cy="323273"/>
            <a:chOff x="792000" y="1348509"/>
            <a:chExt cx="879782" cy="323273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408B2C57-320F-490A-4483-8E5A548F8D6E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latin typeface="+mn-ea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C1FAAC1-C177-16CB-DA30-B0D7DC43743E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latin typeface="+mn-ea"/>
                </a:rPr>
                <a:t>조성</a:t>
              </a: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1CCB747A-9DD7-BE95-1417-E8A79E337695}"/>
              </a:ext>
            </a:extLst>
          </p:cNvPr>
          <p:cNvGrpSpPr/>
          <p:nvPr/>
        </p:nvGrpSpPr>
        <p:grpSpPr>
          <a:xfrm>
            <a:off x="792000" y="2049848"/>
            <a:ext cx="879782" cy="323273"/>
            <a:chOff x="792000" y="1348509"/>
            <a:chExt cx="879782" cy="323273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0A2A8FB3-EB5A-FA34-8CE6-0FD6F45CC255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682927-A19B-10E4-A96E-D26A451FF8CC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latin typeface="+mn-ea"/>
                </a:rPr>
                <a:t>연주 형태</a:t>
              </a: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D94AB208-5444-68CC-7E4C-798506AE1FA4}"/>
              </a:ext>
            </a:extLst>
          </p:cNvPr>
          <p:cNvGrpSpPr/>
          <p:nvPr/>
        </p:nvGrpSpPr>
        <p:grpSpPr>
          <a:xfrm>
            <a:off x="5925315" y="1354241"/>
            <a:ext cx="879782" cy="323273"/>
            <a:chOff x="792000" y="1348509"/>
            <a:chExt cx="879782" cy="323273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67C36B88-8F84-FE83-AD9D-94CCF72EB49F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726CB89-78AB-B3E3-7D48-7474F6C3BFD4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latin typeface="+mn-ea"/>
                </a:rPr>
                <a:t>박자</a:t>
              </a:r>
            </a:p>
          </p:txBody>
        </p:sp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E4D32197-AFE5-D11D-6BD5-D109D9A34925}"/>
              </a:ext>
            </a:extLst>
          </p:cNvPr>
          <p:cNvGrpSpPr/>
          <p:nvPr/>
        </p:nvGrpSpPr>
        <p:grpSpPr>
          <a:xfrm>
            <a:off x="5925315" y="2023506"/>
            <a:ext cx="879782" cy="323273"/>
            <a:chOff x="792000" y="1348509"/>
            <a:chExt cx="879782" cy="323273"/>
          </a:xfrm>
        </p:grpSpPr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9145E316-987C-D8AF-5F70-048264854EA2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 b="1" dirty="0">
                <a:latin typeface="+mn-ea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63CEF8-100D-9A07-596D-86CA6FA6C9C5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latin typeface="+mn-ea"/>
                </a:rPr>
                <a:t>빠르기</a:t>
              </a: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097961DE-9B7F-864F-B813-2AD567DF4C54}"/>
              </a:ext>
            </a:extLst>
          </p:cNvPr>
          <p:cNvGrpSpPr/>
          <p:nvPr/>
        </p:nvGrpSpPr>
        <p:grpSpPr>
          <a:xfrm>
            <a:off x="792000" y="2758030"/>
            <a:ext cx="879782" cy="323273"/>
            <a:chOff x="792000" y="1348509"/>
            <a:chExt cx="879782" cy="323273"/>
          </a:xfrm>
        </p:grpSpPr>
        <p:sp>
          <p:nvSpPr>
            <p:cNvPr id="18" name="사각형: 둥근 모서리 17">
              <a:extLst>
                <a:ext uri="{FF2B5EF4-FFF2-40B4-BE49-F238E27FC236}">
                  <a16:creationId xmlns:a16="http://schemas.microsoft.com/office/drawing/2014/main" id="{F1839630-D856-DF64-02B4-3CD0BACACB47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B470D8-56C7-C3D5-1D20-5818F165C769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>
                  <a:latin typeface="+mn-ea"/>
                </a:rPr>
                <a:t>악곡해설</a:t>
              </a:r>
              <a:endParaRPr lang="ko-KR" altLang="en-US" sz="1400" b="1" dirty="0">
                <a:latin typeface="+mn-ea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8EBDCCB-DFA9-652D-E46E-C6306B2B5710}"/>
              </a:ext>
            </a:extLst>
          </p:cNvPr>
          <p:cNvSpPr txBox="1"/>
          <p:nvPr/>
        </p:nvSpPr>
        <p:spPr>
          <a:xfrm>
            <a:off x="1855959" y="1354241"/>
            <a:ext cx="37300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>
                <a:latin typeface="+mn-ea"/>
              </a:rPr>
              <a:t>내림마장조</a:t>
            </a:r>
            <a:r>
              <a:rPr lang="ko-KR" altLang="en-US" sz="1600" dirty="0">
                <a:latin typeface="+mn-ea"/>
              </a:rPr>
              <a:t> → 사단조 → </a:t>
            </a:r>
            <a:r>
              <a:rPr lang="ko-KR" altLang="en-US" sz="1600" dirty="0" err="1">
                <a:latin typeface="+mn-ea"/>
              </a:rPr>
              <a:t>내림나장조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9AB2C42-CB8D-2705-0B56-7AE5796085D6}"/>
              </a:ext>
            </a:extLst>
          </p:cNvPr>
          <p:cNvSpPr txBox="1"/>
          <p:nvPr/>
        </p:nvSpPr>
        <p:spPr>
          <a:xfrm>
            <a:off x="1855959" y="2031354"/>
            <a:ext cx="2646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제창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0E5C12-9469-59D8-DB5F-0200FCF010B5}"/>
              </a:ext>
            </a:extLst>
          </p:cNvPr>
          <p:cNvSpPr txBox="1"/>
          <p:nvPr/>
        </p:nvSpPr>
        <p:spPr>
          <a:xfrm>
            <a:off x="1855960" y="2646085"/>
            <a:ext cx="9071574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>
                <a:latin typeface="+mn-ea"/>
              </a:rPr>
              <a:t>이 노래는 혁명 의지를 담은 곡으로 뮤지컬  「레 </a:t>
            </a:r>
            <a:r>
              <a:rPr lang="ko-KR" altLang="en-US" sz="1600" dirty="0" err="1">
                <a:latin typeface="+mn-ea"/>
              </a:rPr>
              <a:t>미제라블</a:t>
            </a:r>
            <a:r>
              <a:rPr lang="ko-KR" altLang="en-US" sz="1600" dirty="0">
                <a:latin typeface="+mn-ea"/>
              </a:rPr>
              <a:t>」 에서 젊은 청년들이 행진곡풍으로 힘차게 노래 부른다</a:t>
            </a:r>
            <a:r>
              <a:rPr lang="en-US" altLang="ko-KR" sz="1600" dirty="0">
                <a:latin typeface="+mn-ea"/>
              </a:rPr>
              <a:t>.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2F80D1-B349-4899-60B2-CD54B4AA675B}"/>
              </a:ext>
            </a:extLst>
          </p:cNvPr>
          <p:cNvSpPr txBox="1"/>
          <p:nvPr/>
        </p:nvSpPr>
        <p:spPr>
          <a:xfrm>
            <a:off x="6989274" y="2017359"/>
            <a:ext cx="4410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latin typeface="+mn-ea"/>
              </a:rPr>
              <a:t>행진곡 풍으로</a:t>
            </a:r>
            <a:r>
              <a:rPr lang="en-US" altLang="ko-KR" sz="1600" dirty="0">
                <a:latin typeface="+mn-ea"/>
              </a:rPr>
              <a:t>, </a:t>
            </a:r>
            <a:r>
              <a:rPr lang="ko-KR" altLang="en-US" sz="1600" dirty="0">
                <a:latin typeface="+mn-ea"/>
              </a:rPr>
              <a:t>장중하게</a:t>
            </a:r>
            <a:endParaRPr lang="en-US" altLang="ko-KR" sz="1600" dirty="0">
              <a:latin typeface="+mn-ea"/>
            </a:endParaRPr>
          </a:p>
          <a:p>
            <a:r>
              <a:rPr lang="en-US" altLang="ko-KR" sz="1600" dirty="0">
                <a:latin typeface="+mn-ea"/>
              </a:rPr>
              <a:t>(</a:t>
            </a:r>
            <a:r>
              <a:rPr lang="en-US" altLang="ko-KR" sz="1600" dirty="0" err="1">
                <a:latin typeface="+mn-ea"/>
              </a:rPr>
              <a:t>Alla</a:t>
            </a:r>
            <a:r>
              <a:rPr lang="en-US" altLang="ko-KR" sz="1600" dirty="0">
                <a:latin typeface="+mn-ea"/>
              </a:rPr>
              <a:t> Marcia, grandioso) </a:t>
            </a:r>
            <a:r>
              <a:rPr lang="ko-KR" altLang="en-US" sz="1600" dirty="0">
                <a:latin typeface="+mn-ea"/>
              </a:rPr>
              <a:t>♩</a:t>
            </a:r>
            <a:r>
              <a:rPr lang="en-US" altLang="ko-KR" sz="1600" dirty="0">
                <a:latin typeface="+mn-ea"/>
              </a:rPr>
              <a:t>=80</a:t>
            </a:r>
            <a:endParaRPr lang="ko-KR" altLang="en-US" sz="1600" dirty="0">
              <a:latin typeface="+mn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8C16D9-9807-5B32-1699-F14CCD53B21A}"/>
              </a:ext>
            </a:extLst>
          </p:cNvPr>
          <p:cNvSpPr txBox="1"/>
          <p:nvPr/>
        </p:nvSpPr>
        <p:spPr>
          <a:xfrm>
            <a:off x="6989275" y="1339001"/>
            <a:ext cx="2263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>
                <a:latin typeface="+mn-ea"/>
              </a:rPr>
              <a:t>4/4</a:t>
            </a:r>
            <a:r>
              <a:rPr lang="ko-KR" altLang="en-US" sz="1600" dirty="0">
                <a:latin typeface="+mn-ea"/>
              </a:rPr>
              <a:t>박자</a:t>
            </a:r>
          </a:p>
        </p:txBody>
      </p:sp>
      <p:grpSp>
        <p:nvGrpSpPr>
          <p:cNvPr id="352" name="그룹 351">
            <a:extLst>
              <a:ext uri="{FF2B5EF4-FFF2-40B4-BE49-F238E27FC236}">
                <a16:creationId xmlns:a16="http://schemas.microsoft.com/office/drawing/2014/main" id="{ED07ECC5-1EA5-3FD5-7F68-E475C87EACE1}"/>
              </a:ext>
            </a:extLst>
          </p:cNvPr>
          <p:cNvGrpSpPr/>
          <p:nvPr/>
        </p:nvGrpSpPr>
        <p:grpSpPr>
          <a:xfrm>
            <a:off x="8345155" y="4400791"/>
            <a:ext cx="3589449" cy="1938257"/>
            <a:chOff x="277936" y="4400791"/>
            <a:chExt cx="3589449" cy="1938257"/>
          </a:xfrm>
        </p:grpSpPr>
        <p:pic>
          <p:nvPicPr>
            <p:cNvPr id="312" name="그래픽 311">
              <a:extLst>
                <a:ext uri="{FF2B5EF4-FFF2-40B4-BE49-F238E27FC236}">
                  <a16:creationId xmlns:a16="http://schemas.microsoft.com/office/drawing/2014/main" id="{86361A79-4C1E-8EC8-4529-D935088D6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89891" y="5289439"/>
              <a:ext cx="2132174" cy="1009977"/>
            </a:xfrm>
            <a:prstGeom prst="rect">
              <a:avLst/>
            </a:prstGeom>
          </p:spPr>
        </p:pic>
        <p:pic>
          <p:nvPicPr>
            <p:cNvPr id="32" name="그래픽 31">
              <a:extLst>
                <a:ext uri="{FF2B5EF4-FFF2-40B4-BE49-F238E27FC236}">
                  <a16:creationId xmlns:a16="http://schemas.microsoft.com/office/drawing/2014/main" id="{5457EC54-338F-3E6D-45B3-B9F2683AA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4760" y="4607509"/>
              <a:ext cx="1174262" cy="1731539"/>
            </a:xfrm>
            <a:prstGeom prst="rect">
              <a:avLst/>
            </a:prstGeom>
          </p:spPr>
        </p:pic>
        <p:grpSp>
          <p:nvGrpSpPr>
            <p:cNvPr id="310" name="그룹 309">
              <a:extLst>
                <a:ext uri="{FF2B5EF4-FFF2-40B4-BE49-F238E27FC236}">
                  <a16:creationId xmlns:a16="http://schemas.microsoft.com/office/drawing/2014/main" id="{EDDD1032-F683-A057-5767-8914529870AB}"/>
                </a:ext>
              </a:extLst>
            </p:cNvPr>
            <p:cNvGrpSpPr/>
            <p:nvPr/>
          </p:nvGrpSpPr>
          <p:grpSpPr>
            <a:xfrm>
              <a:off x="3209830" y="4742257"/>
              <a:ext cx="511175" cy="319946"/>
              <a:chOff x="1547671" y="5107958"/>
              <a:chExt cx="511175" cy="319946"/>
            </a:xfrm>
          </p:grpSpPr>
          <p:sp>
            <p:nvSpPr>
              <p:cNvPr id="117" name="Freeform 19">
                <a:extLst>
                  <a:ext uri="{FF2B5EF4-FFF2-40B4-BE49-F238E27FC236}">
                    <a16:creationId xmlns:a16="http://schemas.microsoft.com/office/drawing/2014/main" id="{1ACD9750-DD3F-C5EB-3D77-3EE0211F03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671" y="5107958"/>
                <a:ext cx="511175" cy="304071"/>
              </a:xfrm>
              <a:custGeom>
                <a:avLst/>
                <a:gdLst>
                  <a:gd name="T0" fmla="*/ 67 w 86"/>
                  <a:gd name="T1" fmla="*/ 50 h 51"/>
                  <a:gd name="T2" fmla="*/ 72 w 86"/>
                  <a:gd name="T3" fmla="*/ 49 h 51"/>
                  <a:gd name="T4" fmla="*/ 75 w 86"/>
                  <a:gd name="T5" fmla="*/ 47 h 51"/>
                  <a:gd name="T6" fmla="*/ 77 w 86"/>
                  <a:gd name="T7" fmla="*/ 46 h 51"/>
                  <a:gd name="T8" fmla="*/ 79 w 86"/>
                  <a:gd name="T9" fmla="*/ 44 h 51"/>
                  <a:gd name="T10" fmla="*/ 82 w 86"/>
                  <a:gd name="T11" fmla="*/ 42 h 51"/>
                  <a:gd name="T12" fmla="*/ 84 w 86"/>
                  <a:gd name="T13" fmla="*/ 40 h 51"/>
                  <a:gd name="T14" fmla="*/ 86 w 86"/>
                  <a:gd name="T15" fmla="*/ 33 h 51"/>
                  <a:gd name="T16" fmla="*/ 84 w 86"/>
                  <a:gd name="T17" fmla="*/ 27 h 51"/>
                  <a:gd name="T18" fmla="*/ 75 w 86"/>
                  <a:gd name="T19" fmla="*/ 24 h 51"/>
                  <a:gd name="T20" fmla="*/ 70 w 86"/>
                  <a:gd name="T21" fmla="*/ 23 h 51"/>
                  <a:gd name="T22" fmla="*/ 63 w 86"/>
                  <a:gd name="T23" fmla="*/ 26 h 51"/>
                  <a:gd name="T24" fmla="*/ 59 w 86"/>
                  <a:gd name="T25" fmla="*/ 28 h 51"/>
                  <a:gd name="T26" fmla="*/ 59 w 86"/>
                  <a:gd name="T27" fmla="*/ 32 h 51"/>
                  <a:gd name="T28" fmla="*/ 58 w 86"/>
                  <a:gd name="T29" fmla="*/ 32 h 51"/>
                  <a:gd name="T30" fmla="*/ 69 w 86"/>
                  <a:gd name="T31" fmla="*/ 25 h 51"/>
                  <a:gd name="T32" fmla="*/ 70 w 86"/>
                  <a:gd name="T33" fmla="*/ 21 h 51"/>
                  <a:gd name="T34" fmla="*/ 70 w 86"/>
                  <a:gd name="T35" fmla="*/ 14 h 51"/>
                  <a:gd name="T36" fmla="*/ 68 w 86"/>
                  <a:gd name="T37" fmla="*/ 6 h 51"/>
                  <a:gd name="T38" fmla="*/ 61 w 86"/>
                  <a:gd name="T39" fmla="*/ 1 h 51"/>
                  <a:gd name="T40" fmla="*/ 46 w 86"/>
                  <a:gd name="T41" fmla="*/ 2 h 51"/>
                  <a:gd name="T42" fmla="*/ 36 w 86"/>
                  <a:gd name="T43" fmla="*/ 7 h 51"/>
                  <a:gd name="T44" fmla="*/ 27 w 86"/>
                  <a:gd name="T45" fmla="*/ 14 h 51"/>
                  <a:gd name="T46" fmla="*/ 22 w 86"/>
                  <a:gd name="T47" fmla="*/ 19 h 51"/>
                  <a:gd name="T48" fmla="*/ 19 w 86"/>
                  <a:gd name="T49" fmla="*/ 23 h 51"/>
                  <a:gd name="T50" fmla="*/ 18 w 86"/>
                  <a:gd name="T51" fmla="*/ 25 h 51"/>
                  <a:gd name="T52" fmla="*/ 17 w 86"/>
                  <a:gd name="T53" fmla="*/ 29 h 51"/>
                  <a:gd name="T54" fmla="*/ 18 w 86"/>
                  <a:gd name="T55" fmla="*/ 31 h 51"/>
                  <a:gd name="T56" fmla="*/ 22 w 86"/>
                  <a:gd name="T57" fmla="*/ 30 h 51"/>
                  <a:gd name="T58" fmla="*/ 20 w 86"/>
                  <a:gd name="T59" fmla="*/ 23 h 51"/>
                  <a:gd name="T60" fmla="*/ 12 w 86"/>
                  <a:gd name="T61" fmla="*/ 24 h 51"/>
                  <a:gd name="T62" fmla="*/ 1 w 86"/>
                  <a:gd name="T63" fmla="*/ 39 h 51"/>
                  <a:gd name="T64" fmla="*/ 1 w 86"/>
                  <a:gd name="T65" fmla="*/ 43 h 51"/>
                  <a:gd name="T66" fmla="*/ 1 w 86"/>
                  <a:gd name="T67" fmla="*/ 46 h 51"/>
                  <a:gd name="T68" fmla="*/ 2 w 86"/>
                  <a:gd name="T69" fmla="*/ 44 h 51"/>
                  <a:gd name="T70" fmla="*/ 1 w 86"/>
                  <a:gd name="T71" fmla="*/ 41 h 51"/>
                  <a:gd name="T72" fmla="*/ 3 w 86"/>
                  <a:gd name="T73" fmla="*/ 36 h 51"/>
                  <a:gd name="T74" fmla="*/ 7 w 86"/>
                  <a:gd name="T75" fmla="*/ 29 h 51"/>
                  <a:gd name="T76" fmla="*/ 10 w 86"/>
                  <a:gd name="T77" fmla="*/ 27 h 51"/>
                  <a:gd name="T78" fmla="*/ 13 w 86"/>
                  <a:gd name="T79" fmla="*/ 25 h 51"/>
                  <a:gd name="T80" fmla="*/ 16 w 86"/>
                  <a:gd name="T81" fmla="*/ 24 h 51"/>
                  <a:gd name="T82" fmla="*/ 17 w 86"/>
                  <a:gd name="T83" fmla="*/ 24 h 51"/>
                  <a:gd name="T84" fmla="*/ 21 w 86"/>
                  <a:gd name="T85" fmla="*/ 27 h 51"/>
                  <a:gd name="T86" fmla="*/ 20 w 86"/>
                  <a:gd name="T87" fmla="*/ 30 h 51"/>
                  <a:gd name="T88" fmla="*/ 21 w 86"/>
                  <a:gd name="T89" fmla="*/ 22 h 51"/>
                  <a:gd name="T90" fmla="*/ 26 w 86"/>
                  <a:gd name="T91" fmla="*/ 17 h 51"/>
                  <a:gd name="T92" fmla="*/ 35 w 86"/>
                  <a:gd name="T93" fmla="*/ 10 h 51"/>
                  <a:gd name="T94" fmla="*/ 40 w 86"/>
                  <a:gd name="T95" fmla="*/ 7 h 51"/>
                  <a:gd name="T96" fmla="*/ 44 w 86"/>
                  <a:gd name="T97" fmla="*/ 5 h 51"/>
                  <a:gd name="T98" fmla="*/ 53 w 86"/>
                  <a:gd name="T99" fmla="*/ 3 h 51"/>
                  <a:gd name="T100" fmla="*/ 54 w 86"/>
                  <a:gd name="T101" fmla="*/ 3 h 51"/>
                  <a:gd name="T102" fmla="*/ 61 w 86"/>
                  <a:gd name="T103" fmla="*/ 3 h 51"/>
                  <a:gd name="T104" fmla="*/ 68 w 86"/>
                  <a:gd name="T105" fmla="*/ 8 h 51"/>
                  <a:gd name="T106" fmla="*/ 69 w 86"/>
                  <a:gd name="T107" fmla="*/ 18 h 51"/>
                  <a:gd name="T108" fmla="*/ 64 w 86"/>
                  <a:gd name="T109" fmla="*/ 29 h 51"/>
                  <a:gd name="T110" fmla="*/ 63 w 86"/>
                  <a:gd name="T111" fmla="*/ 27 h 51"/>
                  <a:gd name="T112" fmla="*/ 73 w 86"/>
                  <a:gd name="T113" fmla="*/ 25 h 51"/>
                  <a:gd name="T114" fmla="*/ 81 w 86"/>
                  <a:gd name="T115" fmla="*/ 26 h 51"/>
                  <a:gd name="T116" fmla="*/ 83 w 86"/>
                  <a:gd name="T117" fmla="*/ 38 h 51"/>
                  <a:gd name="T118" fmla="*/ 78 w 86"/>
                  <a:gd name="T119" fmla="*/ 44 h 51"/>
                  <a:gd name="T120" fmla="*/ 75 w 86"/>
                  <a:gd name="T121" fmla="*/ 45 h 51"/>
                  <a:gd name="T122" fmla="*/ 72 w 86"/>
                  <a:gd name="T123" fmla="*/ 47 h 51"/>
                  <a:gd name="T124" fmla="*/ 64 w 86"/>
                  <a:gd name="T125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" h="51">
                    <a:moveTo>
                      <a:pt x="64" y="50"/>
                    </a:moveTo>
                    <a:cubicBezTo>
                      <a:pt x="64" y="50"/>
                      <a:pt x="64" y="50"/>
                      <a:pt x="64" y="50"/>
                    </a:cubicBezTo>
                    <a:cubicBezTo>
                      <a:pt x="63" y="50"/>
                      <a:pt x="64" y="51"/>
                      <a:pt x="65" y="51"/>
                    </a:cubicBezTo>
                    <a:cubicBezTo>
                      <a:pt x="66" y="51"/>
                      <a:pt x="66" y="51"/>
                      <a:pt x="68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50"/>
                      <a:pt x="68" y="50"/>
                      <a:pt x="69" y="49"/>
                    </a:cubicBezTo>
                    <a:cubicBezTo>
                      <a:pt x="70" y="49"/>
                      <a:pt x="69" y="50"/>
                      <a:pt x="70" y="49"/>
                    </a:cubicBezTo>
                    <a:cubicBezTo>
                      <a:pt x="71" y="49"/>
                      <a:pt x="71" y="49"/>
                      <a:pt x="70" y="50"/>
                    </a:cubicBezTo>
                    <a:cubicBezTo>
                      <a:pt x="71" y="49"/>
                      <a:pt x="72" y="49"/>
                      <a:pt x="73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3" y="49"/>
                      <a:pt x="73" y="49"/>
                      <a:pt x="73" y="48"/>
                    </a:cubicBezTo>
                    <a:cubicBezTo>
                      <a:pt x="73" y="48"/>
                      <a:pt x="73" y="48"/>
                      <a:pt x="73" y="48"/>
                    </a:cubicBezTo>
                    <a:cubicBezTo>
                      <a:pt x="73" y="48"/>
                      <a:pt x="74" y="48"/>
                      <a:pt x="74" y="48"/>
                    </a:cubicBezTo>
                    <a:cubicBezTo>
                      <a:pt x="74" y="48"/>
                      <a:pt x="73" y="48"/>
                      <a:pt x="74" y="48"/>
                    </a:cubicBezTo>
                    <a:cubicBezTo>
                      <a:pt x="74" y="47"/>
                      <a:pt x="75" y="47"/>
                      <a:pt x="75" y="47"/>
                    </a:cubicBezTo>
                    <a:cubicBezTo>
                      <a:pt x="74" y="48"/>
                      <a:pt x="75" y="47"/>
                      <a:pt x="74" y="48"/>
                    </a:cubicBezTo>
                    <a:cubicBezTo>
                      <a:pt x="75" y="48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47"/>
                      <a:pt x="75" y="47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8" y="45"/>
                      <a:pt x="78" y="45"/>
                      <a:pt x="79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45"/>
                      <a:pt x="79" y="45"/>
                      <a:pt x="79" y="44"/>
                    </a:cubicBezTo>
                    <a:cubicBezTo>
                      <a:pt x="79" y="44"/>
                      <a:pt x="79" y="45"/>
                      <a:pt x="79" y="44"/>
                    </a:cubicBezTo>
                    <a:cubicBezTo>
                      <a:pt x="79" y="44"/>
                      <a:pt x="80" y="44"/>
                      <a:pt x="81" y="43"/>
                    </a:cubicBezTo>
                    <a:cubicBezTo>
                      <a:pt x="81" y="42"/>
                      <a:pt x="81" y="43"/>
                      <a:pt x="82" y="43"/>
                    </a:cubicBezTo>
                    <a:cubicBezTo>
                      <a:pt x="82" y="42"/>
                      <a:pt x="83" y="42"/>
                      <a:pt x="83" y="41"/>
                    </a:cubicBezTo>
                    <a:cubicBezTo>
                      <a:pt x="83" y="41"/>
                      <a:pt x="83" y="41"/>
                      <a:pt x="83" y="40"/>
                    </a:cubicBezTo>
                    <a:cubicBezTo>
                      <a:pt x="83" y="41"/>
                      <a:pt x="82" y="41"/>
                      <a:pt x="82" y="42"/>
                    </a:cubicBezTo>
                    <a:cubicBezTo>
                      <a:pt x="82" y="41"/>
                      <a:pt x="82" y="41"/>
                      <a:pt x="83" y="41"/>
                    </a:cubicBezTo>
                    <a:cubicBezTo>
                      <a:pt x="82" y="41"/>
                      <a:pt x="82" y="42"/>
                      <a:pt x="82" y="42"/>
                    </a:cubicBezTo>
                    <a:cubicBezTo>
                      <a:pt x="82" y="41"/>
                      <a:pt x="82" y="42"/>
                      <a:pt x="82" y="42"/>
                    </a:cubicBezTo>
                    <a:cubicBezTo>
                      <a:pt x="82" y="41"/>
                      <a:pt x="83" y="40"/>
                      <a:pt x="83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5" y="39"/>
                      <a:pt x="85" y="38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5" y="36"/>
                      <a:pt x="85" y="35"/>
                      <a:pt x="85" y="35"/>
                    </a:cubicBezTo>
                    <a:cubicBezTo>
                      <a:pt x="86" y="35"/>
                      <a:pt x="86" y="34"/>
                      <a:pt x="86" y="34"/>
                    </a:cubicBezTo>
                    <a:cubicBezTo>
                      <a:pt x="86" y="34"/>
                      <a:pt x="86" y="33"/>
                      <a:pt x="86" y="33"/>
                    </a:cubicBezTo>
                    <a:cubicBezTo>
                      <a:pt x="86" y="32"/>
                      <a:pt x="86" y="32"/>
                      <a:pt x="86" y="32"/>
                    </a:cubicBezTo>
                    <a:cubicBezTo>
                      <a:pt x="86" y="30"/>
                      <a:pt x="85" y="30"/>
                      <a:pt x="85" y="29"/>
                    </a:cubicBezTo>
                    <a:cubicBezTo>
                      <a:pt x="85" y="29"/>
                      <a:pt x="85" y="28"/>
                      <a:pt x="85" y="29"/>
                    </a:cubicBezTo>
                    <a:cubicBezTo>
                      <a:pt x="85" y="29"/>
                      <a:pt x="85" y="28"/>
                      <a:pt x="85" y="28"/>
                    </a:cubicBezTo>
                    <a:cubicBezTo>
                      <a:pt x="85" y="28"/>
                      <a:pt x="84" y="27"/>
                      <a:pt x="84" y="27"/>
                    </a:cubicBezTo>
                    <a:cubicBezTo>
                      <a:pt x="84" y="27"/>
                      <a:pt x="83" y="27"/>
                      <a:pt x="83" y="26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6"/>
                      <a:pt x="82" y="26"/>
                      <a:pt x="83" y="26"/>
                    </a:cubicBezTo>
                    <a:cubicBezTo>
                      <a:pt x="82" y="25"/>
                      <a:pt x="79" y="25"/>
                      <a:pt x="78" y="24"/>
                    </a:cubicBezTo>
                    <a:cubicBezTo>
                      <a:pt x="77" y="24"/>
                      <a:pt x="76" y="24"/>
                      <a:pt x="75" y="24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3" y="23"/>
                      <a:pt x="74" y="24"/>
                      <a:pt x="72" y="24"/>
                    </a:cubicBezTo>
                    <a:cubicBezTo>
                      <a:pt x="72" y="23"/>
                      <a:pt x="73" y="23"/>
                      <a:pt x="73" y="23"/>
                    </a:cubicBezTo>
                    <a:cubicBezTo>
                      <a:pt x="73" y="23"/>
                      <a:pt x="71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9" y="23"/>
                      <a:pt x="68" y="24"/>
                      <a:pt x="67" y="24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6" y="24"/>
                      <a:pt x="65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3" y="26"/>
                    </a:cubicBezTo>
                    <a:cubicBezTo>
                      <a:pt x="63" y="26"/>
                      <a:pt x="62" y="26"/>
                      <a:pt x="62" y="26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2" y="25"/>
                      <a:pt x="62" y="26"/>
                      <a:pt x="61" y="26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0" y="27"/>
                      <a:pt x="60" y="27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9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7" y="30"/>
                    </a:cubicBezTo>
                    <a:cubicBezTo>
                      <a:pt x="57" y="30"/>
                      <a:pt x="57" y="31"/>
                      <a:pt x="57" y="31"/>
                    </a:cubicBezTo>
                    <a:cubicBezTo>
                      <a:pt x="58" y="32"/>
                      <a:pt x="59" y="32"/>
                      <a:pt x="59" y="32"/>
                    </a:cubicBezTo>
                    <a:cubicBezTo>
                      <a:pt x="59" y="32"/>
                      <a:pt x="58" y="32"/>
                      <a:pt x="58" y="32"/>
                    </a:cubicBezTo>
                    <a:cubicBezTo>
                      <a:pt x="57" y="32"/>
                      <a:pt x="57" y="31"/>
                      <a:pt x="57" y="30"/>
                    </a:cubicBezTo>
                    <a:cubicBezTo>
                      <a:pt x="57" y="31"/>
                      <a:pt x="57" y="31"/>
                      <a:pt x="57" y="32"/>
                    </a:cubicBezTo>
                    <a:cubicBezTo>
                      <a:pt x="57" y="32"/>
                      <a:pt x="58" y="32"/>
                      <a:pt x="58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9" y="32"/>
                      <a:pt x="59" y="32"/>
                    </a:cubicBezTo>
                    <a:cubicBezTo>
                      <a:pt x="60" y="32"/>
                      <a:pt x="60" y="32"/>
                      <a:pt x="61" y="32"/>
                    </a:cubicBezTo>
                    <a:cubicBezTo>
                      <a:pt x="61" y="32"/>
                      <a:pt x="62" y="32"/>
                      <a:pt x="63" y="32"/>
                    </a:cubicBezTo>
                    <a:cubicBezTo>
                      <a:pt x="63" y="31"/>
                      <a:pt x="64" y="31"/>
                      <a:pt x="65" y="30"/>
                    </a:cubicBezTo>
                    <a:cubicBezTo>
                      <a:pt x="66" y="29"/>
                      <a:pt x="68" y="27"/>
                      <a:pt x="69" y="25"/>
                    </a:cubicBezTo>
                    <a:cubicBezTo>
                      <a:pt x="68" y="25"/>
                      <a:pt x="69" y="24"/>
                      <a:pt x="68" y="24"/>
                    </a:cubicBezTo>
                    <a:cubicBezTo>
                      <a:pt x="68" y="24"/>
                      <a:pt x="69" y="23"/>
                      <a:pt x="69" y="23"/>
                    </a:cubicBezTo>
                    <a:cubicBezTo>
                      <a:pt x="69" y="23"/>
                      <a:pt x="69" y="22"/>
                      <a:pt x="69" y="22"/>
                    </a:cubicBezTo>
                    <a:cubicBezTo>
                      <a:pt x="70" y="21"/>
                      <a:pt x="69" y="22"/>
                      <a:pt x="69" y="22"/>
                    </a:cubicBezTo>
                    <a:cubicBezTo>
                      <a:pt x="70" y="21"/>
                      <a:pt x="70" y="22"/>
                      <a:pt x="70" y="21"/>
                    </a:cubicBezTo>
                    <a:cubicBezTo>
                      <a:pt x="70" y="21"/>
                      <a:pt x="70" y="20"/>
                      <a:pt x="70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0" y="19"/>
                      <a:pt x="70" y="19"/>
                      <a:pt x="70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7"/>
                      <a:pt x="71" y="15"/>
                      <a:pt x="70" y="14"/>
                    </a:cubicBezTo>
                    <a:cubicBezTo>
                      <a:pt x="70" y="14"/>
                      <a:pt x="70" y="13"/>
                      <a:pt x="70" y="14"/>
                    </a:cubicBezTo>
                    <a:cubicBezTo>
                      <a:pt x="70" y="12"/>
                      <a:pt x="69" y="9"/>
                      <a:pt x="69" y="7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7"/>
                      <a:pt x="69" y="7"/>
                      <a:pt x="68" y="6"/>
                    </a:cubicBezTo>
                    <a:cubicBezTo>
                      <a:pt x="68" y="6"/>
                      <a:pt x="69" y="7"/>
                      <a:pt x="68" y="6"/>
                    </a:cubicBezTo>
                    <a:cubicBezTo>
                      <a:pt x="68" y="6"/>
                      <a:pt x="68" y="6"/>
                      <a:pt x="67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3"/>
                      <a:pt x="65" y="3"/>
                      <a:pt x="64" y="2"/>
                    </a:cubicBezTo>
                    <a:cubicBezTo>
                      <a:pt x="64" y="2"/>
                      <a:pt x="62" y="1"/>
                      <a:pt x="61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59" y="0"/>
                      <a:pt x="57" y="1"/>
                      <a:pt x="55" y="1"/>
                    </a:cubicBezTo>
                    <a:cubicBezTo>
                      <a:pt x="53" y="1"/>
                      <a:pt x="50" y="1"/>
                      <a:pt x="48" y="2"/>
                    </a:cubicBezTo>
                    <a:cubicBezTo>
                      <a:pt x="48" y="2"/>
                      <a:pt x="48" y="2"/>
                      <a:pt x="47" y="2"/>
                    </a:cubicBezTo>
                    <a:cubicBezTo>
                      <a:pt x="47" y="2"/>
                      <a:pt x="46" y="3"/>
                      <a:pt x="46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2"/>
                      <a:pt x="45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2" y="4"/>
                      <a:pt x="39" y="6"/>
                      <a:pt x="38" y="6"/>
                    </a:cubicBezTo>
                    <a:cubicBezTo>
                      <a:pt x="37" y="6"/>
                      <a:pt x="37" y="7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5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1"/>
                      <a:pt x="28" y="12"/>
                      <a:pt x="27" y="14"/>
                    </a:cubicBezTo>
                    <a:cubicBezTo>
                      <a:pt x="27" y="14"/>
                      <a:pt x="27" y="13"/>
                      <a:pt x="27" y="13"/>
                    </a:cubicBezTo>
                    <a:cubicBezTo>
                      <a:pt x="26" y="14"/>
                      <a:pt x="24" y="15"/>
                      <a:pt x="25" y="15"/>
                    </a:cubicBezTo>
                    <a:cubicBezTo>
                      <a:pt x="25" y="15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8"/>
                      <a:pt x="23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2" y="19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3"/>
                    </a:cubicBezTo>
                    <a:cubicBezTo>
                      <a:pt x="18" y="25"/>
                      <a:pt x="18" y="26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6"/>
                      <a:pt x="18" y="25"/>
                      <a:pt x="18" y="25"/>
                    </a:cubicBezTo>
                    <a:cubicBezTo>
                      <a:pt x="18" y="25"/>
                      <a:pt x="17" y="26"/>
                      <a:pt x="17" y="25"/>
                    </a:cubicBezTo>
                    <a:cubicBezTo>
                      <a:pt x="17" y="26"/>
                      <a:pt x="17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cubicBezTo>
                      <a:pt x="17" y="30"/>
                      <a:pt x="18" y="32"/>
                      <a:pt x="19" y="32"/>
                    </a:cubicBezTo>
                    <a:cubicBezTo>
                      <a:pt x="19" y="32"/>
                      <a:pt x="20" y="32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2" y="30"/>
                      <a:pt x="22" y="30"/>
                    </a:cubicBezTo>
                    <a:cubicBezTo>
                      <a:pt x="22" y="29"/>
                      <a:pt x="23" y="29"/>
                      <a:pt x="23" y="28"/>
                    </a:cubicBezTo>
                    <a:cubicBezTo>
                      <a:pt x="23" y="26"/>
                      <a:pt x="23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4"/>
                      <a:pt x="20" y="23"/>
                      <a:pt x="20" y="23"/>
                    </a:cubicBezTo>
                    <a:cubicBezTo>
                      <a:pt x="19" y="23"/>
                      <a:pt x="21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2"/>
                      <a:pt x="17" y="22"/>
                      <a:pt x="15" y="23"/>
                    </a:cubicBezTo>
                    <a:cubicBezTo>
                      <a:pt x="14" y="23"/>
                      <a:pt x="13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5"/>
                      <a:pt x="6" y="28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6"/>
                      <a:pt x="1" y="37"/>
                      <a:pt x="1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9"/>
                      <a:pt x="1" y="41"/>
                      <a:pt x="0" y="40"/>
                    </a:cubicBezTo>
                    <a:cubicBezTo>
                      <a:pt x="0" y="40"/>
                      <a:pt x="1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6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6"/>
                    </a:cubicBezTo>
                    <a:cubicBezTo>
                      <a:pt x="1" y="47"/>
                      <a:pt x="2" y="48"/>
                      <a:pt x="2" y="47"/>
                    </a:cubicBezTo>
                    <a:cubicBezTo>
                      <a:pt x="2" y="46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5"/>
                      <a:pt x="2" y="45"/>
                      <a:pt x="2" y="46"/>
                    </a:cubicBezTo>
                    <a:cubicBezTo>
                      <a:pt x="2" y="45"/>
                      <a:pt x="2" y="45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3"/>
                    </a:cubicBezTo>
                    <a:cubicBezTo>
                      <a:pt x="2" y="42"/>
                      <a:pt x="2" y="42"/>
                      <a:pt x="1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1" y="42"/>
                      <a:pt x="1" y="41"/>
                    </a:cubicBezTo>
                    <a:cubicBezTo>
                      <a:pt x="2" y="41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8"/>
                      <a:pt x="2" y="37"/>
                      <a:pt x="2" y="37"/>
                    </a:cubicBezTo>
                    <a:cubicBezTo>
                      <a:pt x="2" y="37"/>
                      <a:pt x="2" y="36"/>
                      <a:pt x="3" y="36"/>
                    </a:cubicBezTo>
                    <a:cubicBezTo>
                      <a:pt x="3" y="37"/>
                      <a:pt x="3" y="34"/>
                      <a:pt x="4" y="34"/>
                    </a:cubicBezTo>
                    <a:cubicBezTo>
                      <a:pt x="4" y="34"/>
                      <a:pt x="5" y="32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6" y="30"/>
                      <a:pt x="6" y="29"/>
                      <a:pt x="7" y="29"/>
                    </a:cubicBezTo>
                    <a:cubicBezTo>
                      <a:pt x="7" y="29"/>
                      <a:pt x="6" y="30"/>
                      <a:pt x="7" y="30"/>
                    </a:cubicBezTo>
                    <a:cubicBezTo>
                      <a:pt x="7" y="29"/>
                      <a:pt x="8" y="28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7"/>
                    </a:cubicBezTo>
                    <a:cubicBezTo>
                      <a:pt x="10" y="27"/>
                      <a:pt x="9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5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7" y="24"/>
                      <a:pt x="18" y="23"/>
                      <a:pt x="19" y="24"/>
                    </a:cubicBezTo>
                    <a:cubicBezTo>
                      <a:pt x="19" y="24"/>
                      <a:pt x="17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6" y="24"/>
                      <a:pt x="17" y="24"/>
                    </a:cubicBezTo>
                    <a:cubicBezTo>
                      <a:pt x="18" y="24"/>
                      <a:pt x="18" y="24"/>
                      <a:pt x="19" y="25"/>
                    </a:cubicBezTo>
                    <a:cubicBezTo>
                      <a:pt x="20" y="25"/>
                      <a:pt x="19" y="24"/>
                      <a:pt x="20" y="24"/>
                    </a:cubicBezTo>
                    <a:cubicBezTo>
                      <a:pt x="21" y="25"/>
                      <a:pt x="21" y="25"/>
                      <a:pt x="21" y="26"/>
                    </a:cubicBezTo>
                    <a:cubicBezTo>
                      <a:pt x="21" y="26"/>
                      <a:pt x="21" y="26"/>
                      <a:pt x="21" y="27"/>
                    </a:cubicBezTo>
                    <a:cubicBezTo>
                      <a:pt x="21" y="27"/>
                      <a:pt x="22" y="27"/>
                      <a:pt x="21" y="28"/>
                    </a:cubicBezTo>
                    <a:cubicBezTo>
                      <a:pt x="21" y="28"/>
                      <a:pt x="21" y="28"/>
                      <a:pt x="21" y="27"/>
                    </a:cubicBezTo>
                    <a:cubicBezTo>
                      <a:pt x="21" y="28"/>
                      <a:pt x="22" y="28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9"/>
                      <a:pt x="21" y="29"/>
                      <a:pt x="20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9" y="30"/>
                      <a:pt x="19" y="29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6"/>
                      <a:pt x="20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1"/>
                      <a:pt x="22" y="22"/>
                    </a:cubicBezTo>
                    <a:cubicBezTo>
                      <a:pt x="22" y="21"/>
                      <a:pt x="22" y="22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0"/>
                      <a:pt x="24" y="18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7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4"/>
                      <a:pt x="31" y="12"/>
                      <a:pt x="33" y="11"/>
                    </a:cubicBezTo>
                    <a:cubicBezTo>
                      <a:pt x="33" y="11"/>
                      <a:pt x="35" y="10"/>
                      <a:pt x="35" y="10"/>
                    </a:cubicBezTo>
                    <a:cubicBezTo>
                      <a:pt x="36" y="9"/>
                      <a:pt x="36" y="9"/>
                      <a:pt x="38" y="8"/>
                    </a:cubicBezTo>
                    <a:cubicBezTo>
                      <a:pt x="38" y="8"/>
                      <a:pt x="38" y="8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6"/>
                    </a:cubicBezTo>
                    <a:cubicBezTo>
                      <a:pt x="43" y="6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4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7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9" y="4"/>
                      <a:pt x="51" y="3"/>
                      <a:pt x="53" y="3"/>
                    </a:cubicBezTo>
                    <a:cubicBezTo>
                      <a:pt x="52" y="3"/>
                      <a:pt x="52" y="3"/>
                      <a:pt x="53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3" y="3"/>
                      <a:pt x="53" y="2"/>
                    </a:cubicBezTo>
                    <a:cubicBezTo>
                      <a:pt x="54" y="2"/>
                      <a:pt x="54" y="3"/>
                      <a:pt x="53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5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8" y="3"/>
                      <a:pt x="59" y="3"/>
                      <a:pt x="60" y="3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3" y="4"/>
                      <a:pt x="64" y="5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6" y="6"/>
                      <a:pt x="65" y="6"/>
                    </a:cubicBezTo>
                    <a:cubicBezTo>
                      <a:pt x="66" y="7"/>
                      <a:pt x="67" y="7"/>
                      <a:pt x="68" y="9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11"/>
                      <a:pt x="68" y="14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17"/>
                      <a:pt x="69" y="17"/>
                      <a:pt x="69" y="18"/>
                    </a:cubicBezTo>
                    <a:cubicBezTo>
                      <a:pt x="68" y="19"/>
                      <a:pt x="68" y="17"/>
                      <a:pt x="68" y="18"/>
                    </a:cubicBezTo>
                    <a:cubicBezTo>
                      <a:pt x="68" y="20"/>
                      <a:pt x="68" y="21"/>
                      <a:pt x="67" y="23"/>
                    </a:cubicBezTo>
                    <a:cubicBezTo>
                      <a:pt x="66" y="24"/>
                      <a:pt x="66" y="27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4" y="29"/>
                      <a:pt x="64" y="28"/>
                      <a:pt x="64" y="29"/>
                    </a:cubicBezTo>
                    <a:cubicBezTo>
                      <a:pt x="64" y="29"/>
                      <a:pt x="64" y="28"/>
                      <a:pt x="64" y="29"/>
                    </a:cubicBezTo>
                    <a:cubicBezTo>
                      <a:pt x="63" y="30"/>
                      <a:pt x="61" y="31"/>
                      <a:pt x="59" y="31"/>
                    </a:cubicBezTo>
                    <a:cubicBezTo>
                      <a:pt x="59" y="31"/>
                      <a:pt x="59" y="31"/>
                      <a:pt x="59" y="30"/>
                    </a:cubicBezTo>
                    <a:cubicBezTo>
                      <a:pt x="59" y="30"/>
                      <a:pt x="60" y="29"/>
                      <a:pt x="61" y="29"/>
                    </a:cubicBezTo>
                    <a:cubicBezTo>
                      <a:pt x="62" y="28"/>
                      <a:pt x="61" y="28"/>
                      <a:pt x="63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5" y="26"/>
                      <a:pt x="68" y="25"/>
                      <a:pt x="71" y="25"/>
                    </a:cubicBezTo>
                    <a:cubicBezTo>
                      <a:pt x="71" y="25"/>
                      <a:pt x="71" y="25"/>
                      <a:pt x="70" y="25"/>
                    </a:cubicBezTo>
                    <a:cubicBezTo>
                      <a:pt x="71" y="25"/>
                      <a:pt x="73" y="25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5"/>
                      <a:pt x="75" y="25"/>
                      <a:pt x="75" y="25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5"/>
                      <a:pt x="76" y="25"/>
                      <a:pt x="76" y="25"/>
                    </a:cubicBezTo>
                    <a:cubicBezTo>
                      <a:pt x="77" y="25"/>
                      <a:pt x="78" y="25"/>
                      <a:pt x="79" y="26"/>
                    </a:cubicBezTo>
                    <a:cubicBezTo>
                      <a:pt x="79" y="26"/>
                      <a:pt x="80" y="27"/>
                      <a:pt x="81" y="26"/>
                    </a:cubicBezTo>
                    <a:cubicBezTo>
                      <a:pt x="81" y="27"/>
                      <a:pt x="82" y="28"/>
                      <a:pt x="83" y="28"/>
                    </a:cubicBezTo>
                    <a:cubicBezTo>
                      <a:pt x="82" y="28"/>
                      <a:pt x="83" y="28"/>
                      <a:pt x="83" y="28"/>
                    </a:cubicBezTo>
                    <a:cubicBezTo>
                      <a:pt x="83" y="29"/>
                      <a:pt x="83" y="29"/>
                      <a:pt x="84" y="29"/>
                    </a:cubicBezTo>
                    <a:cubicBezTo>
                      <a:pt x="84" y="30"/>
                      <a:pt x="85" y="31"/>
                      <a:pt x="84" y="32"/>
                    </a:cubicBezTo>
                    <a:cubicBezTo>
                      <a:pt x="84" y="34"/>
                      <a:pt x="84" y="37"/>
                      <a:pt x="83" y="38"/>
                    </a:cubicBezTo>
                    <a:cubicBezTo>
                      <a:pt x="82" y="38"/>
                      <a:pt x="84" y="36"/>
                      <a:pt x="83" y="36"/>
                    </a:cubicBezTo>
                    <a:cubicBezTo>
                      <a:pt x="83" y="38"/>
                      <a:pt x="82" y="39"/>
                      <a:pt x="81" y="41"/>
                    </a:cubicBezTo>
                    <a:cubicBezTo>
                      <a:pt x="81" y="41"/>
                      <a:pt x="81" y="40"/>
                      <a:pt x="81" y="40"/>
                    </a:cubicBezTo>
                    <a:cubicBezTo>
                      <a:pt x="80" y="42"/>
                      <a:pt x="79" y="43"/>
                      <a:pt x="77" y="44"/>
                    </a:cubicBezTo>
                    <a:cubicBezTo>
                      <a:pt x="77" y="44"/>
                      <a:pt x="77" y="44"/>
                      <a:pt x="78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8" y="44"/>
                      <a:pt x="76" y="45"/>
                      <a:pt x="76" y="45"/>
                    </a:cubicBezTo>
                    <a:cubicBezTo>
                      <a:pt x="77" y="45"/>
                      <a:pt x="75" y="46"/>
                      <a:pt x="75" y="45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46"/>
                      <a:pt x="74" y="46"/>
                      <a:pt x="75" y="45"/>
                    </a:cubicBezTo>
                    <a:cubicBezTo>
                      <a:pt x="74" y="46"/>
                      <a:pt x="74" y="46"/>
                      <a:pt x="73" y="47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47"/>
                      <a:pt x="72" y="47"/>
                      <a:pt x="72" y="47"/>
                    </a:cubicBezTo>
                    <a:cubicBezTo>
                      <a:pt x="72" y="47"/>
                      <a:pt x="71" y="47"/>
                      <a:pt x="72" y="47"/>
                    </a:cubicBezTo>
                    <a:cubicBezTo>
                      <a:pt x="70" y="48"/>
                      <a:pt x="69" y="49"/>
                      <a:pt x="68" y="49"/>
                    </a:cubicBezTo>
                    <a:cubicBezTo>
                      <a:pt x="68" y="49"/>
                      <a:pt x="67" y="49"/>
                      <a:pt x="67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6" y="49"/>
                      <a:pt x="65" y="50"/>
                      <a:pt x="64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grpSp>
            <p:nvGrpSpPr>
              <p:cNvPr id="309" name="그룹 308">
                <a:extLst>
                  <a:ext uri="{FF2B5EF4-FFF2-40B4-BE49-F238E27FC236}">
                    <a16:creationId xmlns:a16="http://schemas.microsoft.com/office/drawing/2014/main" id="{FC352315-BF05-984D-3B53-EEBE7D0CD775}"/>
                  </a:ext>
                </a:extLst>
              </p:cNvPr>
              <p:cNvGrpSpPr/>
              <p:nvPr/>
            </p:nvGrpSpPr>
            <p:grpSpPr>
              <a:xfrm>
                <a:off x="1555609" y="5199304"/>
                <a:ext cx="481013" cy="228600"/>
                <a:chOff x="1555609" y="5199304"/>
                <a:chExt cx="481013" cy="228600"/>
              </a:xfrm>
            </p:grpSpPr>
            <p:sp>
              <p:nvSpPr>
                <p:cNvPr id="103" name="Freeform 5">
                  <a:extLst>
                    <a:ext uri="{FF2B5EF4-FFF2-40B4-BE49-F238E27FC236}">
                      <a16:creationId xmlns:a16="http://schemas.microsoft.com/office/drawing/2014/main" id="{20C28FB4-AA30-8FCD-09E1-8B2C9866B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3546" y="5302491"/>
                  <a:ext cx="793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04" name="Freeform 6">
                  <a:extLst>
                    <a:ext uri="{FF2B5EF4-FFF2-40B4-BE49-F238E27FC236}">
                      <a16:creationId xmlns:a16="http://schemas.microsoft.com/office/drawing/2014/main" id="{70CB80F4-BF92-EC6A-747C-61BCB98B878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609" y="5364404"/>
                  <a:ext cx="0" cy="7938"/>
                </a:xfrm>
                <a:custGeom>
                  <a:avLst/>
                  <a:gdLst>
                    <a:gd name="T0" fmla="*/ 5 h 5"/>
                    <a:gd name="T1" fmla="*/ 5 h 5"/>
                    <a:gd name="T2" fmla="*/ 0 h 5"/>
                    <a:gd name="T3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12" name="Freeform 14">
                  <a:extLst>
                    <a:ext uri="{FF2B5EF4-FFF2-40B4-BE49-F238E27FC236}">
                      <a16:creationId xmlns:a16="http://schemas.microsoft.com/office/drawing/2014/main" id="{4DFE1F64-CBEA-D925-995A-63E90FA755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5146" y="5199304"/>
                  <a:ext cx="793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16" name="Freeform 18">
                  <a:extLst>
                    <a:ext uri="{FF2B5EF4-FFF2-40B4-BE49-F238E27FC236}">
                      <a16:creationId xmlns:a16="http://schemas.microsoft.com/office/drawing/2014/main" id="{9D661FDC-BA8C-CBA2-AAE3-BD1E5C5EDC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084" y="51993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18" name="Freeform 20">
                  <a:extLst>
                    <a:ext uri="{FF2B5EF4-FFF2-40B4-BE49-F238E27FC236}">
                      <a16:creationId xmlns:a16="http://schemas.microsoft.com/office/drawing/2014/main" id="{43B87BF2-A700-9C05-A673-5B9CC3B523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896" y="52310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19" name="Freeform 21">
                  <a:extLst>
                    <a:ext uri="{FF2B5EF4-FFF2-40B4-BE49-F238E27FC236}">
                      <a16:creationId xmlns:a16="http://schemas.microsoft.com/office/drawing/2014/main" id="{C68B839C-930E-0C3E-8EEB-69C5BD2379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896" y="5215179"/>
                  <a:ext cx="0" cy="7938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20" name="Freeform 22">
                  <a:extLst>
                    <a:ext uri="{FF2B5EF4-FFF2-40B4-BE49-F238E27FC236}">
                      <a16:creationId xmlns:a16="http://schemas.microsoft.com/office/drawing/2014/main" id="{721F5BA6-D85D-4982-301E-65FAE702E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1021" y="5246929"/>
                  <a:ext cx="7938" cy="7938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1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21" name="Freeform 23">
                  <a:extLst>
                    <a:ext uri="{FF2B5EF4-FFF2-40B4-BE49-F238E27FC236}">
                      <a16:creationId xmlns:a16="http://schemas.microsoft.com/office/drawing/2014/main" id="{7336D5A9-E144-97CA-295D-9BAAAAB0F6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254866"/>
                  <a:ext cx="793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26" name="Freeform 28">
                  <a:extLst>
                    <a:ext uri="{FF2B5EF4-FFF2-40B4-BE49-F238E27FC236}">
                      <a16:creationId xmlns:a16="http://schemas.microsoft.com/office/drawing/2014/main" id="{DA755278-2520-CF07-3DDA-F142337B53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871" y="5231054"/>
                  <a:ext cx="7938" cy="793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28" name="Freeform 30">
                  <a:extLst>
                    <a:ext uri="{FF2B5EF4-FFF2-40B4-BE49-F238E27FC236}">
                      <a16:creationId xmlns:a16="http://schemas.microsoft.com/office/drawing/2014/main" id="{7274B3CC-736D-A3A2-3F60-F96DD5E416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3234" y="541202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29" name="Rectangle 31">
                  <a:extLst>
                    <a:ext uri="{FF2B5EF4-FFF2-40B4-BE49-F238E27FC236}">
                      <a16:creationId xmlns:a16="http://schemas.microsoft.com/office/drawing/2014/main" id="{EB16BD2C-4706-DFB7-D7C3-852C2B2F3E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7359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0" name="Freeform 32">
                  <a:extLst>
                    <a:ext uri="{FF2B5EF4-FFF2-40B4-BE49-F238E27FC236}">
                      <a16:creationId xmlns:a16="http://schemas.microsoft.com/office/drawing/2014/main" id="{0EC49957-0D3F-82FE-49D4-48077A060E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871" y="53961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1" name="Freeform 33">
                  <a:extLst>
                    <a:ext uri="{FF2B5EF4-FFF2-40B4-BE49-F238E27FC236}">
                      <a16:creationId xmlns:a16="http://schemas.microsoft.com/office/drawing/2014/main" id="{18C85679-0045-2DA0-ADB7-810CE444F0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4059" y="5404091"/>
                  <a:ext cx="7938" cy="7938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2" name="Rectangle 34">
                  <a:extLst>
                    <a:ext uri="{FF2B5EF4-FFF2-40B4-BE49-F238E27FC236}">
                      <a16:creationId xmlns:a16="http://schemas.microsoft.com/office/drawing/2014/main" id="{DCBC79AC-CEDE-E307-E83E-8A7B40205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1996" y="5412029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3" name="Freeform 35">
                  <a:extLst>
                    <a:ext uri="{FF2B5EF4-FFF2-40B4-BE49-F238E27FC236}">
                      <a16:creationId xmlns:a16="http://schemas.microsoft.com/office/drawing/2014/main" id="{A1C92CE2-8D04-2755-0EEB-4B961F058C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121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4" name="Freeform 36">
                  <a:extLst>
                    <a:ext uri="{FF2B5EF4-FFF2-40B4-BE49-F238E27FC236}">
                      <a16:creationId xmlns:a16="http://schemas.microsoft.com/office/drawing/2014/main" id="{C9B605F0-2C79-8296-82D5-41466F91AF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934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5" name="Freeform 37">
                  <a:extLst>
                    <a:ext uri="{FF2B5EF4-FFF2-40B4-BE49-F238E27FC236}">
                      <a16:creationId xmlns:a16="http://schemas.microsoft.com/office/drawing/2014/main" id="{8542509C-8022-A44E-91E8-7252145199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246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6" name="Rectangle 38">
                  <a:extLst>
                    <a:ext uri="{FF2B5EF4-FFF2-40B4-BE49-F238E27FC236}">
                      <a16:creationId xmlns:a16="http://schemas.microsoft.com/office/drawing/2014/main" id="{056B3EAA-DA45-5913-18CE-DBD527E3AE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371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7" name="Freeform 39">
                  <a:extLst>
                    <a:ext uri="{FF2B5EF4-FFF2-40B4-BE49-F238E27FC236}">
                      <a16:creationId xmlns:a16="http://schemas.microsoft.com/office/drawing/2014/main" id="{D9E096FC-6618-4C1A-C4BE-7168C8779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8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8" name="Freeform 40">
                  <a:extLst>
                    <a:ext uri="{FF2B5EF4-FFF2-40B4-BE49-F238E27FC236}">
                      <a16:creationId xmlns:a16="http://schemas.microsoft.com/office/drawing/2014/main" id="{4BDBACFD-DDF2-1B86-0C82-EA31A4964E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246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39" name="Freeform 41">
                  <a:extLst>
                    <a:ext uri="{FF2B5EF4-FFF2-40B4-BE49-F238E27FC236}">
                      <a16:creationId xmlns:a16="http://schemas.microsoft.com/office/drawing/2014/main" id="{AD51A573-BA03-7876-8F65-929E8BD9B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396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0" name="Freeform 42">
                  <a:extLst>
                    <a:ext uri="{FF2B5EF4-FFF2-40B4-BE49-F238E27FC236}">
                      <a16:creationId xmlns:a16="http://schemas.microsoft.com/office/drawing/2014/main" id="{BCA3290F-B4F9-191A-5FE7-3CD028A06E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30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1" name="Freeform 43">
                  <a:extLst>
                    <a:ext uri="{FF2B5EF4-FFF2-40B4-BE49-F238E27FC236}">
                      <a16:creationId xmlns:a16="http://schemas.microsoft.com/office/drawing/2014/main" id="{498F9EC0-D532-059A-82A8-869A42DDA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8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2" name="Freeform 44">
                  <a:extLst>
                    <a:ext uri="{FF2B5EF4-FFF2-40B4-BE49-F238E27FC236}">
                      <a16:creationId xmlns:a16="http://schemas.microsoft.com/office/drawing/2014/main" id="{0A93AF4B-4A98-187C-1034-FBDBA4E997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7359" y="5396154"/>
                  <a:ext cx="449263" cy="31750"/>
                </a:xfrm>
                <a:custGeom>
                  <a:avLst/>
                  <a:gdLst>
                    <a:gd name="T0" fmla="*/ 56 w 57"/>
                    <a:gd name="T1" fmla="*/ 0 h 4"/>
                    <a:gd name="T2" fmla="*/ 54 w 57"/>
                    <a:gd name="T3" fmla="*/ 0 h 4"/>
                    <a:gd name="T4" fmla="*/ 53 w 57"/>
                    <a:gd name="T5" fmla="*/ 1 h 4"/>
                    <a:gd name="T6" fmla="*/ 53 w 57"/>
                    <a:gd name="T7" fmla="*/ 0 h 4"/>
                    <a:gd name="T8" fmla="*/ 52 w 57"/>
                    <a:gd name="T9" fmla="*/ 1 h 4"/>
                    <a:gd name="T10" fmla="*/ 51 w 57"/>
                    <a:gd name="T11" fmla="*/ 1 h 4"/>
                    <a:gd name="T12" fmla="*/ 50 w 57"/>
                    <a:gd name="T13" fmla="*/ 1 h 4"/>
                    <a:gd name="T14" fmla="*/ 48 w 57"/>
                    <a:gd name="T15" fmla="*/ 1 h 4"/>
                    <a:gd name="T16" fmla="*/ 47 w 57"/>
                    <a:gd name="T17" fmla="*/ 1 h 4"/>
                    <a:gd name="T18" fmla="*/ 44 w 57"/>
                    <a:gd name="T19" fmla="*/ 1 h 4"/>
                    <a:gd name="T20" fmla="*/ 43 w 57"/>
                    <a:gd name="T21" fmla="*/ 1 h 4"/>
                    <a:gd name="T22" fmla="*/ 41 w 57"/>
                    <a:gd name="T23" fmla="*/ 2 h 4"/>
                    <a:gd name="T24" fmla="*/ 40 w 57"/>
                    <a:gd name="T25" fmla="*/ 2 h 4"/>
                    <a:gd name="T26" fmla="*/ 39 w 57"/>
                    <a:gd name="T27" fmla="*/ 1 h 4"/>
                    <a:gd name="T28" fmla="*/ 35 w 57"/>
                    <a:gd name="T29" fmla="*/ 1 h 4"/>
                    <a:gd name="T30" fmla="*/ 34 w 57"/>
                    <a:gd name="T31" fmla="*/ 1 h 4"/>
                    <a:gd name="T32" fmla="*/ 32 w 57"/>
                    <a:gd name="T33" fmla="*/ 1 h 4"/>
                    <a:gd name="T34" fmla="*/ 30 w 57"/>
                    <a:gd name="T35" fmla="*/ 1 h 4"/>
                    <a:gd name="T36" fmla="*/ 28 w 57"/>
                    <a:gd name="T37" fmla="*/ 1 h 4"/>
                    <a:gd name="T38" fmla="*/ 24 w 57"/>
                    <a:gd name="T39" fmla="*/ 1 h 4"/>
                    <a:gd name="T40" fmla="*/ 21 w 57"/>
                    <a:gd name="T41" fmla="*/ 1 h 4"/>
                    <a:gd name="T42" fmla="*/ 18 w 57"/>
                    <a:gd name="T43" fmla="*/ 1 h 4"/>
                    <a:gd name="T44" fmla="*/ 16 w 57"/>
                    <a:gd name="T45" fmla="*/ 2 h 4"/>
                    <a:gd name="T46" fmla="*/ 14 w 57"/>
                    <a:gd name="T47" fmla="*/ 1 h 4"/>
                    <a:gd name="T48" fmla="*/ 14 w 57"/>
                    <a:gd name="T49" fmla="*/ 1 h 4"/>
                    <a:gd name="T50" fmla="*/ 13 w 57"/>
                    <a:gd name="T51" fmla="*/ 1 h 4"/>
                    <a:gd name="T52" fmla="*/ 12 w 57"/>
                    <a:gd name="T53" fmla="*/ 1 h 4"/>
                    <a:gd name="T54" fmla="*/ 11 w 57"/>
                    <a:gd name="T55" fmla="*/ 1 h 4"/>
                    <a:gd name="T56" fmla="*/ 9 w 57"/>
                    <a:gd name="T57" fmla="*/ 1 h 4"/>
                    <a:gd name="T58" fmla="*/ 4 w 57"/>
                    <a:gd name="T59" fmla="*/ 1 h 4"/>
                    <a:gd name="T60" fmla="*/ 2 w 57"/>
                    <a:gd name="T61" fmla="*/ 1 h 4"/>
                    <a:gd name="T62" fmla="*/ 1 w 57"/>
                    <a:gd name="T63" fmla="*/ 0 h 4"/>
                    <a:gd name="T64" fmla="*/ 0 w 57"/>
                    <a:gd name="T65" fmla="*/ 2 h 4"/>
                    <a:gd name="T66" fmla="*/ 1 w 57"/>
                    <a:gd name="T67" fmla="*/ 2 h 4"/>
                    <a:gd name="T68" fmla="*/ 1 w 57"/>
                    <a:gd name="T69" fmla="*/ 2 h 4"/>
                    <a:gd name="T70" fmla="*/ 4 w 57"/>
                    <a:gd name="T71" fmla="*/ 2 h 4"/>
                    <a:gd name="T72" fmla="*/ 5 w 57"/>
                    <a:gd name="T73" fmla="*/ 2 h 4"/>
                    <a:gd name="T74" fmla="*/ 6 w 57"/>
                    <a:gd name="T75" fmla="*/ 3 h 4"/>
                    <a:gd name="T76" fmla="*/ 8 w 57"/>
                    <a:gd name="T77" fmla="*/ 3 h 4"/>
                    <a:gd name="T78" fmla="*/ 8 w 57"/>
                    <a:gd name="T79" fmla="*/ 3 h 4"/>
                    <a:gd name="T80" fmla="*/ 9 w 57"/>
                    <a:gd name="T81" fmla="*/ 3 h 4"/>
                    <a:gd name="T82" fmla="*/ 11 w 57"/>
                    <a:gd name="T83" fmla="*/ 3 h 4"/>
                    <a:gd name="T84" fmla="*/ 13 w 57"/>
                    <a:gd name="T85" fmla="*/ 3 h 4"/>
                    <a:gd name="T86" fmla="*/ 15 w 57"/>
                    <a:gd name="T87" fmla="*/ 3 h 4"/>
                    <a:gd name="T88" fmla="*/ 19 w 57"/>
                    <a:gd name="T89" fmla="*/ 3 h 4"/>
                    <a:gd name="T90" fmla="*/ 22 w 57"/>
                    <a:gd name="T91" fmla="*/ 3 h 4"/>
                    <a:gd name="T92" fmla="*/ 23 w 57"/>
                    <a:gd name="T93" fmla="*/ 3 h 4"/>
                    <a:gd name="T94" fmla="*/ 24 w 57"/>
                    <a:gd name="T95" fmla="*/ 3 h 4"/>
                    <a:gd name="T96" fmla="*/ 26 w 57"/>
                    <a:gd name="T97" fmla="*/ 3 h 4"/>
                    <a:gd name="T98" fmla="*/ 28 w 57"/>
                    <a:gd name="T99" fmla="*/ 3 h 4"/>
                    <a:gd name="T100" fmla="*/ 31 w 57"/>
                    <a:gd name="T101" fmla="*/ 3 h 4"/>
                    <a:gd name="T102" fmla="*/ 33 w 57"/>
                    <a:gd name="T103" fmla="*/ 3 h 4"/>
                    <a:gd name="T104" fmla="*/ 37 w 57"/>
                    <a:gd name="T105" fmla="*/ 3 h 4"/>
                    <a:gd name="T106" fmla="*/ 41 w 57"/>
                    <a:gd name="T107" fmla="*/ 3 h 4"/>
                    <a:gd name="T108" fmla="*/ 44 w 57"/>
                    <a:gd name="T109" fmla="*/ 3 h 4"/>
                    <a:gd name="T110" fmla="*/ 47 w 57"/>
                    <a:gd name="T111" fmla="*/ 3 h 4"/>
                    <a:gd name="T112" fmla="*/ 50 w 57"/>
                    <a:gd name="T113" fmla="*/ 3 h 4"/>
                    <a:gd name="T114" fmla="*/ 53 w 57"/>
                    <a:gd name="T115" fmla="*/ 2 h 4"/>
                    <a:gd name="T116" fmla="*/ 53 w 57"/>
                    <a:gd name="T117" fmla="*/ 2 h 4"/>
                    <a:gd name="T118" fmla="*/ 56 w 57"/>
                    <a:gd name="T11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7" h="4">
                      <a:moveTo>
                        <a:pt x="57" y="1"/>
                      </a:moveTo>
                      <a:cubicBezTo>
                        <a:pt x="57" y="1"/>
                        <a:pt x="57" y="1"/>
                        <a:pt x="57" y="1"/>
                      </a:cubicBezTo>
                      <a:cubicBezTo>
                        <a:pt x="57" y="0"/>
                        <a:pt x="57" y="0"/>
                        <a:pt x="56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5" y="0"/>
                        <a:pt x="55" y="1"/>
                        <a:pt x="55" y="1"/>
                      </a:cubicBezTo>
                      <a:cubicBezTo>
                        <a:pt x="55" y="1"/>
                        <a:pt x="55" y="0"/>
                        <a:pt x="55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1"/>
                      </a:cubicBezTo>
                      <a:cubicBezTo>
                        <a:pt x="54" y="1"/>
                        <a:pt x="53" y="1"/>
                        <a:pt x="53" y="1"/>
                      </a:cubicBezTo>
                      <a:cubicBezTo>
                        <a:pt x="54" y="1"/>
                        <a:pt x="53" y="0"/>
                        <a:pt x="54" y="0"/>
                      </a:cubicBezTo>
                      <a:cubicBezTo>
                        <a:pt x="54" y="0"/>
                        <a:pt x="54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1" y="1"/>
                      </a:cubicBezTo>
                      <a:cubicBezTo>
                        <a:pt x="51" y="1"/>
                        <a:pt x="51" y="1"/>
                        <a:pt x="51" y="0"/>
                      </a:cubicBezTo>
                      <a:cubicBezTo>
                        <a:pt x="51" y="1"/>
                        <a:pt x="51" y="0"/>
                        <a:pt x="51" y="0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ubicBezTo>
                        <a:pt x="50" y="0"/>
                        <a:pt x="50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7" y="1"/>
                      </a:cubicBezTo>
                      <a:cubicBezTo>
                        <a:pt x="48" y="1"/>
                        <a:pt x="47" y="1"/>
                        <a:pt x="48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6" y="1"/>
                        <a:pt x="47" y="2"/>
                      </a:cubicBezTo>
                      <a:cubicBezTo>
                        <a:pt x="46" y="1"/>
                        <a:pt x="45" y="2"/>
                        <a:pt x="45" y="1"/>
                      </a:cubicBezTo>
                      <a:cubicBezTo>
                        <a:pt x="45" y="1"/>
                        <a:pt x="45" y="1"/>
                        <a:pt x="44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44" y="1"/>
                        <a:pt x="44" y="2"/>
                        <a:pt x="44" y="2"/>
                      </a:cubicBezTo>
                      <a:cubicBezTo>
                        <a:pt x="43" y="1"/>
                        <a:pt x="44" y="1"/>
                        <a:pt x="44" y="1"/>
                      </a:cubicBezTo>
                      <a:cubicBezTo>
                        <a:pt x="44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2" y="1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2" y="2"/>
                        <a:pt x="42" y="2"/>
                        <a:pt x="41" y="2"/>
                      </a:cubicBezTo>
                      <a:cubicBezTo>
                        <a:pt x="41" y="2"/>
                        <a:pt x="41" y="2"/>
                        <a:pt x="41" y="1"/>
                      </a:cubicBezTo>
                      <a:cubicBezTo>
                        <a:pt x="41" y="1"/>
                        <a:pt x="41" y="2"/>
                        <a:pt x="41" y="2"/>
                      </a:cubicBezTo>
                      <a:cubicBezTo>
                        <a:pt x="41" y="2"/>
                        <a:pt x="41" y="2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1"/>
                        <a:pt x="40" y="2"/>
                        <a:pt x="40" y="2"/>
                      </a:cubicBezTo>
                      <a:cubicBezTo>
                        <a:pt x="40" y="2"/>
                        <a:pt x="40" y="2"/>
                        <a:pt x="40" y="2"/>
                      </a:cubicBezTo>
                      <a:cubicBezTo>
                        <a:pt x="40" y="2"/>
                        <a:pt x="40" y="1"/>
                        <a:pt x="39" y="2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2"/>
                        <a:pt x="39" y="2"/>
                        <a:pt x="38" y="2"/>
                      </a:cubicBezTo>
                      <a:cubicBezTo>
                        <a:pt x="39" y="2"/>
                        <a:pt x="39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2"/>
                        <a:pt x="38" y="2"/>
                        <a:pt x="38" y="2"/>
                      </a:cubicBezTo>
                      <a:cubicBezTo>
                        <a:pt x="38" y="1"/>
                        <a:pt x="37" y="2"/>
                        <a:pt x="37" y="1"/>
                      </a:cubicBezTo>
                      <a:cubicBezTo>
                        <a:pt x="36" y="1"/>
                        <a:pt x="36" y="1"/>
                        <a:pt x="35" y="1"/>
                      </a:cubicBezTo>
                      <a:cubicBezTo>
                        <a:pt x="35" y="2"/>
                        <a:pt x="35" y="1"/>
                        <a:pt x="35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2"/>
                        <a:pt x="34" y="1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3" y="1"/>
                        <a:pt x="32" y="1"/>
                        <a:pt x="32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2" y="1"/>
                        <a:pt x="31" y="2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9" y="1"/>
                        <a:pt x="29" y="2"/>
                        <a:pt x="28" y="2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1"/>
                        <a:pt x="27" y="1"/>
                        <a:pt x="26" y="2"/>
                      </a:cubicBezTo>
                      <a:cubicBezTo>
                        <a:pt x="26" y="1"/>
                        <a:pt x="25" y="1"/>
                        <a:pt x="24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1"/>
                        <a:pt x="24" y="2"/>
                        <a:pt x="24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2" y="2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2"/>
                        <a:pt x="19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7" y="1"/>
                        <a:pt x="17" y="1"/>
                      </a:cubicBezTo>
                      <a:cubicBezTo>
                        <a:pt x="17" y="1"/>
                        <a:pt x="16" y="1"/>
                        <a:pt x="16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6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4" y="1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1"/>
                        <a:pt x="14" y="2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3" y="1"/>
                      </a:cubicBezTo>
                      <a:cubicBezTo>
                        <a:pt x="12" y="2"/>
                        <a:pt x="12" y="2"/>
                        <a:pt x="12" y="1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2"/>
                        <a:pt x="12" y="1"/>
                        <a:pt x="11" y="1"/>
                      </a:cubicBezTo>
                      <a:cubicBezTo>
                        <a:pt x="11" y="1"/>
                        <a:pt x="11" y="1"/>
                        <a:pt x="10" y="2"/>
                      </a:cubicBezTo>
                      <a:cubicBezTo>
                        <a:pt x="10" y="2"/>
                        <a:pt x="10" y="1"/>
                        <a:pt x="1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1"/>
                        <a:pt x="9" y="2"/>
                      </a:cubicBezTo>
                      <a:cubicBezTo>
                        <a:pt x="9" y="1"/>
                        <a:pt x="10" y="1"/>
                        <a:pt x="9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2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5" y="2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3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3" y="2"/>
                        <a:pt x="3" y="3"/>
                      </a:cubicBezTo>
                      <a:cubicBezTo>
                        <a:pt x="4" y="2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3"/>
                        <a:pt x="8" y="2"/>
                        <a:pt x="8" y="3"/>
                      </a:cubicBezTo>
                      <a:cubicBezTo>
                        <a:pt x="9" y="3"/>
                        <a:pt x="9" y="2"/>
                        <a:pt x="9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8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9" y="3"/>
                        <a:pt x="10" y="3"/>
                      </a:cubicBezTo>
                      <a:cubicBezTo>
                        <a:pt x="10" y="2"/>
                        <a:pt x="10" y="3"/>
                        <a:pt x="10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3"/>
                        <a:pt x="13" y="3"/>
                        <a:pt x="13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3"/>
                        <a:pt x="14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6" y="3"/>
                        <a:pt x="16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8" y="3"/>
                        <a:pt x="19" y="3"/>
                        <a:pt x="19" y="3"/>
                      </a:cubicBezTo>
                      <a:cubicBezTo>
                        <a:pt x="19" y="3"/>
                        <a:pt x="20" y="3"/>
                        <a:pt x="20" y="3"/>
                      </a:cubicBezTo>
                      <a:cubicBezTo>
                        <a:pt x="20" y="3"/>
                        <a:pt x="20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3" y="4"/>
                        <a:pt x="23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4" y="3"/>
                        <a:pt x="24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4" y="3"/>
                        <a:pt x="25" y="3"/>
                        <a:pt x="26" y="3"/>
                      </a:cubicBezTo>
                      <a:cubicBezTo>
                        <a:pt x="25" y="3"/>
                        <a:pt x="25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5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4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7" y="3"/>
                        <a:pt x="27" y="3"/>
                        <a:pt x="28" y="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8" y="3"/>
                        <a:pt x="29" y="3"/>
                        <a:pt x="29" y="3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3"/>
                        <a:pt x="30" y="3"/>
                        <a:pt x="29" y="3"/>
                      </a:cubicBezTo>
                      <a:cubicBezTo>
                        <a:pt x="30" y="3"/>
                        <a:pt x="30" y="3"/>
                        <a:pt x="31" y="3"/>
                      </a:cubicBezTo>
                      <a:cubicBezTo>
                        <a:pt x="31" y="3"/>
                        <a:pt x="30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2" y="4"/>
                        <a:pt x="33" y="3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4" y="3"/>
                        <a:pt x="33" y="3"/>
                        <a:pt x="33" y="3"/>
                      </a:cubicBezTo>
                      <a:cubicBezTo>
                        <a:pt x="34" y="3"/>
                        <a:pt x="34" y="3"/>
                        <a:pt x="35" y="3"/>
                      </a:cubicBezTo>
                      <a:cubicBezTo>
                        <a:pt x="35" y="4"/>
                        <a:pt x="36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8" y="3"/>
                        <a:pt x="39" y="3"/>
                        <a:pt x="40" y="3"/>
                      </a:cubicBezTo>
                      <a:cubicBezTo>
                        <a:pt x="41" y="3"/>
                        <a:pt x="40" y="3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5" y="3"/>
                        <a:pt x="45" y="3"/>
                      </a:cubicBezTo>
                      <a:cubicBezTo>
                        <a:pt x="45" y="3"/>
                        <a:pt x="45" y="3"/>
                        <a:pt x="46" y="3"/>
                      </a:cubicBezTo>
                      <a:cubicBezTo>
                        <a:pt x="46" y="2"/>
                        <a:pt x="46" y="3"/>
                        <a:pt x="46" y="2"/>
                      </a:cubicBezTo>
                      <a:cubicBezTo>
                        <a:pt x="46" y="3"/>
                        <a:pt x="47" y="3"/>
                        <a:pt x="47" y="3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8" y="3"/>
                        <a:pt x="48" y="2"/>
                        <a:pt x="48" y="3"/>
                      </a:cubicBezTo>
                      <a:cubicBezTo>
                        <a:pt x="49" y="2"/>
                        <a:pt x="50" y="2"/>
                        <a:pt x="50" y="2"/>
                      </a:cubicBezTo>
                      <a:cubicBezTo>
                        <a:pt x="50" y="3"/>
                        <a:pt x="50" y="2"/>
                        <a:pt x="50" y="3"/>
                      </a:cubicBezTo>
                      <a:cubicBezTo>
                        <a:pt x="50" y="2"/>
                        <a:pt x="51" y="2"/>
                        <a:pt x="51" y="2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2" y="2"/>
                        <a:pt x="52" y="2"/>
                        <a:pt x="53" y="2"/>
                      </a:cubicBezTo>
                      <a:cubicBezTo>
                        <a:pt x="53" y="2"/>
                        <a:pt x="53" y="2"/>
                        <a:pt x="52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2" y="2"/>
                        <a:pt x="53" y="2"/>
                        <a:pt x="53" y="1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5" y="2"/>
                        <a:pt x="55" y="1"/>
                        <a:pt x="56" y="1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3" name="Freeform 45">
                  <a:extLst>
                    <a:ext uri="{FF2B5EF4-FFF2-40B4-BE49-F238E27FC236}">
                      <a16:creationId xmlns:a16="http://schemas.microsoft.com/office/drawing/2014/main" id="{3755BB80-463B-D90E-9251-81046349B8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4" name="Freeform 46">
                  <a:extLst>
                    <a:ext uri="{FF2B5EF4-FFF2-40B4-BE49-F238E27FC236}">
                      <a16:creationId xmlns:a16="http://schemas.microsoft.com/office/drawing/2014/main" id="{E0DD0E86-6D48-5B5A-80C4-D5953113A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419966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5" name="Freeform 47">
                  <a:extLst>
                    <a:ext uri="{FF2B5EF4-FFF2-40B4-BE49-F238E27FC236}">
                      <a16:creationId xmlns:a16="http://schemas.microsoft.com/office/drawing/2014/main" id="{1EBA61EF-418B-9681-B92B-E413446BB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1021" y="5404091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  <a:gd name="T4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6" name="Rectangle 48">
                  <a:extLst>
                    <a:ext uri="{FF2B5EF4-FFF2-40B4-BE49-F238E27FC236}">
                      <a16:creationId xmlns:a16="http://schemas.microsoft.com/office/drawing/2014/main" id="{6C3E50A3-EA98-6FE3-3AC4-A74FC323DE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1021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7" name="Rectangle 49">
                  <a:extLst>
                    <a:ext uri="{FF2B5EF4-FFF2-40B4-BE49-F238E27FC236}">
                      <a16:creationId xmlns:a16="http://schemas.microsoft.com/office/drawing/2014/main" id="{DF600C96-EE7B-A114-DC4C-E7188FCAFC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2459" y="5419966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8" name="Freeform 50">
                  <a:extLst>
                    <a:ext uri="{FF2B5EF4-FFF2-40B4-BE49-F238E27FC236}">
                      <a16:creationId xmlns:a16="http://schemas.microsoft.com/office/drawing/2014/main" id="{876E4BAC-2AEF-66DC-681B-B72828C1A1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934" y="541202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49" name="Rectangle 51">
                  <a:extLst>
                    <a:ext uri="{FF2B5EF4-FFF2-40B4-BE49-F238E27FC236}">
                      <a16:creationId xmlns:a16="http://schemas.microsoft.com/office/drawing/2014/main" id="{4BDA272D-29A7-0F7A-C0CC-40C5FAB888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7246" y="5419966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0" name="Freeform 52">
                  <a:extLst>
                    <a:ext uri="{FF2B5EF4-FFF2-40B4-BE49-F238E27FC236}">
                      <a16:creationId xmlns:a16="http://schemas.microsoft.com/office/drawing/2014/main" id="{AF11E409-5AB2-9F58-6518-36C72434F3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371" y="5404091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1" name="Freeform 53">
                  <a:extLst>
                    <a:ext uri="{FF2B5EF4-FFF2-40B4-BE49-F238E27FC236}">
                      <a16:creationId xmlns:a16="http://schemas.microsoft.com/office/drawing/2014/main" id="{F95CCAE9-5425-4CAC-89BF-AE706213AC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746" y="5404091"/>
                  <a:ext cx="793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152" name="Rectangle 54">
                  <a:extLst>
                    <a:ext uri="{FF2B5EF4-FFF2-40B4-BE49-F238E27FC236}">
                      <a16:creationId xmlns:a16="http://schemas.microsoft.com/office/drawing/2014/main" id="{AF254528-BAB0-7EC5-DE04-6185F6BDF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8334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</p:grpSp>
        </p:grpSp>
        <p:grpSp>
          <p:nvGrpSpPr>
            <p:cNvPr id="306" name="그룹 305">
              <a:extLst>
                <a:ext uri="{FF2B5EF4-FFF2-40B4-BE49-F238E27FC236}">
                  <a16:creationId xmlns:a16="http://schemas.microsoft.com/office/drawing/2014/main" id="{E08AB7A2-58ED-3964-F86C-889ACC1D9886}"/>
                </a:ext>
              </a:extLst>
            </p:cNvPr>
            <p:cNvGrpSpPr/>
            <p:nvPr/>
          </p:nvGrpSpPr>
          <p:grpSpPr>
            <a:xfrm>
              <a:off x="277936" y="4400791"/>
              <a:ext cx="323850" cy="727075"/>
              <a:chOff x="2704959" y="5135804"/>
              <a:chExt cx="323850" cy="727075"/>
            </a:xfrm>
          </p:grpSpPr>
          <p:sp>
            <p:nvSpPr>
              <p:cNvPr id="153" name="Freeform 55">
                <a:extLst>
                  <a:ext uri="{FF2B5EF4-FFF2-40B4-BE49-F238E27FC236}">
                    <a16:creationId xmlns:a16="http://schemas.microsoft.com/office/drawing/2014/main" id="{DE37E8B4-4C1A-1335-EDD2-5F355D519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996" y="54120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4" name="Freeform 56">
                <a:extLst>
                  <a:ext uri="{FF2B5EF4-FFF2-40B4-BE49-F238E27FC236}">
                    <a16:creationId xmlns:a16="http://schemas.microsoft.com/office/drawing/2014/main" id="{54223ADB-0429-589C-0CE7-89F63BCA54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996" y="54120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5" name="Freeform 57">
                <a:extLst>
                  <a:ext uri="{FF2B5EF4-FFF2-40B4-BE49-F238E27FC236}">
                    <a16:creationId xmlns:a16="http://schemas.microsoft.com/office/drawing/2014/main" id="{223CF7ED-C319-8A51-3B66-80296A9A1D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684" y="54675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6" name="Freeform 58">
                <a:extLst>
                  <a:ext uri="{FF2B5EF4-FFF2-40B4-BE49-F238E27FC236}">
                    <a16:creationId xmlns:a16="http://schemas.microsoft.com/office/drawing/2014/main" id="{1CCCBC22-5F9A-1176-27F0-2EBDBC2C99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3559" y="5507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7" name="Freeform 59">
                <a:extLst>
                  <a:ext uri="{FF2B5EF4-FFF2-40B4-BE49-F238E27FC236}">
                    <a16:creationId xmlns:a16="http://schemas.microsoft.com/office/drawing/2014/main" id="{DD289830-4D89-1627-6EFB-37D007BD14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496" y="55152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8" name="Freeform 60">
                <a:extLst>
                  <a:ext uri="{FF2B5EF4-FFF2-40B4-BE49-F238E27FC236}">
                    <a16:creationId xmlns:a16="http://schemas.microsoft.com/office/drawing/2014/main" id="{7BF01A20-6C8D-C7DF-0E18-34146C5A3B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684" y="54675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59" name="Rectangle 61">
                <a:extLst>
                  <a:ext uri="{FF2B5EF4-FFF2-40B4-BE49-F238E27FC236}">
                    <a16:creationId xmlns:a16="http://schemas.microsoft.com/office/drawing/2014/main" id="{2097982D-9619-3FC7-7DB1-5AB39F2189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5934" y="5419966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0" name="Freeform 62">
                <a:extLst>
                  <a:ext uri="{FF2B5EF4-FFF2-40B4-BE49-F238E27FC236}">
                    <a16:creationId xmlns:a16="http://schemas.microsoft.com/office/drawing/2014/main" id="{E9D6D739-C5A0-81FA-287B-C1B2D7277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746" y="545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1" name="Freeform 63">
                <a:extLst>
                  <a:ext uri="{FF2B5EF4-FFF2-40B4-BE49-F238E27FC236}">
                    <a16:creationId xmlns:a16="http://schemas.microsoft.com/office/drawing/2014/main" id="{B04493B7-B668-79D8-E5DD-54072409C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809" y="5443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2" name="Freeform 64">
                <a:extLst>
                  <a:ext uri="{FF2B5EF4-FFF2-40B4-BE49-F238E27FC236}">
                    <a16:creationId xmlns:a16="http://schemas.microsoft.com/office/drawing/2014/main" id="{09C97E77-6393-15F3-30FA-AE6219553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934" y="54279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3" name="Freeform 65">
                <a:extLst>
                  <a:ext uri="{FF2B5EF4-FFF2-40B4-BE49-F238E27FC236}">
                    <a16:creationId xmlns:a16="http://schemas.microsoft.com/office/drawing/2014/main" id="{698530B1-3B3B-B6BE-2502-8378D3AD4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7684" y="54596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4" name="Freeform 66">
                <a:extLst>
                  <a:ext uri="{FF2B5EF4-FFF2-40B4-BE49-F238E27FC236}">
                    <a16:creationId xmlns:a16="http://schemas.microsoft.com/office/drawing/2014/main" id="{FD489B71-0BBD-5358-5628-52C6A772A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871" y="58470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5" name="Freeform 67">
                <a:extLst>
                  <a:ext uri="{FF2B5EF4-FFF2-40B4-BE49-F238E27FC236}">
                    <a16:creationId xmlns:a16="http://schemas.microsoft.com/office/drawing/2014/main" id="{125EBD84-1237-7DAC-1599-AB6278FEA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0871" y="5862879"/>
                <a:ext cx="7938" cy="0"/>
              </a:xfrm>
              <a:custGeom>
                <a:avLst/>
                <a:gdLst>
                  <a:gd name="T0" fmla="*/ 5 w 5"/>
                  <a:gd name="T1" fmla="*/ 5 w 5"/>
                  <a:gd name="T2" fmla="*/ 0 w 5"/>
                  <a:gd name="T3" fmla="*/ 5 w 5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5">
                    <a:moveTo>
                      <a:pt x="5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6" name="Freeform 68">
                <a:extLst>
                  <a:ext uri="{FF2B5EF4-FFF2-40B4-BE49-F238E27FC236}">
                    <a16:creationId xmlns:a16="http://schemas.microsoft.com/office/drawing/2014/main" id="{AB6B0ED1-B4B6-9A87-BD3D-3661BB8526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496" y="55310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7" name="Freeform 69">
                <a:extLst>
                  <a:ext uri="{FF2B5EF4-FFF2-40B4-BE49-F238E27FC236}">
                    <a16:creationId xmlns:a16="http://schemas.microsoft.com/office/drawing/2014/main" id="{6E390DA7-6451-F2A7-7AFF-1B00DD80A0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371" y="5650154"/>
                <a:ext cx="7938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8" name="Freeform 70">
                <a:extLst>
                  <a:ext uri="{FF2B5EF4-FFF2-40B4-BE49-F238E27FC236}">
                    <a16:creationId xmlns:a16="http://schemas.microsoft.com/office/drawing/2014/main" id="{E781E914-757D-20C6-D009-734A338C48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934" y="5419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69" name="Rectangle 71">
                <a:extLst>
                  <a:ext uri="{FF2B5EF4-FFF2-40B4-BE49-F238E27FC236}">
                    <a16:creationId xmlns:a16="http://schemas.microsoft.com/office/drawing/2014/main" id="{2E914EB9-2735-A207-577E-5DD7FA8E3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309" y="5650154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0" name="Freeform 72">
                <a:extLst>
                  <a:ext uri="{FF2B5EF4-FFF2-40B4-BE49-F238E27FC236}">
                    <a16:creationId xmlns:a16="http://schemas.microsoft.com/office/drawing/2014/main" id="{FAD657C3-C52C-FFE8-1D9F-2F3EA71028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434" y="55549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1" name="Freeform 73">
                <a:extLst>
                  <a:ext uri="{FF2B5EF4-FFF2-40B4-BE49-F238E27FC236}">
                    <a16:creationId xmlns:a16="http://schemas.microsoft.com/office/drawing/2014/main" id="{4A343DF7-EC56-83AC-75C6-55A0F0694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496" y="55390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2" name="Freeform 74">
                <a:extLst>
                  <a:ext uri="{FF2B5EF4-FFF2-40B4-BE49-F238E27FC236}">
                    <a16:creationId xmlns:a16="http://schemas.microsoft.com/office/drawing/2014/main" id="{FBF3D1EF-3AA8-36B5-74DB-90D91BA839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434" y="5570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3" name="Rectangle 75">
                <a:extLst>
                  <a:ext uri="{FF2B5EF4-FFF2-40B4-BE49-F238E27FC236}">
                    <a16:creationId xmlns:a16="http://schemas.microsoft.com/office/drawing/2014/main" id="{9CBA0767-79D1-4997-3841-7F4CF5B1C3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371" y="5578716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4" name="Freeform 76">
                <a:extLst>
                  <a:ext uri="{FF2B5EF4-FFF2-40B4-BE49-F238E27FC236}">
                    <a16:creationId xmlns:a16="http://schemas.microsoft.com/office/drawing/2014/main" id="{C12F7BE5-1522-09DB-C811-F24396C01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059" y="5815254"/>
                <a:ext cx="7938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5" name="Freeform 77">
                <a:extLst>
                  <a:ext uri="{FF2B5EF4-FFF2-40B4-BE49-F238E27FC236}">
                    <a16:creationId xmlns:a16="http://schemas.microsoft.com/office/drawing/2014/main" id="{BE64F929-DEA1-B6D7-75F7-B745D1B4F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934" y="5419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6" name="Freeform 78">
                <a:extLst>
                  <a:ext uri="{FF2B5EF4-FFF2-40B4-BE49-F238E27FC236}">
                    <a16:creationId xmlns:a16="http://schemas.microsoft.com/office/drawing/2014/main" id="{D69A2F1D-49BC-F2EA-6BB4-AA7F12FC27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371" y="5570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7" name="Freeform 79">
                <a:extLst>
                  <a:ext uri="{FF2B5EF4-FFF2-40B4-BE49-F238E27FC236}">
                    <a16:creationId xmlns:a16="http://schemas.microsoft.com/office/drawing/2014/main" id="{F3508B4F-51D5-6518-1048-1A4C2D9E8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3246" y="57279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8" name="Freeform 80">
                <a:extLst>
                  <a:ext uri="{FF2B5EF4-FFF2-40B4-BE49-F238E27FC236}">
                    <a16:creationId xmlns:a16="http://schemas.microsoft.com/office/drawing/2014/main" id="{ACBEFE0F-84AA-FBC4-75FA-1DFE60A6FC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371" y="5578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79" name="Freeform 81">
                <a:extLst>
                  <a:ext uri="{FF2B5EF4-FFF2-40B4-BE49-F238E27FC236}">
                    <a16:creationId xmlns:a16="http://schemas.microsoft.com/office/drawing/2014/main" id="{A1BE5C40-1FA2-60FA-36DF-EFFF1D5B7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7059" y="58152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0" name="Freeform 82">
                <a:extLst>
                  <a:ext uri="{FF2B5EF4-FFF2-40B4-BE49-F238E27FC236}">
                    <a16:creationId xmlns:a16="http://schemas.microsoft.com/office/drawing/2014/main" id="{2D28A27E-FB6B-9868-1C86-48E7BCBC28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77996" y="5412029"/>
                <a:ext cx="150813" cy="450850"/>
              </a:xfrm>
              <a:custGeom>
                <a:avLst/>
                <a:gdLst>
                  <a:gd name="T0" fmla="*/ 15 w 19"/>
                  <a:gd name="T1" fmla="*/ 51 h 57"/>
                  <a:gd name="T2" fmla="*/ 15 w 19"/>
                  <a:gd name="T3" fmla="*/ 51 h 57"/>
                  <a:gd name="T4" fmla="*/ 15 w 19"/>
                  <a:gd name="T5" fmla="*/ 49 h 57"/>
                  <a:gd name="T6" fmla="*/ 14 w 19"/>
                  <a:gd name="T7" fmla="*/ 46 h 57"/>
                  <a:gd name="T8" fmla="*/ 13 w 19"/>
                  <a:gd name="T9" fmla="*/ 44 h 57"/>
                  <a:gd name="T10" fmla="*/ 12 w 19"/>
                  <a:gd name="T11" fmla="*/ 41 h 57"/>
                  <a:gd name="T12" fmla="*/ 12 w 19"/>
                  <a:gd name="T13" fmla="*/ 39 h 57"/>
                  <a:gd name="T14" fmla="*/ 12 w 19"/>
                  <a:gd name="T15" fmla="*/ 37 h 57"/>
                  <a:gd name="T16" fmla="*/ 11 w 19"/>
                  <a:gd name="T17" fmla="*/ 35 h 57"/>
                  <a:gd name="T18" fmla="*/ 11 w 19"/>
                  <a:gd name="T19" fmla="*/ 33 h 57"/>
                  <a:gd name="T20" fmla="*/ 11 w 19"/>
                  <a:gd name="T21" fmla="*/ 28 h 57"/>
                  <a:gd name="T22" fmla="*/ 11 w 19"/>
                  <a:gd name="T23" fmla="*/ 23 h 57"/>
                  <a:gd name="T24" fmla="*/ 10 w 19"/>
                  <a:gd name="T25" fmla="*/ 21 h 57"/>
                  <a:gd name="T26" fmla="*/ 9 w 19"/>
                  <a:gd name="T27" fmla="*/ 16 h 57"/>
                  <a:gd name="T28" fmla="*/ 9 w 19"/>
                  <a:gd name="T29" fmla="*/ 15 h 57"/>
                  <a:gd name="T30" fmla="*/ 8 w 19"/>
                  <a:gd name="T31" fmla="*/ 13 h 57"/>
                  <a:gd name="T32" fmla="*/ 8 w 19"/>
                  <a:gd name="T33" fmla="*/ 12 h 57"/>
                  <a:gd name="T34" fmla="*/ 7 w 19"/>
                  <a:gd name="T35" fmla="*/ 11 h 57"/>
                  <a:gd name="T36" fmla="*/ 6 w 19"/>
                  <a:gd name="T37" fmla="*/ 9 h 57"/>
                  <a:gd name="T38" fmla="*/ 5 w 19"/>
                  <a:gd name="T39" fmla="*/ 7 h 57"/>
                  <a:gd name="T40" fmla="*/ 4 w 19"/>
                  <a:gd name="T41" fmla="*/ 5 h 57"/>
                  <a:gd name="T42" fmla="*/ 4 w 19"/>
                  <a:gd name="T43" fmla="*/ 4 h 57"/>
                  <a:gd name="T44" fmla="*/ 3 w 19"/>
                  <a:gd name="T45" fmla="*/ 3 h 57"/>
                  <a:gd name="T46" fmla="*/ 1 w 19"/>
                  <a:gd name="T47" fmla="*/ 1 h 57"/>
                  <a:gd name="T48" fmla="*/ 0 w 19"/>
                  <a:gd name="T49" fmla="*/ 1 h 57"/>
                  <a:gd name="T50" fmla="*/ 1 w 19"/>
                  <a:gd name="T51" fmla="*/ 2 h 57"/>
                  <a:gd name="T52" fmla="*/ 2 w 19"/>
                  <a:gd name="T53" fmla="*/ 3 h 57"/>
                  <a:gd name="T54" fmla="*/ 3 w 19"/>
                  <a:gd name="T55" fmla="*/ 3 h 57"/>
                  <a:gd name="T56" fmla="*/ 4 w 19"/>
                  <a:gd name="T57" fmla="*/ 5 h 57"/>
                  <a:gd name="T58" fmla="*/ 4 w 19"/>
                  <a:gd name="T59" fmla="*/ 6 h 57"/>
                  <a:gd name="T60" fmla="*/ 5 w 19"/>
                  <a:gd name="T61" fmla="*/ 7 h 57"/>
                  <a:gd name="T62" fmla="*/ 6 w 19"/>
                  <a:gd name="T63" fmla="*/ 8 h 57"/>
                  <a:gd name="T64" fmla="*/ 6 w 19"/>
                  <a:gd name="T65" fmla="*/ 10 h 57"/>
                  <a:gd name="T66" fmla="*/ 7 w 19"/>
                  <a:gd name="T67" fmla="*/ 12 h 57"/>
                  <a:gd name="T68" fmla="*/ 7 w 19"/>
                  <a:gd name="T69" fmla="*/ 12 h 57"/>
                  <a:gd name="T70" fmla="*/ 8 w 19"/>
                  <a:gd name="T71" fmla="*/ 14 h 57"/>
                  <a:gd name="T72" fmla="*/ 8 w 19"/>
                  <a:gd name="T73" fmla="*/ 15 h 57"/>
                  <a:gd name="T74" fmla="*/ 9 w 19"/>
                  <a:gd name="T75" fmla="*/ 16 h 57"/>
                  <a:gd name="T76" fmla="*/ 9 w 19"/>
                  <a:gd name="T77" fmla="*/ 17 h 57"/>
                  <a:gd name="T78" fmla="*/ 9 w 19"/>
                  <a:gd name="T79" fmla="*/ 18 h 57"/>
                  <a:gd name="T80" fmla="*/ 9 w 19"/>
                  <a:gd name="T81" fmla="*/ 20 h 57"/>
                  <a:gd name="T82" fmla="*/ 10 w 19"/>
                  <a:gd name="T83" fmla="*/ 23 h 57"/>
                  <a:gd name="T84" fmla="*/ 10 w 19"/>
                  <a:gd name="T85" fmla="*/ 24 h 57"/>
                  <a:gd name="T86" fmla="*/ 10 w 19"/>
                  <a:gd name="T87" fmla="*/ 26 h 57"/>
                  <a:gd name="T88" fmla="*/ 10 w 19"/>
                  <a:gd name="T89" fmla="*/ 27 h 57"/>
                  <a:gd name="T90" fmla="*/ 10 w 19"/>
                  <a:gd name="T91" fmla="*/ 31 h 57"/>
                  <a:gd name="T92" fmla="*/ 11 w 19"/>
                  <a:gd name="T93" fmla="*/ 34 h 57"/>
                  <a:gd name="T94" fmla="*/ 11 w 19"/>
                  <a:gd name="T95" fmla="*/ 36 h 57"/>
                  <a:gd name="T96" fmla="*/ 11 w 19"/>
                  <a:gd name="T97" fmla="*/ 40 h 57"/>
                  <a:gd name="T98" fmla="*/ 12 w 19"/>
                  <a:gd name="T99" fmla="*/ 43 h 57"/>
                  <a:gd name="T100" fmla="*/ 13 w 19"/>
                  <a:gd name="T101" fmla="*/ 46 h 57"/>
                  <a:gd name="T102" fmla="*/ 13 w 19"/>
                  <a:gd name="T103" fmla="*/ 47 h 57"/>
                  <a:gd name="T104" fmla="*/ 13 w 19"/>
                  <a:gd name="T105" fmla="*/ 48 h 57"/>
                  <a:gd name="T106" fmla="*/ 13 w 19"/>
                  <a:gd name="T107" fmla="*/ 48 h 57"/>
                  <a:gd name="T108" fmla="*/ 14 w 19"/>
                  <a:gd name="T109" fmla="*/ 50 h 57"/>
                  <a:gd name="T110" fmla="*/ 17 w 19"/>
                  <a:gd name="T111" fmla="*/ 55 h 57"/>
                  <a:gd name="T112" fmla="*/ 18 w 19"/>
                  <a:gd name="T113" fmla="*/ 56 h 57"/>
                  <a:gd name="T114" fmla="*/ 19 w 19"/>
                  <a:gd name="T115" fmla="*/ 56 h 57"/>
                  <a:gd name="T116" fmla="*/ 18 w 19"/>
                  <a:gd name="T117" fmla="*/ 56 h 57"/>
                  <a:gd name="T118" fmla="*/ 17 w 19"/>
                  <a:gd name="T119" fmla="*/ 54 h 57"/>
                  <a:gd name="T120" fmla="*/ 16 w 19"/>
                  <a:gd name="T121" fmla="*/ 53 h 57"/>
                  <a:gd name="T122" fmla="*/ 14 w 19"/>
                  <a:gd name="T123" fmla="*/ 47 h 57"/>
                  <a:gd name="T124" fmla="*/ 13 w 19"/>
                  <a:gd name="T125" fmla="*/ 4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9" h="57">
                    <a:moveTo>
                      <a:pt x="16" y="52"/>
                    </a:move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0"/>
                    </a:cubicBezTo>
                    <a:cubicBezTo>
                      <a:pt x="15" y="50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49"/>
                    </a:cubicBezTo>
                    <a:cubicBezTo>
                      <a:pt x="15" y="49"/>
                      <a:pt x="14" y="49"/>
                      <a:pt x="14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4" y="47"/>
                    </a:cubicBezTo>
                    <a:cubicBezTo>
                      <a:pt x="14" y="47"/>
                      <a:pt x="14" y="48"/>
                      <a:pt x="14" y="47"/>
                    </a:cubicBezTo>
                    <a:cubicBezTo>
                      <a:pt x="14" y="47"/>
                      <a:pt x="14" y="46"/>
                      <a:pt x="14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5"/>
                      <a:pt x="13" y="45"/>
                      <a:pt x="13" y="44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2" y="43"/>
                      <a:pt x="13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1"/>
                      <a:pt x="12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40"/>
                      <a:pt x="12" y="40"/>
                    </a:cubicBezTo>
                    <a:cubicBezTo>
                      <a:pt x="12" y="39"/>
                      <a:pt x="12" y="40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8"/>
                      <a:pt x="12" y="38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8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1" y="35"/>
                    </a:cubicBezTo>
                    <a:cubicBezTo>
                      <a:pt x="11" y="35"/>
                      <a:pt x="12" y="35"/>
                      <a:pt x="12" y="35"/>
                    </a:cubicBezTo>
                    <a:cubicBezTo>
                      <a:pt x="11" y="34"/>
                      <a:pt x="11" y="35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2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0"/>
                      <a:pt x="11" y="30"/>
                    </a:cubicBezTo>
                    <a:cubicBezTo>
                      <a:pt x="11" y="30"/>
                      <a:pt x="11" y="29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1" y="27"/>
                      <a:pt x="11" y="26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4"/>
                      <a:pt x="11" y="24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2"/>
                      <a:pt x="11" y="22"/>
                    </a:cubicBezTo>
                    <a:cubicBezTo>
                      <a:pt x="10" y="22"/>
                      <a:pt x="11" y="22"/>
                      <a:pt x="11" y="22"/>
                    </a:cubicBezTo>
                    <a:cubicBezTo>
                      <a:pt x="11" y="22"/>
                      <a:pt x="10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0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19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8"/>
                      <a:pt x="10" y="18"/>
                      <a:pt x="9" y="17"/>
                    </a:cubicBezTo>
                    <a:cubicBezTo>
                      <a:pt x="10" y="17"/>
                      <a:pt x="10" y="18"/>
                      <a:pt x="10" y="18"/>
                    </a:cubicBezTo>
                    <a:cubicBezTo>
                      <a:pt x="10" y="17"/>
                      <a:pt x="9" y="17"/>
                      <a:pt x="9" y="16"/>
                    </a:cubicBezTo>
                    <a:cubicBezTo>
                      <a:pt x="9" y="16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5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7" y="11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10"/>
                      <a:pt x="7" y="10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3"/>
                      <a:pt x="7" y="12"/>
                    </a:cubicBezTo>
                    <a:cubicBezTo>
                      <a:pt x="7" y="13"/>
                      <a:pt x="7" y="13"/>
                      <a:pt x="7" y="12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9" y="16"/>
                      <a:pt x="8" y="16"/>
                      <a:pt x="8" y="16"/>
                    </a:cubicBezTo>
                    <a:cubicBezTo>
                      <a:pt x="9" y="16"/>
                      <a:pt x="8" y="16"/>
                      <a:pt x="9" y="16"/>
                    </a:cubicBezTo>
                    <a:cubicBezTo>
                      <a:pt x="9" y="16"/>
                      <a:pt x="8" y="16"/>
                      <a:pt x="8" y="16"/>
                    </a:cubicBezTo>
                    <a:cubicBezTo>
                      <a:pt x="9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20"/>
                    </a:cubicBezTo>
                    <a:cubicBezTo>
                      <a:pt x="9" y="19"/>
                      <a:pt x="9" y="20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10" y="20"/>
                      <a:pt x="10" y="20"/>
                    </a:cubicBezTo>
                    <a:cubicBezTo>
                      <a:pt x="9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3"/>
                    </a:cubicBezTo>
                    <a:cubicBezTo>
                      <a:pt x="10" y="23"/>
                      <a:pt x="10" y="22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5"/>
                      <a:pt x="10" y="24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5"/>
                      <a:pt x="10" y="25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6"/>
                    </a:cubicBezTo>
                    <a:cubicBezTo>
                      <a:pt x="10" y="26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29"/>
                      <a:pt x="10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0"/>
                      <a:pt x="10" y="31"/>
                    </a:cubicBezTo>
                    <a:cubicBezTo>
                      <a:pt x="10" y="30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3"/>
                      <a:pt x="11" y="33"/>
                      <a:pt x="11" y="34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4"/>
                      <a:pt x="11" y="34"/>
                    </a:cubicBezTo>
                    <a:cubicBezTo>
                      <a:pt x="11" y="34"/>
                      <a:pt x="10" y="34"/>
                      <a:pt x="10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34"/>
                      <a:pt x="11" y="35"/>
                      <a:pt x="11" y="35"/>
                    </a:cubicBezTo>
                    <a:cubicBezTo>
                      <a:pt x="11" y="35"/>
                      <a:pt x="11" y="35"/>
                      <a:pt x="11" y="36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7"/>
                      <a:pt x="11" y="38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1" y="39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2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2"/>
                      <a:pt x="11" y="42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8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9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1"/>
                      <a:pt x="14" y="50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5" y="51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6" y="53"/>
                      <a:pt x="16" y="53"/>
                      <a:pt x="16" y="54"/>
                    </a:cubicBezTo>
                    <a:cubicBezTo>
                      <a:pt x="17" y="55"/>
                      <a:pt x="17" y="54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6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7" y="54"/>
                      <a:pt x="18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4"/>
                      <a:pt x="17" y="53"/>
                    </a:cubicBezTo>
                    <a:cubicBezTo>
                      <a:pt x="17" y="54"/>
                      <a:pt x="17" y="53"/>
                      <a:pt x="16" y="53"/>
                    </a:cubicBezTo>
                    <a:cubicBezTo>
                      <a:pt x="17" y="53"/>
                      <a:pt x="17" y="53"/>
                      <a:pt x="17" y="53"/>
                    </a:cubicBezTo>
                    <a:cubicBezTo>
                      <a:pt x="17" y="53"/>
                      <a:pt x="17" y="53"/>
                      <a:pt x="16" y="53"/>
                    </a:cubicBezTo>
                    <a:cubicBezTo>
                      <a:pt x="16" y="53"/>
                      <a:pt x="16" y="53"/>
                      <a:pt x="17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lose/>
                    <a:moveTo>
                      <a:pt x="14" y="48"/>
                    </a:move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4" y="48"/>
                      <a:pt x="14" y="48"/>
                      <a:pt x="14" y="48"/>
                    </a:cubicBezTo>
                    <a:close/>
                    <a:moveTo>
                      <a:pt x="14" y="47"/>
                    </a:move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lose/>
                    <a:moveTo>
                      <a:pt x="13" y="48"/>
                    </a:move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1" name="Rectangle 83">
                <a:extLst>
                  <a:ext uri="{FF2B5EF4-FFF2-40B4-BE49-F238E27FC236}">
                    <a16:creationId xmlns:a16="http://schemas.microsoft.com/office/drawing/2014/main" id="{40E77CDE-6944-1F40-05D1-5E9F25149A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1184" y="5791441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2" name="Rectangle 84">
                <a:extLst>
                  <a:ext uri="{FF2B5EF4-FFF2-40B4-BE49-F238E27FC236}">
                    <a16:creationId xmlns:a16="http://schemas.microsoft.com/office/drawing/2014/main" id="{973059FD-1E73-283D-5D60-C34579BDEE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17684" y="5467591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3" name="Rectangle 85">
                <a:extLst>
                  <a:ext uri="{FF2B5EF4-FFF2-40B4-BE49-F238E27FC236}">
                    <a16:creationId xmlns:a16="http://schemas.microsoft.com/office/drawing/2014/main" id="{1DC0D232-D459-538C-97BB-5051B911B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73246" y="5735879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4" name="Freeform 86">
                <a:extLst>
                  <a:ext uri="{FF2B5EF4-FFF2-40B4-BE49-F238E27FC236}">
                    <a16:creationId xmlns:a16="http://schemas.microsoft.com/office/drawing/2014/main" id="{9BA2C6B2-7E4B-26F9-08ED-32BF0E6D6F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9746" y="54517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5" name="Freeform 87">
                <a:extLst>
                  <a:ext uri="{FF2B5EF4-FFF2-40B4-BE49-F238E27FC236}">
                    <a16:creationId xmlns:a16="http://schemas.microsoft.com/office/drawing/2014/main" id="{6253C6AA-9A81-A60C-506A-776B1FB4E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809" y="5443779"/>
                <a:ext cx="7938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6" name="Freeform 88">
                <a:extLst>
                  <a:ext uri="{FF2B5EF4-FFF2-40B4-BE49-F238E27FC236}">
                    <a16:creationId xmlns:a16="http://schemas.microsoft.com/office/drawing/2014/main" id="{13DD6AA2-CAA0-0D17-CE88-EC420EB8B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809" y="5435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7" name="Freeform 89">
                <a:extLst>
                  <a:ext uri="{FF2B5EF4-FFF2-40B4-BE49-F238E27FC236}">
                    <a16:creationId xmlns:a16="http://schemas.microsoft.com/office/drawing/2014/main" id="{DFA46174-E449-E64A-84B3-B4666824B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434" y="553109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8" name="Freeform 90">
                <a:extLst>
                  <a:ext uri="{FF2B5EF4-FFF2-40B4-BE49-F238E27FC236}">
                    <a16:creationId xmlns:a16="http://schemas.microsoft.com/office/drawing/2014/main" id="{582DAD21-C9D9-3BE3-9137-D997B2501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496" y="5507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89" name="Rectangle 91">
                <a:extLst>
                  <a:ext uri="{FF2B5EF4-FFF2-40B4-BE49-F238E27FC236}">
                    <a16:creationId xmlns:a16="http://schemas.microsoft.com/office/drawing/2014/main" id="{7BE4E6E3-CC2E-F6A9-2E14-0D1FA40EF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57371" y="5570779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0" name="Freeform 92">
                <a:extLst>
                  <a:ext uri="{FF2B5EF4-FFF2-40B4-BE49-F238E27FC236}">
                    <a16:creationId xmlns:a16="http://schemas.microsoft.com/office/drawing/2014/main" id="{B53D6759-B7AB-5DE2-D961-F1EDF13FD0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1496" y="5507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1" name="Rectangle 93">
                <a:extLst>
                  <a:ext uri="{FF2B5EF4-FFF2-40B4-BE49-F238E27FC236}">
                    <a16:creationId xmlns:a16="http://schemas.microsoft.com/office/drawing/2014/main" id="{2626D633-127C-5B2C-002E-201F11661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77996" y="5412029"/>
                <a:ext cx="793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2" name="Freeform 94">
                <a:extLst>
                  <a:ext uri="{FF2B5EF4-FFF2-40B4-BE49-F238E27FC236}">
                    <a16:creationId xmlns:a16="http://schemas.microsoft.com/office/drawing/2014/main" id="{FE86F08E-2F1D-E490-9CF4-7253F0770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996" y="54120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3" name="Freeform 95">
                <a:extLst>
                  <a:ext uri="{FF2B5EF4-FFF2-40B4-BE49-F238E27FC236}">
                    <a16:creationId xmlns:a16="http://schemas.microsoft.com/office/drawing/2014/main" id="{750BB05C-4DA3-8289-785D-480A09ACF8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996" y="54120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4" name="Freeform 96">
                <a:extLst>
                  <a:ext uri="{FF2B5EF4-FFF2-40B4-BE49-F238E27FC236}">
                    <a16:creationId xmlns:a16="http://schemas.microsoft.com/office/drawing/2014/main" id="{ED183CF7-536F-8CEB-B5CD-BDD95EAAD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934" y="54199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5" name="Freeform 97">
                <a:extLst>
                  <a:ext uri="{FF2B5EF4-FFF2-40B4-BE49-F238E27FC236}">
                    <a16:creationId xmlns:a16="http://schemas.microsoft.com/office/drawing/2014/main" id="{B9797068-EDC1-3633-FB5C-B82765B87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5934" y="5419966"/>
                <a:ext cx="7938" cy="7938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0 h 1"/>
                  <a:gd name="T4" fmla="*/ 0 w 1"/>
                  <a:gd name="T5" fmla="*/ 0 h 1"/>
                  <a:gd name="T6" fmla="*/ 1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6" name="Freeform 98">
                <a:extLst>
                  <a:ext uri="{FF2B5EF4-FFF2-40B4-BE49-F238E27FC236}">
                    <a16:creationId xmlns:a16="http://schemas.microsoft.com/office/drawing/2014/main" id="{F7FF38E3-3FE6-BE01-960B-E2C7F2A144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3871" y="54358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7" name="Freeform 99">
                <a:extLst>
                  <a:ext uri="{FF2B5EF4-FFF2-40B4-BE49-F238E27FC236}">
                    <a16:creationId xmlns:a16="http://schemas.microsoft.com/office/drawing/2014/main" id="{16365BB8-B35B-30CB-617C-EDA9D0337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1809" y="54437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8" name="Freeform 100">
                <a:extLst>
                  <a:ext uri="{FF2B5EF4-FFF2-40B4-BE49-F238E27FC236}">
                    <a16:creationId xmlns:a16="http://schemas.microsoft.com/office/drawing/2014/main" id="{99EDC43A-6E45-D373-D2EA-DAD5B6F1D4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25621" y="548346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199" name="Rectangle 101">
                <a:extLst>
                  <a:ext uri="{FF2B5EF4-FFF2-40B4-BE49-F238E27FC236}">
                    <a16:creationId xmlns:a16="http://schemas.microsoft.com/office/drawing/2014/main" id="{2CF53830-1879-D390-679C-EBCB66B95C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559" y="5491404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0" name="Rectangle 102">
                <a:extLst>
                  <a:ext uri="{FF2B5EF4-FFF2-40B4-BE49-F238E27FC236}">
                    <a16:creationId xmlns:a16="http://schemas.microsoft.com/office/drawing/2014/main" id="{E7A48AC6-B69D-688E-28F3-7ED172B280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3559" y="5499341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1" name="Freeform 103">
                <a:extLst>
                  <a:ext uri="{FF2B5EF4-FFF2-40B4-BE49-F238E27FC236}">
                    <a16:creationId xmlns:a16="http://schemas.microsoft.com/office/drawing/2014/main" id="{7387822E-071A-D3CD-3CD0-0DCA2C015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9434" y="5578716"/>
                <a:ext cx="7938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2" name="Freeform 104">
                <a:extLst>
                  <a:ext uri="{FF2B5EF4-FFF2-40B4-BE49-F238E27FC236}">
                    <a16:creationId xmlns:a16="http://schemas.microsoft.com/office/drawing/2014/main" id="{3D1BE7F6-77CA-518D-0695-B244081773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57371" y="561840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3" name="Rectangle 105">
                <a:extLst>
                  <a:ext uri="{FF2B5EF4-FFF2-40B4-BE49-F238E27FC236}">
                    <a16:creationId xmlns:a16="http://schemas.microsoft.com/office/drawing/2014/main" id="{ACE5E4FD-5929-37D4-4258-2A042EBFFF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65309" y="5727941"/>
                <a:ext cx="1588" cy="158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4" name="Freeform 106">
                <a:extLst>
                  <a:ext uri="{FF2B5EF4-FFF2-40B4-BE49-F238E27FC236}">
                    <a16:creationId xmlns:a16="http://schemas.microsoft.com/office/drawing/2014/main" id="{A2E4A666-6851-777A-63C3-8332A79229B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04959" y="5135804"/>
                <a:ext cx="236538" cy="276225"/>
              </a:xfrm>
              <a:custGeom>
                <a:avLst/>
                <a:gdLst>
                  <a:gd name="T0" fmla="*/ 23 w 30"/>
                  <a:gd name="T1" fmla="*/ 9 h 35"/>
                  <a:gd name="T2" fmla="*/ 1 w 30"/>
                  <a:gd name="T3" fmla="*/ 12 h 35"/>
                  <a:gd name="T4" fmla="*/ 5 w 30"/>
                  <a:gd name="T5" fmla="*/ 27 h 35"/>
                  <a:gd name="T6" fmla="*/ 19 w 30"/>
                  <a:gd name="T7" fmla="*/ 34 h 35"/>
                  <a:gd name="T8" fmla="*/ 29 w 30"/>
                  <a:gd name="T9" fmla="*/ 24 h 35"/>
                  <a:gd name="T10" fmla="*/ 23 w 30"/>
                  <a:gd name="T11" fmla="*/ 9 h 35"/>
                  <a:gd name="T12" fmla="*/ 21 w 30"/>
                  <a:gd name="T13" fmla="*/ 15 h 35"/>
                  <a:gd name="T14" fmla="*/ 17 w 30"/>
                  <a:gd name="T15" fmla="*/ 12 h 35"/>
                  <a:gd name="T16" fmla="*/ 13 w 30"/>
                  <a:gd name="T17" fmla="*/ 8 h 35"/>
                  <a:gd name="T18" fmla="*/ 13 w 30"/>
                  <a:gd name="T19" fmla="*/ 8 h 35"/>
                  <a:gd name="T20" fmla="*/ 18 w 30"/>
                  <a:gd name="T21" fmla="*/ 10 h 35"/>
                  <a:gd name="T22" fmla="*/ 21 w 30"/>
                  <a:gd name="T23" fmla="*/ 14 h 35"/>
                  <a:gd name="T24" fmla="*/ 21 w 30"/>
                  <a:gd name="T25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" h="35">
                    <a:moveTo>
                      <a:pt x="23" y="9"/>
                    </a:moveTo>
                    <a:cubicBezTo>
                      <a:pt x="16" y="2"/>
                      <a:pt x="4" y="0"/>
                      <a:pt x="1" y="12"/>
                    </a:cubicBezTo>
                    <a:cubicBezTo>
                      <a:pt x="0" y="17"/>
                      <a:pt x="2" y="23"/>
                      <a:pt x="5" y="27"/>
                    </a:cubicBezTo>
                    <a:cubicBezTo>
                      <a:pt x="8" y="32"/>
                      <a:pt x="14" y="35"/>
                      <a:pt x="19" y="34"/>
                    </a:cubicBezTo>
                    <a:cubicBezTo>
                      <a:pt x="24" y="33"/>
                      <a:pt x="28" y="29"/>
                      <a:pt x="29" y="24"/>
                    </a:cubicBezTo>
                    <a:cubicBezTo>
                      <a:pt x="30" y="18"/>
                      <a:pt x="27" y="13"/>
                      <a:pt x="23" y="9"/>
                    </a:cubicBezTo>
                    <a:close/>
                    <a:moveTo>
                      <a:pt x="21" y="15"/>
                    </a:moveTo>
                    <a:cubicBezTo>
                      <a:pt x="19" y="14"/>
                      <a:pt x="18" y="13"/>
                      <a:pt x="17" y="12"/>
                    </a:cubicBezTo>
                    <a:cubicBezTo>
                      <a:pt x="16" y="10"/>
                      <a:pt x="15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8"/>
                      <a:pt x="16" y="9"/>
                      <a:pt x="18" y="10"/>
                    </a:cubicBezTo>
                    <a:cubicBezTo>
                      <a:pt x="19" y="11"/>
                      <a:pt x="21" y="13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close/>
                  </a:path>
                </a:pathLst>
              </a:custGeom>
              <a:solidFill>
                <a:srgbClr val="D12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sp>
            <p:nvSpPr>
              <p:cNvPr id="205" name="Freeform 107">
                <a:extLst>
                  <a:ext uri="{FF2B5EF4-FFF2-40B4-BE49-F238E27FC236}">
                    <a16:creationId xmlns:a16="http://schemas.microsoft.com/office/drawing/2014/main" id="{C84666D0-2D4E-FCC1-261A-31244449E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4184" y="5388216"/>
                <a:ext cx="55563" cy="55563"/>
              </a:xfrm>
              <a:custGeom>
                <a:avLst/>
                <a:gdLst>
                  <a:gd name="T0" fmla="*/ 6 w 7"/>
                  <a:gd name="T1" fmla="*/ 2 h 7"/>
                  <a:gd name="T2" fmla="*/ 2 w 7"/>
                  <a:gd name="T3" fmla="*/ 0 h 7"/>
                  <a:gd name="T4" fmla="*/ 1 w 7"/>
                  <a:gd name="T5" fmla="*/ 1 h 7"/>
                  <a:gd name="T6" fmla="*/ 1 w 7"/>
                  <a:gd name="T7" fmla="*/ 1 h 7"/>
                  <a:gd name="T8" fmla="*/ 0 w 7"/>
                  <a:gd name="T9" fmla="*/ 5 h 7"/>
                  <a:gd name="T10" fmla="*/ 2 w 7"/>
                  <a:gd name="T11" fmla="*/ 7 h 7"/>
                  <a:gd name="T12" fmla="*/ 7 w 7"/>
                  <a:gd name="T13" fmla="*/ 4 h 7"/>
                  <a:gd name="T14" fmla="*/ 6 w 7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7">
                    <a:moveTo>
                      <a:pt x="6" y="2"/>
                    </a:moveTo>
                    <a:cubicBezTo>
                      <a:pt x="4" y="1"/>
                      <a:pt x="4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4"/>
                      <a:pt x="0" y="5"/>
                    </a:cubicBezTo>
                    <a:cubicBezTo>
                      <a:pt x="0" y="6"/>
                      <a:pt x="1" y="7"/>
                      <a:pt x="2" y="7"/>
                    </a:cubicBezTo>
                    <a:cubicBezTo>
                      <a:pt x="4" y="7"/>
                      <a:pt x="6" y="6"/>
                      <a:pt x="7" y="4"/>
                    </a:cubicBezTo>
                    <a:cubicBezTo>
                      <a:pt x="7" y="3"/>
                      <a:pt x="7" y="2"/>
                      <a:pt x="6" y="2"/>
                    </a:cubicBezTo>
                    <a:close/>
                  </a:path>
                </a:pathLst>
              </a:custGeom>
              <a:solidFill>
                <a:srgbClr val="D129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</p:grpSp>
        <p:grpSp>
          <p:nvGrpSpPr>
            <p:cNvPr id="308" name="그룹 307">
              <a:extLst>
                <a:ext uri="{FF2B5EF4-FFF2-40B4-BE49-F238E27FC236}">
                  <a16:creationId xmlns:a16="http://schemas.microsoft.com/office/drawing/2014/main" id="{969C7415-9163-0C86-1169-1045A0C6D430}"/>
                </a:ext>
              </a:extLst>
            </p:cNvPr>
            <p:cNvGrpSpPr/>
            <p:nvPr/>
          </p:nvGrpSpPr>
          <p:grpSpPr>
            <a:xfrm>
              <a:off x="613757" y="4623005"/>
              <a:ext cx="277467" cy="552486"/>
              <a:chOff x="3066909" y="4297603"/>
              <a:chExt cx="284163" cy="679451"/>
            </a:xfrm>
          </p:grpSpPr>
          <p:sp>
            <p:nvSpPr>
              <p:cNvPr id="286" name="Freeform 188">
                <a:extLst>
                  <a:ext uri="{FF2B5EF4-FFF2-40B4-BE49-F238E27FC236}">
                    <a16:creationId xmlns:a16="http://schemas.microsoft.com/office/drawing/2014/main" id="{6AC63534-3A38-8DDD-E45F-5DB1B65425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09784" y="4534141"/>
                <a:ext cx="141288" cy="442913"/>
              </a:xfrm>
              <a:custGeom>
                <a:avLst/>
                <a:gdLst>
                  <a:gd name="T0" fmla="*/ 14 w 18"/>
                  <a:gd name="T1" fmla="*/ 50 h 56"/>
                  <a:gd name="T2" fmla="*/ 14 w 18"/>
                  <a:gd name="T3" fmla="*/ 49 h 56"/>
                  <a:gd name="T4" fmla="*/ 13 w 18"/>
                  <a:gd name="T5" fmla="*/ 48 h 56"/>
                  <a:gd name="T6" fmla="*/ 13 w 18"/>
                  <a:gd name="T7" fmla="*/ 45 h 56"/>
                  <a:gd name="T8" fmla="*/ 12 w 18"/>
                  <a:gd name="T9" fmla="*/ 43 h 56"/>
                  <a:gd name="T10" fmla="*/ 12 w 18"/>
                  <a:gd name="T11" fmla="*/ 39 h 56"/>
                  <a:gd name="T12" fmla="*/ 12 w 18"/>
                  <a:gd name="T13" fmla="*/ 38 h 56"/>
                  <a:gd name="T14" fmla="*/ 12 w 18"/>
                  <a:gd name="T15" fmla="*/ 36 h 56"/>
                  <a:gd name="T16" fmla="*/ 12 w 18"/>
                  <a:gd name="T17" fmla="*/ 34 h 56"/>
                  <a:gd name="T18" fmla="*/ 12 w 18"/>
                  <a:gd name="T19" fmla="*/ 32 h 56"/>
                  <a:gd name="T20" fmla="*/ 12 w 18"/>
                  <a:gd name="T21" fmla="*/ 27 h 56"/>
                  <a:gd name="T22" fmla="*/ 11 w 18"/>
                  <a:gd name="T23" fmla="*/ 22 h 56"/>
                  <a:gd name="T24" fmla="*/ 11 w 18"/>
                  <a:gd name="T25" fmla="*/ 19 h 56"/>
                  <a:gd name="T26" fmla="*/ 10 w 18"/>
                  <a:gd name="T27" fmla="*/ 15 h 56"/>
                  <a:gd name="T28" fmla="*/ 9 w 18"/>
                  <a:gd name="T29" fmla="*/ 14 h 56"/>
                  <a:gd name="T30" fmla="*/ 9 w 18"/>
                  <a:gd name="T31" fmla="*/ 12 h 56"/>
                  <a:gd name="T32" fmla="*/ 8 w 18"/>
                  <a:gd name="T33" fmla="*/ 11 h 56"/>
                  <a:gd name="T34" fmla="*/ 8 w 18"/>
                  <a:gd name="T35" fmla="*/ 10 h 56"/>
                  <a:gd name="T36" fmla="*/ 7 w 18"/>
                  <a:gd name="T37" fmla="*/ 8 h 56"/>
                  <a:gd name="T38" fmla="*/ 5 w 18"/>
                  <a:gd name="T39" fmla="*/ 6 h 56"/>
                  <a:gd name="T40" fmla="*/ 4 w 18"/>
                  <a:gd name="T41" fmla="*/ 4 h 56"/>
                  <a:gd name="T42" fmla="*/ 4 w 18"/>
                  <a:gd name="T43" fmla="*/ 3 h 56"/>
                  <a:gd name="T44" fmla="*/ 3 w 18"/>
                  <a:gd name="T45" fmla="*/ 2 h 56"/>
                  <a:gd name="T46" fmla="*/ 1 w 18"/>
                  <a:gd name="T47" fmla="*/ 1 h 56"/>
                  <a:gd name="T48" fmla="*/ 0 w 18"/>
                  <a:gd name="T49" fmla="*/ 0 h 56"/>
                  <a:gd name="T50" fmla="*/ 1 w 18"/>
                  <a:gd name="T51" fmla="*/ 1 h 56"/>
                  <a:gd name="T52" fmla="*/ 2 w 18"/>
                  <a:gd name="T53" fmla="*/ 2 h 56"/>
                  <a:gd name="T54" fmla="*/ 3 w 18"/>
                  <a:gd name="T55" fmla="*/ 3 h 56"/>
                  <a:gd name="T56" fmla="*/ 4 w 18"/>
                  <a:gd name="T57" fmla="*/ 5 h 56"/>
                  <a:gd name="T58" fmla="*/ 5 w 18"/>
                  <a:gd name="T59" fmla="*/ 5 h 56"/>
                  <a:gd name="T60" fmla="*/ 5 w 18"/>
                  <a:gd name="T61" fmla="*/ 6 h 56"/>
                  <a:gd name="T62" fmla="*/ 6 w 18"/>
                  <a:gd name="T63" fmla="*/ 7 h 56"/>
                  <a:gd name="T64" fmla="*/ 7 w 18"/>
                  <a:gd name="T65" fmla="*/ 9 h 56"/>
                  <a:gd name="T66" fmla="*/ 8 w 18"/>
                  <a:gd name="T67" fmla="*/ 11 h 56"/>
                  <a:gd name="T68" fmla="*/ 8 w 18"/>
                  <a:gd name="T69" fmla="*/ 12 h 56"/>
                  <a:gd name="T70" fmla="*/ 8 w 18"/>
                  <a:gd name="T71" fmla="*/ 13 h 56"/>
                  <a:gd name="T72" fmla="*/ 8 w 18"/>
                  <a:gd name="T73" fmla="*/ 14 h 56"/>
                  <a:gd name="T74" fmla="*/ 9 w 18"/>
                  <a:gd name="T75" fmla="*/ 15 h 56"/>
                  <a:gd name="T76" fmla="*/ 9 w 18"/>
                  <a:gd name="T77" fmla="*/ 16 h 56"/>
                  <a:gd name="T78" fmla="*/ 10 w 18"/>
                  <a:gd name="T79" fmla="*/ 17 h 56"/>
                  <a:gd name="T80" fmla="*/ 10 w 18"/>
                  <a:gd name="T81" fmla="*/ 19 h 56"/>
                  <a:gd name="T82" fmla="*/ 11 w 18"/>
                  <a:gd name="T83" fmla="*/ 21 h 56"/>
                  <a:gd name="T84" fmla="*/ 11 w 18"/>
                  <a:gd name="T85" fmla="*/ 23 h 56"/>
                  <a:gd name="T86" fmla="*/ 11 w 18"/>
                  <a:gd name="T87" fmla="*/ 25 h 56"/>
                  <a:gd name="T88" fmla="*/ 11 w 18"/>
                  <a:gd name="T89" fmla="*/ 26 h 56"/>
                  <a:gd name="T90" fmla="*/ 11 w 18"/>
                  <a:gd name="T91" fmla="*/ 29 h 56"/>
                  <a:gd name="T92" fmla="*/ 11 w 18"/>
                  <a:gd name="T93" fmla="*/ 32 h 56"/>
                  <a:gd name="T94" fmla="*/ 11 w 18"/>
                  <a:gd name="T95" fmla="*/ 34 h 56"/>
                  <a:gd name="T96" fmla="*/ 11 w 18"/>
                  <a:gd name="T97" fmla="*/ 38 h 56"/>
                  <a:gd name="T98" fmla="*/ 12 w 18"/>
                  <a:gd name="T99" fmla="*/ 41 h 56"/>
                  <a:gd name="T100" fmla="*/ 12 w 18"/>
                  <a:gd name="T101" fmla="*/ 44 h 56"/>
                  <a:gd name="T102" fmla="*/ 12 w 18"/>
                  <a:gd name="T103" fmla="*/ 45 h 56"/>
                  <a:gd name="T104" fmla="*/ 12 w 18"/>
                  <a:gd name="T105" fmla="*/ 47 h 56"/>
                  <a:gd name="T106" fmla="*/ 12 w 18"/>
                  <a:gd name="T107" fmla="*/ 47 h 56"/>
                  <a:gd name="T108" fmla="*/ 13 w 18"/>
                  <a:gd name="T109" fmla="*/ 49 h 56"/>
                  <a:gd name="T110" fmla="*/ 15 w 18"/>
                  <a:gd name="T111" fmla="*/ 53 h 56"/>
                  <a:gd name="T112" fmla="*/ 16 w 18"/>
                  <a:gd name="T113" fmla="*/ 55 h 56"/>
                  <a:gd name="T114" fmla="*/ 17 w 18"/>
                  <a:gd name="T115" fmla="*/ 55 h 56"/>
                  <a:gd name="T116" fmla="*/ 17 w 18"/>
                  <a:gd name="T117" fmla="*/ 55 h 56"/>
                  <a:gd name="T118" fmla="*/ 15 w 18"/>
                  <a:gd name="T119" fmla="*/ 53 h 56"/>
                  <a:gd name="T120" fmla="*/ 15 w 18"/>
                  <a:gd name="T121" fmla="*/ 52 h 56"/>
                  <a:gd name="T122" fmla="*/ 13 w 18"/>
                  <a:gd name="T123" fmla="*/ 46 h 56"/>
                  <a:gd name="T124" fmla="*/ 12 w 18"/>
                  <a:gd name="T125" fmla="*/ 4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" h="56">
                    <a:moveTo>
                      <a:pt x="15" y="51"/>
                    </a:moveTo>
                    <a:cubicBezTo>
                      <a:pt x="15" y="51"/>
                      <a:pt x="15" y="51"/>
                      <a:pt x="14" y="51"/>
                    </a:cubicBezTo>
                    <a:cubicBezTo>
                      <a:pt x="14" y="51"/>
                      <a:pt x="14" y="51"/>
                      <a:pt x="15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1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3" y="49"/>
                    </a:cubicBezTo>
                    <a:cubicBezTo>
                      <a:pt x="14" y="49"/>
                      <a:pt x="14" y="50"/>
                      <a:pt x="14" y="49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49"/>
                      <a:pt x="14" y="50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3" y="49"/>
                    </a:cubicBezTo>
                    <a:cubicBezTo>
                      <a:pt x="13" y="49"/>
                      <a:pt x="14" y="49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7"/>
                      <a:pt x="13" y="48"/>
                      <a:pt x="13" y="47"/>
                    </a:cubicBezTo>
                    <a:cubicBezTo>
                      <a:pt x="13" y="47"/>
                      <a:pt x="13" y="47"/>
                      <a:pt x="13" y="47"/>
                    </a:cubicBezTo>
                    <a:cubicBezTo>
                      <a:pt x="13" y="47"/>
                      <a:pt x="13" y="47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4"/>
                      <a:pt x="13" y="45"/>
                      <a:pt x="13" y="45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2" y="44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2" y="43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2"/>
                      <a:pt x="12" y="42"/>
                      <a:pt x="12" y="41"/>
                    </a:cubicBezTo>
                    <a:cubicBezTo>
                      <a:pt x="12" y="41"/>
                      <a:pt x="12" y="41"/>
                      <a:pt x="12" y="41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40"/>
                      <a:pt x="12" y="40"/>
                      <a:pt x="12" y="40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6"/>
                      <a:pt x="12" y="36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2" y="34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1"/>
                      <a:pt x="12" y="31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8"/>
                      <a:pt x="12" y="28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6"/>
                      <a:pt x="12" y="25"/>
                      <a:pt x="12" y="24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3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0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1" y="18"/>
                      <a:pt x="10" y="18"/>
                      <a:pt x="10" y="18"/>
                    </a:cubicBezTo>
                    <a:cubicBezTo>
                      <a:pt x="10" y="17"/>
                      <a:pt x="10" y="17"/>
                      <a:pt x="10" y="16"/>
                    </a:cubicBezTo>
                    <a:cubicBezTo>
                      <a:pt x="10" y="16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10" y="15"/>
                    </a:cubicBezTo>
                    <a:cubicBezTo>
                      <a:pt x="10" y="15"/>
                      <a:pt x="10" y="16"/>
                      <a:pt x="10" y="16"/>
                    </a:cubicBezTo>
                    <a:cubicBezTo>
                      <a:pt x="10" y="15"/>
                      <a:pt x="10" y="15"/>
                      <a:pt x="9" y="14"/>
                    </a:cubicBezTo>
                    <a:cubicBezTo>
                      <a:pt x="9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9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3"/>
                      <a:pt x="9" y="14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2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7" y="8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2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4"/>
                      <a:pt x="3" y="4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5"/>
                      <a:pt x="5" y="5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6" y="8"/>
                      <a:pt x="7" y="9"/>
                      <a:pt x="6" y="8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1"/>
                      <a:pt x="7" y="11"/>
                    </a:cubicBezTo>
                    <a:cubicBezTo>
                      <a:pt x="7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9" y="17"/>
                    </a:cubicBezTo>
                    <a:cubicBezTo>
                      <a:pt x="10" y="17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0" y="18"/>
                      <a:pt x="10" y="19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1" y="21"/>
                      <a:pt x="11" y="21"/>
                    </a:cubicBezTo>
                    <a:cubicBezTo>
                      <a:pt x="10" y="22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3"/>
                      <a:pt x="11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6"/>
                      <a:pt x="11" y="26"/>
                    </a:cubicBezTo>
                    <a:cubicBezTo>
                      <a:pt x="11" y="26"/>
                      <a:pt x="11" y="25"/>
                      <a:pt x="11" y="25"/>
                    </a:cubicBezTo>
                    <a:cubicBezTo>
                      <a:pt x="11" y="25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7"/>
                      <a:pt x="11" y="27"/>
                    </a:cubicBezTo>
                    <a:cubicBezTo>
                      <a:pt x="11" y="27"/>
                      <a:pt x="11" y="28"/>
                      <a:pt x="11" y="28"/>
                    </a:cubicBezTo>
                    <a:cubicBezTo>
                      <a:pt x="11" y="28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29"/>
                      <a:pt x="11" y="29"/>
                      <a:pt x="11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30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2" y="39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2" y="41"/>
                      <a:pt x="12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2" y="42"/>
                      <a:pt x="11" y="42"/>
                      <a:pt x="12" y="43"/>
                    </a:cubicBezTo>
                    <a:cubicBezTo>
                      <a:pt x="12" y="43"/>
                      <a:pt x="12" y="43"/>
                      <a:pt x="12" y="43"/>
                    </a:cubicBezTo>
                    <a:cubicBezTo>
                      <a:pt x="12" y="43"/>
                      <a:pt x="11" y="43"/>
                      <a:pt x="12" y="43"/>
                    </a:cubicBezTo>
                    <a:cubicBezTo>
                      <a:pt x="12" y="43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5"/>
                      <a:pt x="12" y="45"/>
                      <a:pt x="12" y="45"/>
                    </a:cubicBezTo>
                    <a:cubicBezTo>
                      <a:pt x="12" y="46"/>
                      <a:pt x="12" y="45"/>
                      <a:pt x="12" y="45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3" y="47"/>
                      <a:pt x="13" y="47"/>
                    </a:cubicBezTo>
                    <a:cubicBezTo>
                      <a:pt x="12" y="47"/>
                      <a:pt x="12" y="48"/>
                      <a:pt x="12" y="48"/>
                    </a:cubicBezTo>
                    <a:cubicBezTo>
                      <a:pt x="12" y="48"/>
                      <a:pt x="13" y="48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50"/>
                      <a:pt x="14" y="50"/>
                      <a:pt x="14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2"/>
                      <a:pt x="14" y="52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6" y="54"/>
                      <a:pt x="15" y="54"/>
                      <a:pt x="16" y="55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6" y="55"/>
                      <a:pt x="17" y="56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6"/>
                      <a:pt x="17" y="56"/>
                      <a:pt x="17" y="55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5"/>
                      <a:pt x="18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7" y="55"/>
                      <a:pt x="17" y="55"/>
                      <a:pt x="17" y="54"/>
                    </a:cubicBezTo>
                    <a:cubicBezTo>
                      <a:pt x="17" y="54"/>
                      <a:pt x="17" y="55"/>
                      <a:pt x="17" y="55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7" y="54"/>
                      <a:pt x="17" y="54"/>
                    </a:cubicBezTo>
                    <a:cubicBezTo>
                      <a:pt x="17" y="54"/>
                      <a:pt x="16" y="54"/>
                      <a:pt x="16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6" y="54"/>
                      <a:pt x="16" y="54"/>
                    </a:cubicBezTo>
                    <a:cubicBezTo>
                      <a:pt x="16" y="54"/>
                      <a:pt x="16" y="53"/>
                      <a:pt x="16" y="53"/>
                    </a:cubicBezTo>
                    <a:cubicBezTo>
                      <a:pt x="16" y="53"/>
                      <a:pt x="15" y="53"/>
                      <a:pt x="15" y="53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5" y="53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2"/>
                      <a:pt x="15" y="52"/>
                      <a:pt x="15" y="5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1"/>
                      <a:pt x="15" y="51"/>
                      <a:pt x="15" y="51"/>
                    </a:cubicBezTo>
                    <a:close/>
                    <a:moveTo>
                      <a:pt x="13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lose/>
                    <a:moveTo>
                      <a:pt x="13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46"/>
                      <a:pt x="13" y="46"/>
                      <a:pt x="13" y="46"/>
                    </a:cubicBezTo>
                    <a:close/>
                    <a:moveTo>
                      <a:pt x="12" y="47"/>
                    </a:move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grpSp>
            <p:nvGrpSpPr>
              <p:cNvPr id="305" name="그룹 304">
                <a:extLst>
                  <a:ext uri="{FF2B5EF4-FFF2-40B4-BE49-F238E27FC236}">
                    <a16:creationId xmlns:a16="http://schemas.microsoft.com/office/drawing/2014/main" id="{3808CBC7-111E-DC04-BF2B-4C95A1309AB9}"/>
                  </a:ext>
                </a:extLst>
              </p:cNvPr>
              <p:cNvGrpSpPr/>
              <p:nvPr/>
            </p:nvGrpSpPr>
            <p:grpSpPr>
              <a:xfrm>
                <a:off x="3066909" y="4297603"/>
                <a:ext cx="228600" cy="434975"/>
                <a:chOff x="3066909" y="4297603"/>
                <a:chExt cx="228600" cy="434975"/>
              </a:xfrm>
            </p:grpSpPr>
            <p:sp>
              <p:nvSpPr>
                <p:cNvPr id="259" name="Freeform 161">
                  <a:extLst>
                    <a:ext uri="{FF2B5EF4-FFF2-40B4-BE49-F238E27FC236}">
                      <a16:creationId xmlns:a16="http://schemas.microsoft.com/office/drawing/2014/main" id="{EBBD38F6-9740-6B6D-284C-18FE2E16D6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1846" y="4534141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0" name="Freeform 162">
                  <a:extLst>
                    <a:ext uri="{FF2B5EF4-FFF2-40B4-BE49-F238E27FC236}">
                      <a16:creationId xmlns:a16="http://schemas.microsoft.com/office/drawing/2014/main" id="{5D4B5F48-E536-1EE6-2322-794996D9ED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9784" y="453414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1" name="Freeform 163">
                  <a:extLst>
                    <a:ext uri="{FF2B5EF4-FFF2-40B4-BE49-F238E27FC236}">
                      <a16:creationId xmlns:a16="http://schemas.microsoft.com/office/drawing/2014/main" id="{49248537-8611-742B-6225-4871E34E4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884" y="45897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2" name="Freeform 164">
                  <a:extLst>
                    <a:ext uri="{FF2B5EF4-FFF2-40B4-BE49-F238E27FC236}">
                      <a16:creationId xmlns:a16="http://schemas.microsoft.com/office/drawing/2014/main" id="{EB40CDE0-74F5-0F54-B14C-6896D15C7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696" y="46214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3" name="Freeform 165">
                  <a:extLst>
                    <a:ext uri="{FF2B5EF4-FFF2-40B4-BE49-F238E27FC236}">
                      <a16:creationId xmlns:a16="http://schemas.microsoft.com/office/drawing/2014/main" id="{091DE46B-BC05-9A20-D59C-87D3EC366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696" y="46293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4" name="Freeform 166">
                  <a:extLst>
                    <a:ext uri="{FF2B5EF4-FFF2-40B4-BE49-F238E27FC236}">
                      <a16:creationId xmlns:a16="http://schemas.microsoft.com/office/drawing/2014/main" id="{8A5D3921-18BD-6762-DFF5-EAD28ADB87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884" y="45897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5" name="Rectangle 167">
                  <a:extLst>
                    <a:ext uri="{FF2B5EF4-FFF2-40B4-BE49-F238E27FC236}">
                      <a16:creationId xmlns:a16="http://schemas.microsoft.com/office/drawing/2014/main" id="{DA6937EF-3489-D914-CE12-F40B14D03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17721" y="4542079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6" name="Freeform 168">
                  <a:extLst>
                    <a:ext uri="{FF2B5EF4-FFF2-40B4-BE49-F238E27FC236}">
                      <a16:creationId xmlns:a16="http://schemas.microsoft.com/office/drawing/2014/main" id="{C797D7CC-42E0-7D39-641E-F6E79AAAAB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9946" y="457382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7" name="Freeform 169">
                  <a:extLst>
                    <a:ext uri="{FF2B5EF4-FFF2-40B4-BE49-F238E27FC236}">
                      <a16:creationId xmlns:a16="http://schemas.microsoft.com/office/drawing/2014/main" id="{381A1A78-0AFB-9D44-8DC7-D14B769F3D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3596" y="45579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8" name="Freeform 170">
                  <a:extLst>
                    <a:ext uri="{FF2B5EF4-FFF2-40B4-BE49-F238E27FC236}">
                      <a16:creationId xmlns:a16="http://schemas.microsoft.com/office/drawing/2014/main" id="{2D62860D-D550-7426-DD33-B48566670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721" y="4542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69" name="Freeform 171">
                  <a:extLst>
                    <a:ext uri="{FF2B5EF4-FFF2-40B4-BE49-F238E27FC236}">
                      <a16:creationId xmlns:a16="http://schemas.microsoft.com/office/drawing/2014/main" id="{A9392739-3D2E-2276-C9AB-AC16E17800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47884" y="45817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72" name="Freeform 174">
                  <a:extLst>
                    <a:ext uri="{FF2B5EF4-FFF2-40B4-BE49-F238E27FC236}">
                      <a16:creationId xmlns:a16="http://schemas.microsoft.com/office/drawing/2014/main" id="{5101CB05-0566-406F-E223-51552E6A0C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696" y="46452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74" name="Freeform 176">
                  <a:extLst>
                    <a:ext uri="{FF2B5EF4-FFF2-40B4-BE49-F238E27FC236}">
                      <a16:creationId xmlns:a16="http://schemas.microsoft.com/office/drawing/2014/main" id="{94378822-E81D-8F97-5A98-AAE9550FDF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721" y="4542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76" name="Freeform 178">
                  <a:extLst>
                    <a:ext uri="{FF2B5EF4-FFF2-40B4-BE49-F238E27FC236}">
                      <a16:creationId xmlns:a16="http://schemas.microsoft.com/office/drawing/2014/main" id="{1525046D-E69B-9FEE-0ADD-6A6EAEE978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9634" y="4669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77" name="Freeform 179">
                  <a:extLst>
                    <a:ext uri="{FF2B5EF4-FFF2-40B4-BE49-F238E27FC236}">
                      <a16:creationId xmlns:a16="http://schemas.microsoft.com/office/drawing/2014/main" id="{28E2BE72-6884-B6F4-3202-CC8FEF40B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9634" y="46532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81" name="Freeform 183">
                  <a:extLst>
                    <a:ext uri="{FF2B5EF4-FFF2-40B4-BE49-F238E27FC236}">
                      <a16:creationId xmlns:a16="http://schemas.microsoft.com/office/drawing/2014/main" id="{02D48C98-7D2D-861A-3B1B-717BDCF1D9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721" y="4542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88" name="Rectangle 190">
                  <a:extLst>
                    <a:ext uri="{FF2B5EF4-FFF2-40B4-BE49-F238E27FC236}">
                      <a16:creationId xmlns:a16="http://schemas.microsoft.com/office/drawing/2014/main" id="{086D9578-3762-C59D-85DA-ED8BADFE32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884" y="4589704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0" name="Freeform 192">
                  <a:extLst>
                    <a:ext uri="{FF2B5EF4-FFF2-40B4-BE49-F238E27FC236}">
                      <a16:creationId xmlns:a16="http://schemas.microsoft.com/office/drawing/2014/main" id="{ABF35775-671E-6362-FFC5-3C3B36FCC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9946" y="45658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1" name="Freeform 193">
                  <a:extLst>
                    <a:ext uri="{FF2B5EF4-FFF2-40B4-BE49-F238E27FC236}">
                      <a16:creationId xmlns:a16="http://schemas.microsoft.com/office/drawing/2014/main" id="{88C161D2-2F1E-2161-D806-C42A2AE535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9946" y="45579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2" name="Freeform 194">
                  <a:extLst>
                    <a:ext uri="{FF2B5EF4-FFF2-40B4-BE49-F238E27FC236}">
                      <a16:creationId xmlns:a16="http://schemas.microsoft.com/office/drawing/2014/main" id="{12F7FB35-C058-3A39-B042-C62091CFD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3596" y="45579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3" name="Freeform 195">
                  <a:extLst>
                    <a:ext uri="{FF2B5EF4-FFF2-40B4-BE49-F238E27FC236}">
                      <a16:creationId xmlns:a16="http://schemas.microsoft.com/office/drawing/2014/main" id="{9F83572E-9850-6907-D629-31E040A60D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87571" y="4645266"/>
                  <a:ext cx="0" cy="7938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4" name="Freeform 196">
                  <a:extLst>
                    <a:ext uri="{FF2B5EF4-FFF2-40B4-BE49-F238E27FC236}">
                      <a16:creationId xmlns:a16="http://schemas.microsoft.com/office/drawing/2014/main" id="{EE1064EA-4E24-23B3-4B26-4A9A7FCE83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696" y="46214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6" name="Freeform 198">
                  <a:extLst>
                    <a:ext uri="{FF2B5EF4-FFF2-40B4-BE49-F238E27FC236}">
                      <a16:creationId xmlns:a16="http://schemas.microsoft.com/office/drawing/2014/main" id="{AFE538EA-C40F-23BB-ADDD-E12F7BC9B2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71696" y="46214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7" name="Rectangle 199">
                  <a:extLst>
                    <a:ext uri="{FF2B5EF4-FFF2-40B4-BE49-F238E27FC236}">
                      <a16:creationId xmlns:a16="http://schemas.microsoft.com/office/drawing/2014/main" id="{321E7E31-50DD-0941-4D91-23436E2642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9784" y="453414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8" name="Freeform 200">
                  <a:extLst>
                    <a:ext uri="{FF2B5EF4-FFF2-40B4-BE49-F238E27FC236}">
                      <a16:creationId xmlns:a16="http://schemas.microsoft.com/office/drawing/2014/main" id="{A8D7724D-DDD2-AFE3-A575-D98C80CA4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9784" y="453414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299" name="Freeform 201">
                  <a:extLst>
                    <a:ext uri="{FF2B5EF4-FFF2-40B4-BE49-F238E27FC236}">
                      <a16:creationId xmlns:a16="http://schemas.microsoft.com/office/drawing/2014/main" id="{60FE4D9A-0D13-309E-2424-E76DAA6392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09784" y="453414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00" name="Freeform 202">
                  <a:extLst>
                    <a:ext uri="{FF2B5EF4-FFF2-40B4-BE49-F238E27FC236}">
                      <a16:creationId xmlns:a16="http://schemas.microsoft.com/office/drawing/2014/main" id="{3101EF16-9120-1A91-7793-06D071E82F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721" y="4542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01" name="Freeform 203">
                  <a:extLst>
                    <a:ext uri="{FF2B5EF4-FFF2-40B4-BE49-F238E27FC236}">
                      <a16:creationId xmlns:a16="http://schemas.microsoft.com/office/drawing/2014/main" id="{ACFCEA0E-77D5-BFB2-42E1-4A146BCFC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17721" y="454207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02" name="Freeform 204">
                  <a:extLst>
                    <a:ext uri="{FF2B5EF4-FFF2-40B4-BE49-F238E27FC236}">
                      <a16:creationId xmlns:a16="http://schemas.microsoft.com/office/drawing/2014/main" id="{DB18FAB6-47C0-A745-0C7C-084379050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5659" y="4550016"/>
                  <a:ext cx="0" cy="7938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grpSp>
              <p:nvGrpSpPr>
                <p:cNvPr id="304" name="그룹 303">
                  <a:extLst>
                    <a:ext uri="{FF2B5EF4-FFF2-40B4-BE49-F238E27FC236}">
                      <a16:creationId xmlns:a16="http://schemas.microsoft.com/office/drawing/2014/main" id="{7B99DD8A-3A15-F227-BA6E-8E140C360D73}"/>
                    </a:ext>
                  </a:extLst>
                </p:cNvPr>
                <p:cNvGrpSpPr/>
                <p:nvPr/>
              </p:nvGrpSpPr>
              <p:grpSpPr>
                <a:xfrm>
                  <a:off x="3066909" y="4297603"/>
                  <a:ext cx="228600" cy="434975"/>
                  <a:chOff x="3066909" y="4297603"/>
                  <a:chExt cx="228600" cy="434975"/>
                </a:xfrm>
              </p:grpSpPr>
              <p:sp>
                <p:nvSpPr>
                  <p:cNvPr id="38" name="Freeform 206">
                    <a:extLst>
                      <a:ext uri="{FF2B5EF4-FFF2-40B4-BE49-F238E27FC236}">
                        <a16:creationId xmlns:a16="http://schemas.microsoft.com/office/drawing/2014/main" id="{9B67F3C0-1EC5-9D8B-3919-E54262A6C1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33596" y="4557953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39" name="Freeform 207">
                    <a:extLst>
                      <a:ext uri="{FF2B5EF4-FFF2-40B4-BE49-F238E27FC236}">
                        <a16:creationId xmlns:a16="http://schemas.microsoft.com/office/drawing/2014/main" id="{60F16D48-5F7A-62D0-66C4-B32CB8927A5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55821" y="459764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0" name="Rectangle 208">
                    <a:extLst>
                      <a:ext uri="{FF2B5EF4-FFF2-40B4-BE49-F238E27FC236}">
                        <a16:creationId xmlns:a16="http://schemas.microsoft.com/office/drawing/2014/main" id="{7075FB0C-4181-77DD-5064-15F0763172E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759" y="4605578"/>
                    <a:ext cx="1588" cy="1588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1" name="Rectangle 209">
                    <a:extLst>
                      <a:ext uri="{FF2B5EF4-FFF2-40B4-BE49-F238E27FC236}">
                        <a16:creationId xmlns:a16="http://schemas.microsoft.com/office/drawing/2014/main" id="{8A828FC5-951D-41DD-067F-66EFAA78C2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3263759" y="4613516"/>
                    <a:ext cx="1588" cy="1588"/>
                  </a:xfrm>
                  <a:prstGeom prst="rect">
                    <a:avLst/>
                  </a:pr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2" name="Freeform 210">
                    <a:extLst>
                      <a:ext uri="{FF2B5EF4-FFF2-40B4-BE49-F238E27FC236}">
                        <a16:creationId xmlns:a16="http://schemas.microsoft.com/office/drawing/2014/main" id="{9AE7B435-90EF-A2FB-E95A-9F8B39B7DF9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87571" y="4692891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3" name="Freeform 211">
                    <a:extLst>
                      <a:ext uri="{FF2B5EF4-FFF2-40B4-BE49-F238E27FC236}">
                        <a16:creationId xmlns:a16="http://schemas.microsoft.com/office/drawing/2014/main" id="{3DDE546A-22F3-C893-3D8A-06655A6DE08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95509" y="4732578"/>
                    <a:ext cx="0" cy="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>
                        <a:moveTo>
                          <a:pt x="0" y="0"/>
                        </a:move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5" name="Freeform 213">
                    <a:extLst>
                      <a:ext uri="{FF2B5EF4-FFF2-40B4-BE49-F238E27FC236}">
                        <a16:creationId xmlns:a16="http://schemas.microsoft.com/office/drawing/2014/main" id="{E954433B-FE08-0B4D-DF4D-45D0BEB4480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3066909" y="4297603"/>
                    <a:ext cx="228600" cy="268288"/>
                  </a:xfrm>
                  <a:custGeom>
                    <a:avLst/>
                    <a:gdLst>
                      <a:gd name="T0" fmla="*/ 28 w 29"/>
                      <a:gd name="T1" fmla="*/ 19 h 34"/>
                      <a:gd name="T2" fmla="*/ 11 w 29"/>
                      <a:gd name="T3" fmla="*/ 3 h 34"/>
                      <a:gd name="T4" fmla="*/ 10 w 29"/>
                      <a:gd name="T5" fmla="*/ 30 h 34"/>
                      <a:gd name="T6" fmla="*/ 27 w 29"/>
                      <a:gd name="T7" fmla="*/ 27 h 34"/>
                      <a:gd name="T8" fmla="*/ 28 w 29"/>
                      <a:gd name="T9" fmla="*/ 19 h 34"/>
                      <a:gd name="T10" fmla="*/ 23 w 29"/>
                      <a:gd name="T11" fmla="*/ 10 h 34"/>
                      <a:gd name="T12" fmla="*/ 19 w 29"/>
                      <a:gd name="T13" fmla="*/ 7 h 34"/>
                      <a:gd name="T14" fmla="*/ 16 w 29"/>
                      <a:gd name="T15" fmla="*/ 6 h 34"/>
                      <a:gd name="T16" fmla="*/ 16 w 29"/>
                      <a:gd name="T17" fmla="*/ 5 h 34"/>
                      <a:gd name="T18" fmla="*/ 24 w 29"/>
                      <a:gd name="T19" fmla="*/ 10 h 34"/>
                      <a:gd name="T20" fmla="*/ 23 w 29"/>
                      <a:gd name="T21" fmla="*/ 10 h 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29" h="34">
                        <a:moveTo>
                          <a:pt x="28" y="19"/>
                        </a:moveTo>
                        <a:cubicBezTo>
                          <a:pt x="27" y="10"/>
                          <a:pt x="23" y="0"/>
                          <a:pt x="11" y="3"/>
                        </a:cubicBezTo>
                        <a:cubicBezTo>
                          <a:pt x="0" y="6"/>
                          <a:pt x="2" y="24"/>
                          <a:pt x="10" y="30"/>
                        </a:cubicBezTo>
                        <a:cubicBezTo>
                          <a:pt x="15" y="34"/>
                          <a:pt x="24" y="34"/>
                          <a:pt x="27" y="27"/>
                        </a:cubicBezTo>
                        <a:cubicBezTo>
                          <a:pt x="28" y="25"/>
                          <a:pt x="29" y="22"/>
                          <a:pt x="28" y="19"/>
                        </a:cubicBezTo>
                        <a:close/>
                        <a:moveTo>
                          <a:pt x="23" y="10"/>
                        </a:moveTo>
                        <a:cubicBezTo>
                          <a:pt x="22" y="9"/>
                          <a:pt x="20" y="8"/>
                          <a:pt x="19" y="7"/>
                        </a:cubicBezTo>
                        <a:cubicBezTo>
                          <a:pt x="18" y="7"/>
                          <a:pt x="17" y="7"/>
                          <a:pt x="16" y="6"/>
                        </a:cubicBezTo>
                        <a:cubicBezTo>
                          <a:pt x="16" y="5"/>
                          <a:pt x="16" y="5"/>
                          <a:pt x="16" y="5"/>
                        </a:cubicBezTo>
                        <a:cubicBezTo>
                          <a:pt x="19" y="4"/>
                          <a:pt x="22" y="8"/>
                          <a:pt x="24" y="10"/>
                        </a:cubicBezTo>
                        <a:cubicBezTo>
                          <a:pt x="24" y="10"/>
                          <a:pt x="23" y="10"/>
                          <a:pt x="23" y="10"/>
                        </a:cubicBezTo>
                        <a:close/>
                      </a:path>
                    </a:pathLst>
                  </a:custGeom>
                  <a:solidFill>
                    <a:srgbClr val="D129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  <p:sp>
                <p:nvSpPr>
                  <p:cNvPr id="46" name="Freeform 214">
                    <a:extLst>
                      <a:ext uri="{FF2B5EF4-FFF2-40B4-BE49-F238E27FC236}">
                        <a16:creationId xmlns:a16="http://schemas.microsoft.com/office/drawing/2014/main" id="{0B69819D-4332-3B85-D169-993781BA05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217721" y="4534141"/>
                    <a:ext cx="38100" cy="47625"/>
                  </a:xfrm>
                  <a:custGeom>
                    <a:avLst/>
                    <a:gdLst>
                      <a:gd name="T0" fmla="*/ 4 w 5"/>
                      <a:gd name="T1" fmla="*/ 2 h 6"/>
                      <a:gd name="T2" fmla="*/ 1 w 5"/>
                      <a:gd name="T3" fmla="*/ 1 h 6"/>
                      <a:gd name="T4" fmla="*/ 1 w 5"/>
                      <a:gd name="T5" fmla="*/ 1 h 6"/>
                      <a:gd name="T6" fmla="*/ 0 w 5"/>
                      <a:gd name="T7" fmla="*/ 4 h 6"/>
                      <a:gd name="T8" fmla="*/ 1 w 5"/>
                      <a:gd name="T9" fmla="*/ 6 h 6"/>
                      <a:gd name="T10" fmla="*/ 4 w 5"/>
                      <a:gd name="T11" fmla="*/ 4 h 6"/>
                      <a:gd name="T12" fmla="*/ 4 w 5"/>
                      <a:gd name="T13" fmla="*/ 2 h 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" h="6">
                        <a:moveTo>
                          <a:pt x="4" y="2"/>
                        </a:moveTo>
                        <a:cubicBezTo>
                          <a:pt x="4" y="2"/>
                          <a:pt x="2" y="0"/>
                          <a:pt x="1" y="1"/>
                        </a:cubicBezTo>
                        <a:cubicBezTo>
                          <a:pt x="1" y="0"/>
                          <a:pt x="1" y="1"/>
                          <a:pt x="1" y="1"/>
                        </a:cubicBezTo>
                        <a:cubicBezTo>
                          <a:pt x="0" y="2"/>
                          <a:pt x="0" y="3"/>
                          <a:pt x="0" y="4"/>
                        </a:cubicBezTo>
                        <a:cubicBezTo>
                          <a:pt x="0" y="6"/>
                          <a:pt x="0" y="6"/>
                          <a:pt x="1" y="6"/>
                        </a:cubicBezTo>
                        <a:cubicBezTo>
                          <a:pt x="2" y="5"/>
                          <a:pt x="3" y="5"/>
                          <a:pt x="4" y="4"/>
                        </a:cubicBezTo>
                        <a:cubicBezTo>
                          <a:pt x="5" y="4"/>
                          <a:pt x="5" y="3"/>
                          <a:pt x="4" y="2"/>
                        </a:cubicBezTo>
                        <a:close/>
                      </a:path>
                    </a:pathLst>
                  </a:custGeom>
                  <a:solidFill>
                    <a:srgbClr val="D12923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ko-KR" altLang="en-US">
                      <a:latin typeface="+mn-ea"/>
                    </a:endParaRPr>
                  </a:p>
                </p:txBody>
              </p:sp>
            </p:grpSp>
          </p:grpSp>
        </p:grpSp>
        <p:sp>
          <p:nvSpPr>
            <p:cNvPr id="99" name="Freeform 267">
              <a:extLst>
                <a:ext uri="{FF2B5EF4-FFF2-40B4-BE49-F238E27FC236}">
                  <a16:creationId xmlns:a16="http://schemas.microsoft.com/office/drawing/2014/main" id="{5249DD4D-E1BC-338E-C6F3-AC2A987048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056" y="5356466"/>
              <a:ext cx="55563" cy="55563"/>
            </a:xfrm>
            <a:custGeom>
              <a:avLst/>
              <a:gdLst>
                <a:gd name="T0" fmla="*/ 3 w 7"/>
                <a:gd name="T1" fmla="*/ 2 h 7"/>
                <a:gd name="T2" fmla="*/ 2 w 7"/>
                <a:gd name="T3" fmla="*/ 2 h 7"/>
                <a:gd name="T4" fmla="*/ 5 w 7"/>
                <a:gd name="T5" fmla="*/ 5 h 7"/>
                <a:gd name="T6" fmla="*/ 6 w 7"/>
                <a:gd name="T7" fmla="*/ 4 h 7"/>
                <a:gd name="T8" fmla="*/ 3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3" y="2"/>
                  </a:moveTo>
                  <a:cubicBezTo>
                    <a:pt x="3" y="2"/>
                    <a:pt x="3" y="2"/>
                    <a:pt x="2" y="2"/>
                  </a:cubicBezTo>
                  <a:cubicBezTo>
                    <a:pt x="0" y="4"/>
                    <a:pt x="3" y="7"/>
                    <a:pt x="5" y="5"/>
                  </a:cubicBezTo>
                  <a:cubicBezTo>
                    <a:pt x="5" y="5"/>
                    <a:pt x="6" y="4"/>
                    <a:pt x="6" y="4"/>
                  </a:cubicBezTo>
                  <a:cubicBezTo>
                    <a:pt x="7" y="2"/>
                    <a:pt x="5" y="0"/>
                    <a:pt x="3" y="2"/>
                  </a:cubicBezTo>
                  <a:close/>
                </a:path>
              </a:pathLst>
            </a:custGeom>
            <a:solidFill>
              <a:srgbClr val="5C8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0" name="Freeform 268">
              <a:extLst>
                <a:ext uri="{FF2B5EF4-FFF2-40B4-BE49-F238E27FC236}">
                  <a16:creationId xmlns:a16="http://schemas.microsoft.com/office/drawing/2014/main" id="{A76D10AF-6D6D-C8A5-DC91-21F629733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844" y="4835766"/>
              <a:ext cx="47625" cy="31750"/>
            </a:xfrm>
            <a:custGeom>
              <a:avLst/>
              <a:gdLst>
                <a:gd name="T0" fmla="*/ 3 w 6"/>
                <a:gd name="T1" fmla="*/ 0 h 4"/>
                <a:gd name="T2" fmla="*/ 3 w 6"/>
                <a:gd name="T3" fmla="*/ 4 h 4"/>
                <a:gd name="T4" fmla="*/ 3 w 6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0" y="0"/>
                    <a:pt x="0" y="4"/>
                    <a:pt x="3" y="4"/>
                  </a:cubicBezTo>
                  <a:cubicBezTo>
                    <a:pt x="6" y="4"/>
                    <a:pt x="6" y="0"/>
                    <a:pt x="3" y="0"/>
                  </a:cubicBezTo>
                  <a:close/>
                </a:path>
              </a:pathLst>
            </a:custGeom>
            <a:solidFill>
              <a:srgbClr val="5C8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1" name="Freeform 269">
              <a:extLst>
                <a:ext uri="{FF2B5EF4-FFF2-40B4-BE49-F238E27FC236}">
                  <a16:creationId xmlns:a16="http://schemas.microsoft.com/office/drawing/2014/main" id="{1A087D28-9B1D-7942-F85A-EC1B481763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06" y="5016741"/>
              <a:ext cx="31750" cy="15875"/>
            </a:xfrm>
            <a:custGeom>
              <a:avLst/>
              <a:gdLst>
                <a:gd name="T0" fmla="*/ 3 w 4"/>
                <a:gd name="T1" fmla="*/ 1 h 2"/>
                <a:gd name="T2" fmla="*/ 2 w 4"/>
                <a:gd name="T3" fmla="*/ 0 h 2"/>
                <a:gd name="T4" fmla="*/ 2 w 4"/>
                <a:gd name="T5" fmla="*/ 2 h 2"/>
                <a:gd name="T6" fmla="*/ 3 w 4"/>
                <a:gd name="T7" fmla="*/ 2 h 2"/>
                <a:gd name="T8" fmla="*/ 3 w 4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">
                  <a:moveTo>
                    <a:pt x="3" y="1"/>
                  </a:moveTo>
                  <a:cubicBezTo>
                    <a:pt x="3" y="0"/>
                    <a:pt x="2" y="0"/>
                    <a:pt x="2" y="0"/>
                  </a:cubicBezTo>
                  <a:cubicBezTo>
                    <a:pt x="0" y="0"/>
                    <a:pt x="0" y="2"/>
                    <a:pt x="2" y="2"/>
                  </a:cubicBezTo>
                  <a:cubicBezTo>
                    <a:pt x="2" y="2"/>
                    <a:pt x="3" y="2"/>
                    <a:pt x="3" y="2"/>
                  </a:cubicBezTo>
                  <a:cubicBezTo>
                    <a:pt x="4" y="2"/>
                    <a:pt x="4" y="1"/>
                    <a:pt x="3" y="1"/>
                  </a:cubicBezTo>
                  <a:close/>
                </a:path>
              </a:pathLst>
            </a:custGeom>
            <a:solidFill>
              <a:srgbClr val="5C8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sp>
          <p:nvSpPr>
            <p:cNvPr id="102" name="Freeform 270">
              <a:extLst>
                <a:ext uri="{FF2B5EF4-FFF2-40B4-BE49-F238E27FC236}">
                  <a16:creationId xmlns:a16="http://schemas.microsoft.com/office/drawing/2014/main" id="{EFB9438C-EE77-DCEE-9F73-DFB02E556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0506" y="4929428"/>
              <a:ext cx="31750" cy="23813"/>
            </a:xfrm>
            <a:custGeom>
              <a:avLst/>
              <a:gdLst>
                <a:gd name="T0" fmla="*/ 2 w 4"/>
                <a:gd name="T1" fmla="*/ 0 h 3"/>
                <a:gd name="T2" fmla="*/ 2 w 4"/>
                <a:gd name="T3" fmla="*/ 3 h 3"/>
                <a:gd name="T4" fmla="*/ 2 w 4"/>
                <a:gd name="T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  <a:close/>
                </a:path>
              </a:pathLst>
            </a:custGeom>
            <a:solidFill>
              <a:srgbClr val="5C87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atin typeface="+mn-ea"/>
              </a:endParaRPr>
            </a:p>
          </p:txBody>
        </p:sp>
        <p:pic>
          <p:nvPicPr>
            <p:cNvPr id="314" name="그래픽 313">
              <a:extLst>
                <a:ext uri="{FF2B5EF4-FFF2-40B4-BE49-F238E27FC236}">
                  <a16:creationId xmlns:a16="http://schemas.microsoft.com/office/drawing/2014/main" id="{036F81D3-B361-9C51-9DE7-509792D43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1245" y="5268582"/>
              <a:ext cx="246140" cy="1051690"/>
            </a:xfrm>
            <a:prstGeom prst="rect">
              <a:avLst/>
            </a:prstGeom>
          </p:spPr>
        </p:pic>
        <p:grpSp>
          <p:nvGrpSpPr>
            <p:cNvPr id="315" name="그룹 314">
              <a:extLst>
                <a:ext uri="{FF2B5EF4-FFF2-40B4-BE49-F238E27FC236}">
                  <a16:creationId xmlns:a16="http://schemas.microsoft.com/office/drawing/2014/main" id="{796C610A-B69D-2000-7AA6-B4157E618D68}"/>
                </a:ext>
              </a:extLst>
            </p:cNvPr>
            <p:cNvGrpSpPr/>
            <p:nvPr/>
          </p:nvGrpSpPr>
          <p:grpSpPr>
            <a:xfrm>
              <a:off x="2744694" y="4988321"/>
              <a:ext cx="304800" cy="190775"/>
              <a:chOff x="1547671" y="5107958"/>
              <a:chExt cx="511175" cy="319946"/>
            </a:xfrm>
          </p:grpSpPr>
          <p:sp>
            <p:nvSpPr>
              <p:cNvPr id="316" name="Freeform 19">
                <a:extLst>
                  <a:ext uri="{FF2B5EF4-FFF2-40B4-BE49-F238E27FC236}">
                    <a16:creationId xmlns:a16="http://schemas.microsoft.com/office/drawing/2014/main" id="{00F779CA-C8E6-BF24-CD68-CEA1D29E68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47671" y="5107958"/>
                <a:ext cx="511175" cy="304071"/>
              </a:xfrm>
              <a:custGeom>
                <a:avLst/>
                <a:gdLst>
                  <a:gd name="T0" fmla="*/ 67 w 86"/>
                  <a:gd name="T1" fmla="*/ 50 h 51"/>
                  <a:gd name="T2" fmla="*/ 72 w 86"/>
                  <a:gd name="T3" fmla="*/ 49 h 51"/>
                  <a:gd name="T4" fmla="*/ 75 w 86"/>
                  <a:gd name="T5" fmla="*/ 47 h 51"/>
                  <a:gd name="T6" fmla="*/ 77 w 86"/>
                  <a:gd name="T7" fmla="*/ 46 h 51"/>
                  <a:gd name="T8" fmla="*/ 79 w 86"/>
                  <a:gd name="T9" fmla="*/ 44 h 51"/>
                  <a:gd name="T10" fmla="*/ 82 w 86"/>
                  <a:gd name="T11" fmla="*/ 42 h 51"/>
                  <a:gd name="T12" fmla="*/ 84 w 86"/>
                  <a:gd name="T13" fmla="*/ 40 h 51"/>
                  <a:gd name="T14" fmla="*/ 86 w 86"/>
                  <a:gd name="T15" fmla="*/ 33 h 51"/>
                  <a:gd name="T16" fmla="*/ 84 w 86"/>
                  <a:gd name="T17" fmla="*/ 27 h 51"/>
                  <a:gd name="T18" fmla="*/ 75 w 86"/>
                  <a:gd name="T19" fmla="*/ 24 h 51"/>
                  <a:gd name="T20" fmla="*/ 70 w 86"/>
                  <a:gd name="T21" fmla="*/ 23 h 51"/>
                  <a:gd name="T22" fmla="*/ 63 w 86"/>
                  <a:gd name="T23" fmla="*/ 26 h 51"/>
                  <a:gd name="T24" fmla="*/ 59 w 86"/>
                  <a:gd name="T25" fmla="*/ 28 h 51"/>
                  <a:gd name="T26" fmla="*/ 59 w 86"/>
                  <a:gd name="T27" fmla="*/ 32 h 51"/>
                  <a:gd name="T28" fmla="*/ 58 w 86"/>
                  <a:gd name="T29" fmla="*/ 32 h 51"/>
                  <a:gd name="T30" fmla="*/ 69 w 86"/>
                  <a:gd name="T31" fmla="*/ 25 h 51"/>
                  <a:gd name="T32" fmla="*/ 70 w 86"/>
                  <a:gd name="T33" fmla="*/ 21 h 51"/>
                  <a:gd name="T34" fmla="*/ 70 w 86"/>
                  <a:gd name="T35" fmla="*/ 14 h 51"/>
                  <a:gd name="T36" fmla="*/ 68 w 86"/>
                  <a:gd name="T37" fmla="*/ 6 h 51"/>
                  <a:gd name="T38" fmla="*/ 61 w 86"/>
                  <a:gd name="T39" fmla="*/ 1 h 51"/>
                  <a:gd name="T40" fmla="*/ 46 w 86"/>
                  <a:gd name="T41" fmla="*/ 2 h 51"/>
                  <a:gd name="T42" fmla="*/ 36 w 86"/>
                  <a:gd name="T43" fmla="*/ 7 h 51"/>
                  <a:gd name="T44" fmla="*/ 27 w 86"/>
                  <a:gd name="T45" fmla="*/ 14 h 51"/>
                  <a:gd name="T46" fmla="*/ 22 w 86"/>
                  <a:gd name="T47" fmla="*/ 19 h 51"/>
                  <a:gd name="T48" fmla="*/ 19 w 86"/>
                  <a:gd name="T49" fmla="*/ 23 h 51"/>
                  <a:gd name="T50" fmla="*/ 18 w 86"/>
                  <a:gd name="T51" fmla="*/ 25 h 51"/>
                  <a:gd name="T52" fmla="*/ 17 w 86"/>
                  <a:gd name="T53" fmla="*/ 29 h 51"/>
                  <a:gd name="T54" fmla="*/ 18 w 86"/>
                  <a:gd name="T55" fmla="*/ 31 h 51"/>
                  <a:gd name="T56" fmla="*/ 22 w 86"/>
                  <a:gd name="T57" fmla="*/ 30 h 51"/>
                  <a:gd name="T58" fmla="*/ 20 w 86"/>
                  <a:gd name="T59" fmla="*/ 23 h 51"/>
                  <a:gd name="T60" fmla="*/ 12 w 86"/>
                  <a:gd name="T61" fmla="*/ 24 h 51"/>
                  <a:gd name="T62" fmla="*/ 1 w 86"/>
                  <a:gd name="T63" fmla="*/ 39 h 51"/>
                  <a:gd name="T64" fmla="*/ 1 w 86"/>
                  <a:gd name="T65" fmla="*/ 43 h 51"/>
                  <a:gd name="T66" fmla="*/ 1 w 86"/>
                  <a:gd name="T67" fmla="*/ 46 h 51"/>
                  <a:gd name="T68" fmla="*/ 2 w 86"/>
                  <a:gd name="T69" fmla="*/ 44 h 51"/>
                  <a:gd name="T70" fmla="*/ 1 w 86"/>
                  <a:gd name="T71" fmla="*/ 41 h 51"/>
                  <a:gd name="T72" fmla="*/ 3 w 86"/>
                  <a:gd name="T73" fmla="*/ 36 h 51"/>
                  <a:gd name="T74" fmla="*/ 7 w 86"/>
                  <a:gd name="T75" fmla="*/ 29 h 51"/>
                  <a:gd name="T76" fmla="*/ 10 w 86"/>
                  <a:gd name="T77" fmla="*/ 27 h 51"/>
                  <a:gd name="T78" fmla="*/ 13 w 86"/>
                  <a:gd name="T79" fmla="*/ 25 h 51"/>
                  <a:gd name="T80" fmla="*/ 16 w 86"/>
                  <a:gd name="T81" fmla="*/ 24 h 51"/>
                  <a:gd name="T82" fmla="*/ 17 w 86"/>
                  <a:gd name="T83" fmla="*/ 24 h 51"/>
                  <a:gd name="T84" fmla="*/ 21 w 86"/>
                  <a:gd name="T85" fmla="*/ 27 h 51"/>
                  <a:gd name="T86" fmla="*/ 20 w 86"/>
                  <a:gd name="T87" fmla="*/ 30 h 51"/>
                  <a:gd name="T88" fmla="*/ 21 w 86"/>
                  <a:gd name="T89" fmla="*/ 22 h 51"/>
                  <a:gd name="T90" fmla="*/ 26 w 86"/>
                  <a:gd name="T91" fmla="*/ 17 h 51"/>
                  <a:gd name="T92" fmla="*/ 35 w 86"/>
                  <a:gd name="T93" fmla="*/ 10 h 51"/>
                  <a:gd name="T94" fmla="*/ 40 w 86"/>
                  <a:gd name="T95" fmla="*/ 7 h 51"/>
                  <a:gd name="T96" fmla="*/ 44 w 86"/>
                  <a:gd name="T97" fmla="*/ 5 h 51"/>
                  <a:gd name="T98" fmla="*/ 53 w 86"/>
                  <a:gd name="T99" fmla="*/ 3 h 51"/>
                  <a:gd name="T100" fmla="*/ 54 w 86"/>
                  <a:gd name="T101" fmla="*/ 3 h 51"/>
                  <a:gd name="T102" fmla="*/ 61 w 86"/>
                  <a:gd name="T103" fmla="*/ 3 h 51"/>
                  <a:gd name="T104" fmla="*/ 68 w 86"/>
                  <a:gd name="T105" fmla="*/ 8 h 51"/>
                  <a:gd name="T106" fmla="*/ 69 w 86"/>
                  <a:gd name="T107" fmla="*/ 18 h 51"/>
                  <a:gd name="T108" fmla="*/ 64 w 86"/>
                  <a:gd name="T109" fmla="*/ 29 h 51"/>
                  <a:gd name="T110" fmla="*/ 63 w 86"/>
                  <a:gd name="T111" fmla="*/ 27 h 51"/>
                  <a:gd name="T112" fmla="*/ 73 w 86"/>
                  <a:gd name="T113" fmla="*/ 25 h 51"/>
                  <a:gd name="T114" fmla="*/ 81 w 86"/>
                  <a:gd name="T115" fmla="*/ 26 h 51"/>
                  <a:gd name="T116" fmla="*/ 83 w 86"/>
                  <a:gd name="T117" fmla="*/ 38 h 51"/>
                  <a:gd name="T118" fmla="*/ 78 w 86"/>
                  <a:gd name="T119" fmla="*/ 44 h 51"/>
                  <a:gd name="T120" fmla="*/ 75 w 86"/>
                  <a:gd name="T121" fmla="*/ 45 h 51"/>
                  <a:gd name="T122" fmla="*/ 72 w 86"/>
                  <a:gd name="T123" fmla="*/ 47 h 51"/>
                  <a:gd name="T124" fmla="*/ 64 w 86"/>
                  <a:gd name="T125" fmla="*/ 50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6" h="51">
                    <a:moveTo>
                      <a:pt x="64" y="50"/>
                    </a:moveTo>
                    <a:cubicBezTo>
                      <a:pt x="64" y="50"/>
                      <a:pt x="64" y="50"/>
                      <a:pt x="64" y="50"/>
                    </a:cubicBezTo>
                    <a:cubicBezTo>
                      <a:pt x="63" y="50"/>
                      <a:pt x="64" y="51"/>
                      <a:pt x="65" y="51"/>
                    </a:cubicBezTo>
                    <a:cubicBezTo>
                      <a:pt x="66" y="51"/>
                      <a:pt x="66" y="51"/>
                      <a:pt x="68" y="50"/>
                    </a:cubicBezTo>
                    <a:cubicBezTo>
                      <a:pt x="67" y="50"/>
                      <a:pt x="67" y="50"/>
                      <a:pt x="67" y="50"/>
                    </a:cubicBezTo>
                    <a:cubicBezTo>
                      <a:pt x="69" y="50"/>
                      <a:pt x="68" y="50"/>
                      <a:pt x="69" y="49"/>
                    </a:cubicBezTo>
                    <a:cubicBezTo>
                      <a:pt x="70" y="49"/>
                      <a:pt x="69" y="50"/>
                      <a:pt x="70" y="49"/>
                    </a:cubicBezTo>
                    <a:cubicBezTo>
                      <a:pt x="71" y="49"/>
                      <a:pt x="71" y="49"/>
                      <a:pt x="70" y="50"/>
                    </a:cubicBezTo>
                    <a:cubicBezTo>
                      <a:pt x="71" y="49"/>
                      <a:pt x="72" y="49"/>
                      <a:pt x="73" y="49"/>
                    </a:cubicBezTo>
                    <a:cubicBezTo>
                      <a:pt x="72" y="49"/>
                      <a:pt x="72" y="49"/>
                      <a:pt x="72" y="49"/>
                    </a:cubicBezTo>
                    <a:cubicBezTo>
                      <a:pt x="73" y="49"/>
                      <a:pt x="73" y="49"/>
                      <a:pt x="73" y="48"/>
                    </a:cubicBezTo>
                    <a:cubicBezTo>
                      <a:pt x="73" y="48"/>
                      <a:pt x="73" y="48"/>
                      <a:pt x="73" y="48"/>
                    </a:cubicBezTo>
                    <a:cubicBezTo>
                      <a:pt x="73" y="48"/>
                      <a:pt x="74" y="48"/>
                      <a:pt x="74" y="48"/>
                    </a:cubicBezTo>
                    <a:cubicBezTo>
                      <a:pt x="74" y="48"/>
                      <a:pt x="73" y="48"/>
                      <a:pt x="74" y="48"/>
                    </a:cubicBezTo>
                    <a:cubicBezTo>
                      <a:pt x="74" y="47"/>
                      <a:pt x="75" y="47"/>
                      <a:pt x="75" y="47"/>
                    </a:cubicBezTo>
                    <a:cubicBezTo>
                      <a:pt x="74" y="48"/>
                      <a:pt x="75" y="47"/>
                      <a:pt x="74" y="48"/>
                    </a:cubicBezTo>
                    <a:cubicBezTo>
                      <a:pt x="75" y="48"/>
                      <a:pt x="75" y="47"/>
                      <a:pt x="75" y="47"/>
                    </a:cubicBezTo>
                    <a:cubicBezTo>
                      <a:pt x="75" y="47"/>
                      <a:pt x="75" y="47"/>
                      <a:pt x="75" y="47"/>
                    </a:cubicBezTo>
                    <a:cubicBezTo>
                      <a:pt x="76" y="47"/>
                      <a:pt x="75" y="47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7" y="46"/>
                      <a:pt x="77" y="46"/>
                      <a:pt x="77" y="46"/>
                    </a:cubicBezTo>
                    <a:cubicBezTo>
                      <a:pt x="78" y="45"/>
                      <a:pt x="78" y="45"/>
                      <a:pt x="79" y="45"/>
                    </a:cubicBezTo>
                    <a:cubicBezTo>
                      <a:pt x="78" y="45"/>
                      <a:pt x="78" y="45"/>
                      <a:pt x="78" y="45"/>
                    </a:cubicBezTo>
                    <a:cubicBezTo>
                      <a:pt x="78" y="45"/>
                      <a:pt x="79" y="45"/>
                      <a:pt x="79" y="44"/>
                    </a:cubicBezTo>
                    <a:cubicBezTo>
                      <a:pt x="79" y="44"/>
                      <a:pt x="79" y="45"/>
                      <a:pt x="79" y="44"/>
                    </a:cubicBezTo>
                    <a:cubicBezTo>
                      <a:pt x="79" y="44"/>
                      <a:pt x="80" y="44"/>
                      <a:pt x="81" y="43"/>
                    </a:cubicBezTo>
                    <a:cubicBezTo>
                      <a:pt x="81" y="42"/>
                      <a:pt x="81" y="43"/>
                      <a:pt x="82" y="43"/>
                    </a:cubicBezTo>
                    <a:cubicBezTo>
                      <a:pt x="82" y="42"/>
                      <a:pt x="83" y="42"/>
                      <a:pt x="83" y="41"/>
                    </a:cubicBezTo>
                    <a:cubicBezTo>
                      <a:pt x="83" y="41"/>
                      <a:pt x="83" y="41"/>
                      <a:pt x="83" y="40"/>
                    </a:cubicBezTo>
                    <a:cubicBezTo>
                      <a:pt x="83" y="41"/>
                      <a:pt x="82" y="41"/>
                      <a:pt x="82" y="42"/>
                    </a:cubicBezTo>
                    <a:cubicBezTo>
                      <a:pt x="82" y="41"/>
                      <a:pt x="82" y="41"/>
                      <a:pt x="83" y="41"/>
                    </a:cubicBezTo>
                    <a:cubicBezTo>
                      <a:pt x="82" y="41"/>
                      <a:pt x="82" y="42"/>
                      <a:pt x="82" y="42"/>
                    </a:cubicBezTo>
                    <a:cubicBezTo>
                      <a:pt x="82" y="41"/>
                      <a:pt x="82" y="42"/>
                      <a:pt x="82" y="42"/>
                    </a:cubicBezTo>
                    <a:cubicBezTo>
                      <a:pt x="82" y="41"/>
                      <a:pt x="83" y="40"/>
                      <a:pt x="83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5" y="39"/>
                      <a:pt x="85" y="38"/>
                      <a:pt x="85" y="36"/>
                    </a:cubicBezTo>
                    <a:cubicBezTo>
                      <a:pt x="85" y="36"/>
                      <a:pt x="85" y="36"/>
                      <a:pt x="85" y="36"/>
                    </a:cubicBezTo>
                    <a:cubicBezTo>
                      <a:pt x="85" y="36"/>
                      <a:pt x="85" y="35"/>
                      <a:pt x="85" y="35"/>
                    </a:cubicBezTo>
                    <a:cubicBezTo>
                      <a:pt x="86" y="35"/>
                      <a:pt x="86" y="34"/>
                      <a:pt x="86" y="34"/>
                    </a:cubicBezTo>
                    <a:cubicBezTo>
                      <a:pt x="86" y="34"/>
                      <a:pt x="86" y="33"/>
                      <a:pt x="86" y="33"/>
                    </a:cubicBezTo>
                    <a:cubicBezTo>
                      <a:pt x="86" y="32"/>
                      <a:pt x="86" y="32"/>
                      <a:pt x="86" y="32"/>
                    </a:cubicBezTo>
                    <a:cubicBezTo>
                      <a:pt x="86" y="30"/>
                      <a:pt x="85" y="30"/>
                      <a:pt x="85" y="29"/>
                    </a:cubicBezTo>
                    <a:cubicBezTo>
                      <a:pt x="85" y="29"/>
                      <a:pt x="85" y="28"/>
                      <a:pt x="85" y="29"/>
                    </a:cubicBezTo>
                    <a:cubicBezTo>
                      <a:pt x="85" y="29"/>
                      <a:pt x="85" y="28"/>
                      <a:pt x="85" y="28"/>
                    </a:cubicBezTo>
                    <a:cubicBezTo>
                      <a:pt x="85" y="28"/>
                      <a:pt x="84" y="27"/>
                      <a:pt x="84" y="27"/>
                    </a:cubicBezTo>
                    <a:cubicBezTo>
                      <a:pt x="84" y="27"/>
                      <a:pt x="83" y="27"/>
                      <a:pt x="83" y="26"/>
                    </a:cubicBezTo>
                    <a:cubicBezTo>
                      <a:pt x="83" y="26"/>
                      <a:pt x="83" y="26"/>
                      <a:pt x="83" y="26"/>
                    </a:cubicBezTo>
                    <a:cubicBezTo>
                      <a:pt x="83" y="26"/>
                      <a:pt x="82" y="26"/>
                      <a:pt x="83" y="26"/>
                    </a:cubicBezTo>
                    <a:cubicBezTo>
                      <a:pt x="82" y="25"/>
                      <a:pt x="79" y="25"/>
                      <a:pt x="78" y="24"/>
                    </a:cubicBezTo>
                    <a:cubicBezTo>
                      <a:pt x="77" y="24"/>
                      <a:pt x="76" y="24"/>
                      <a:pt x="75" y="24"/>
                    </a:cubicBezTo>
                    <a:cubicBezTo>
                      <a:pt x="75" y="23"/>
                      <a:pt x="75" y="23"/>
                      <a:pt x="75" y="23"/>
                    </a:cubicBezTo>
                    <a:cubicBezTo>
                      <a:pt x="73" y="23"/>
                      <a:pt x="74" y="24"/>
                      <a:pt x="72" y="24"/>
                    </a:cubicBezTo>
                    <a:cubicBezTo>
                      <a:pt x="72" y="23"/>
                      <a:pt x="73" y="23"/>
                      <a:pt x="73" y="23"/>
                    </a:cubicBezTo>
                    <a:cubicBezTo>
                      <a:pt x="73" y="23"/>
                      <a:pt x="71" y="23"/>
                      <a:pt x="70" y="23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69" y="23"/>
                      <a:pt x="68" y="24"/>
                      <a:pt x="67" y="24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6" y="24"/>
                      <a:pt x="65" y="25"/>
                      <a:pt x="64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4" y="25"/>
                      <a:pt x="64" y="25"/>
                      <a:pt x="63" y="26"/>
                    </a:cubicBezTo>
                    <a:cubicBezTo>
                      <a:pt x="63" y="26"/>
                      <a:pt x="62" y="26"/>
                      <a:pt x="62" y="26"/>
                    </a:cubicBezTo>
                    <a:cubicBezTo>
                      <a:pt x="63" y="25"/>
                      <a:pt x="63" y="25"/>
                      <a:pt x="63" y="25"/>
                    </a:cubicBezTo>
                    <a:cubicBezTo>
                      <a:pt x="62" y="25"/>
                      <a:pt x="62" y="26"/>
                      <a:pt x="61" y="26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0" y="27"/>
                      <a:pt x="60" y="27"/>
                      <a:pt x="59" y="28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9" y="29"/>
                      <a:pt x="58" y="29"/>
                      <a:pt x="58" y="29"/>
                    </a:cubicBezTo>
                    <a:cubicBezTo>
                      <a:pt x="58" y="29"/>
                      <a:pt x="58" y="29"/>
                      <a:pt x="57" y="30"/>
                    </a:cubicBezTo>
                    <a:cubicBezTo>
                      <a:pt x="57" y="30"/>
                      <a:pt x="57" y="31"/>
                      <a:pt x="57" y="31"/>
                    </a:cubicBezTo>
                    <a:cubicBezTo>
                      <a:pt x="58" y="32"/>
                      <a:pt x="59" y="32"/>
                      <a:pt x="59" y="32"/>
                    </a:cubicBezTo>
                    <a:cubicBezTo>
                      <a:pt x="59" y="32"/>
                      <a:pt x="58" y="32"/>
                      <a:pt x="58" y="32"/>
                    </a:cubicBezTo>
                    <a:cubicBezTo>
                      <a:pt x="57" y="32"/>
                      <a:pt x="57" y="31"/>
                      <a:pt x="57" y="30"/>
                    </a:cubicBezTo>
                    <a:cubicBezTo>
                      <a:pt x="57" y="31"/>
                      <a:pt x="57" y="31"/>
                      <a:pt x="57" y="32"/>
                    </a:cubicBezTo>
                    <a:cubicBezTo>
                      <a:pt x="57" y="32"/>
                      <a:pt x="58" y="32"/>
                      <a:pt x="58" y="32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2"/>
                      <a:pt x="59" y="32"/>
                      <a:pt x="59" y="32"/>
                    </a:cubicBezTo>
                    <a:cubicBezTo>
                      <a:pt x="60" y="32"/>
                      <a:pt x="60" y="32"/>
                      <a:pt x="61" y="32"/>
                    </a:cubicBezTo>
                    <a:cubicBezTo>
                      <a:pt x="61" y="32"/>
                      <a:pt x="62" y="32"/>
                      <a:pt x="63" y="32"/>
                    </a:cubicBezTo>
                    <a:cubicBezTo>
                      <a:pt x="63" y="31"/>
                      <a:pt x="64" y="31"/>
                      <a:pt x="65" y="30"/>
                    </a:cubicBezTo>
                    <a:cubicBezTo>
                      <a:pt x="66" y="29"/>
                      <a:pt x="68" y="27"/>
                      <a:pt x="69" y="25"/>
                    </a:cubicBezTo>
                    <a:cubicBezTo>
                      <a:pt x="68" y="25"/>
                      <a:pt x="69" y="24"/>
                      <a:pt x="68" y="24"/>
                    </a:cubicBezTo>
                    <a:cubicBezTo>
                      <a:pt x="68" y="24"/>
                      <a:pt x="69" y="23"/>
                      <a:pt x="69" y="23"/>
                    </a:cubicBezTo>
                    <a:cubicBezTo>
                      <a:pt x="69" y="23"/>
                      <a:pt x="69" y="22"/>
                      <a:pt x="69" y="22"/>
                    </a:cubicBezTo>
                    <a:cubicBezTo>
                      <a:pt x="70" y="21"/>
                      <a:pt x="69" y="22"/>
                      <a:pt x="69" y="22"/>
                    </a:cubicBezTo>
                    <a:cubicBezTo>
                      <a:pt x="70" y="21"/>
                      <a:pt x="70" y="22"/>
                      <a:pt x="70" y="21"/>
                    </a:cubicBezTo>
                    <a:cubicBezTo>
                      <a:pt x="70" y="21"/>
                      <a:pt x="70" y="20"/>
                      <a:pt x="70" y="20"/>
                    </a:cubicBezTo>
                    <a:cubicBezTo>
                      <a:pt x="70" y="21"/>
                      <a:pt x="70" y="21"/>
                      <a:pt x="70" y="21"/>
                    </a:cubicBezTo>
                    <a:cubicBezTo>
                      <a:pt x="70" y="19"/>
                      <a:pt x="70" y="19"/>
                      <a:pt x="70" y="18"/>
                    </a:cubicBezTo>
                    <a:cubicBezTo>
                      <a:pt x="70" y="18"/>
                      <a:pt x="70" y="18"/>
                      <a:pt x="70" y="18"/>
                    </a:cubicBezTo>
                    <a:cubicBezTo>
                      <a:pt x="70" y="17"/>
                      <a:pt x="71" y="15"/>
                      <a:pt x="70" y="14"/>
                    </a:cubicBezTo>
                    <a:cubicBezTo>
                      <a:pt x="70" y="14"/>
                      <a:pt x="70" y="13"/>
                      <a:pt x="70" y="14"/>
                    </a:cubicBezTo>
                    <a:cubicBezTo>
                      <a:pt x="70" y="12"/>
                      <a:pt x="69" y="9"/>
                      <a:pt x="69" y="7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69" y="7"/>
                      <a:pt x="69" y="7"/>
                      <a:pt x="68" y="6"/>
                    </a:cubicBezTo>
                    <a:cubicBezTo>
                      <a:pt x="68" y="6"/>
                      <a:pt x="69" y="7"/>
                      <a:pt x="68" y="6"/>
                    </a:cubicBezTo>
                    <a:cubicBezTo>
                      <a:pt x="68" y="6"/>
                      <a:pt x="68" y="6"/>
                      <a:pt x="67" y="5"/>
                    </a:cubicBezTo>
                    <a:cubicBezTo>
                      <a:pt x="68" y="5"/>
                      <a:pt x="68" y="5"/>
                      <a:pt x="68" y="5"/>
                    </a:cubicBezTo>
                    <a:cubicBezTo>
                      <a:pt x="67" y="3"/>
                      <a:pt x="65" y="3"/>
                      <a:pt x="64" y="2"/>
                    </a:cubicBezTo>
                    <a:cubicBezTo>
                      <a:pt x="64" y="2"/>
                      <a:pt x="62" y="1"/>
                      <a:pt x="61" y="1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59" y="0"/>
                      <a:pt x="57" y="1"/>
                      <a:pt x="55" y="1"/>
                    </a:cubicBezTo>
                    <a:cubicBezTo>
                      <a:pt x="53" y="1"/>
                      <a:pt x="50" y="1"/>
                      <a:pt x="48" y="2"/>
                    </a:cubicBezTo>
                    <a:cubicBezTo>
                      <a:pt x="48" y="2"/>
                      <a:pt x="48" y="2"/>
                      <a:pt x="47" y="2"/>
                    </a:cubicBezTo>
                    <a:cubicBezTo>
                      <a:pt x="47" y="2"/>
                      <a:pt x="46" y="3"/>
                      <a:pt x="46" y="3"/>
                    </a:cubicBezTo>
                    <a:cubicBezTo>
                      <a:pt x="46" y="2"/>
                      <a:pt x="46" y="2"/>
                      <a:pt x="46" y="2"/>
                    </a:cubicBezTo>
                    <a:cubicBezTo>
                      <a:pt x="46" y="2"/>
                      <a:pt x="45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2" y="4"/>
                      <a:pt x="39" y="6"/>
                      <a:pt x="38" y="6"/>
                    </a:cubicBezTo>
                    <a:cubicBezTo>
                      <a:pt x="37" y="6"/>
                      <a:pt x="37" y="7"/>
                      <a:pt x="36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5" y="8"/>
                      <a:pt x="34" y="8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29" y="11"/>
                      <a:pt x="28" y="12"/>
                      <a:pt x="27" y="14"/>
                    </a:cubicBezTo>
                    <a:cubicBezTo>
                      <a:pt x="27" y="14"/>
                      <a:pt x="27" y="13"/>
                      <a:pt x="27" y="13"/>
                    </a:cubicBezTo>
                    <a:cubicBezTo>
                      <a:pt x="26" y="14"/>
                      <a:pt x="24" y="15"/>
                      <a:pt x="25" y="15"/>
                    </a:cubicBezTo>
                    <a:cubicBezTo>
                      <a:pt x="25" y="15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8"/>
                      <a:pt x="23" y="18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2" y="19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4"/>
                    </a:cubicBezTo>
                    <a:cubicBezTo>
                      <a:pt x="19" y="24"/>
                      <a:pt x="19" y="24"/>
                      <a:pt x="19" y="23"/>
                    </a:cubicBezTo>
                    <a:cubicBezTo>
                      <a:pt x="18" y="25"/>
                      <a:pt x="18" y="26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6"/>
                      <a:pt x="18" y="25"/>
                      <a:pt x="18" y="25"/>
                    </a:cubicBezTo>
                    <a:cubicBezTo>
                      <a:pt x="18" y="25"/>
                      <a:pt x="17" y="26"/>
                      <a:pt x="17" y="25"/>
                    </a:cubicBezTo>
                    <a:cubicBezTo>
                      <a:pt x="17" y="26"/>
                      <a:pt x="17" y="27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cubicBezTo>
                      <a:pt x="17" y="30"/>
                      <a:pt x="18" y="32"/>
                      <a:pt x="19" y="32"/>
                    </a:cubicBezTo>
                    <a:cubicBezTo>
                      <a:pt x="19" y="32"/>
                      <a:pt x="20" y="32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2" y="30"/>
                      <a:pt x="22" y="30"/>
                    </a:cubicBezTo>
                    <a:cubicBezTo>
                      <a:pt x="22" y="29"/>
                      <a:pt x="23" y="29"/>
                      <a:pt x="23" y="28"/>
                    </a:cubicBezTo>
                    <a:cubicBezTo>
                      <a:pt x="23" y="26"/>
                      <a:pt x="23" y="26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4"/>
                      <a:pt x="20" y="23"/>
                      <a:pt x="20" y="23"/>
                    </a:cubicBezTo>
                    <a:cubicBezTo>
                      <a:pt x="19" y="23"/>
                      <a:pt x="21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8" y="22"/>
                      <a:pt x="17" y="22"/>
                      <a:pt x="15" y="23"/>
                    </a:cubicBezTo>
                    <a:cubicBezTo>
                      <a:pt x="14" y="23"/>
                      <a:pt x="13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8" y="25"/>
                      <a:pt x="6" y="28"/>
                      <a:pt x="3" y="31"/>
                    </a:cubicBezTo>
                    <a:cubicBezTo>
                      <a:pt x="3" y="32"/>
                      <a:pt x="3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6"/>
                      <a:pt x="1" y="37"/>
                      <a:pt x="1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1" y="39"/>
                      <a:pt x="1" y="41"/>
                      <a:pt x="0" y="40"/>
                    </a:cubicBezTo>
                    <a:cubicBezTo>
                      <a:pt x="0" y="40"/>
                      <a:pt x="1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0" y="43"/>
                      <a:pt x="0" y="46"/>
                      <a:pt x="1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1" y="45"/>
                      <a:pt x="1" y="45"/>
                      <a:pt x="1" y="46"/>
                    </a:cubicBezTo>
                    <a:cubicBezTo>
                      <a:pt x="1" y="47"/>
                      <a:pt x="2" y="48"/>
                      <a:pt x="2" y="47"/>
                    </a:cubicBezTo>
                    <a:cubicBezTo>
                      <a:pt x="2" y="46"/>
                      <a:pt x="2" y="45"/>
                      <a:pt x="2" y="45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5"/>
                      <a:pt x="2" y="45"/>
                      <a:pt x="2" y="46"/>
                    </a:cubicBezTo>
                    <a:cubicBezTo>
                      <a:pt x="2" y="45"/>
                      <a:pt x="2" y="45"/>
                      <a:pt x="2" y="44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2" y="44"/>
                      <a:pt x="2" y="43"/>
                    </a:cubicBezTo>
                    <a:cubicBezTo>
                      <a:pt x="2" y="42"/>
                      <a:pt x="2" y="42"/>
                      <a:pt x="1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1" y="42"/>
                      <a:pt x="1" y="41"/>
                    </a:cubicBezTo>
                    <a:cubicBezTo>
                      <a:pt x="2" y="41"/>
                      <a:pt x="2" y="41"/>
                      <a:pt x="2" y="40"/>
                    </a:cubicBezTo>
                    <a:cubicBezTo>
                      <a:pt x="2" y="40"/>
                      <a:pt x="2" y="40"/>
                      <a:pt x="2" y="40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8"/>
                      <a:pt x="2" y="37"/>
                      <a:pt x="2" y="37"/>
                    </a:cubicBezTo>
                    <a:cubicBezTo>
                      <a:pt x="2" y="37"/>
                      <a:pt x="2" y="36"/>
                      <a:pt x="3" y="36"/>
                    </a:cubicBezTo>
                    <a:cubicBezTo>
                      <a:pt x="3" y="37"/>
                      <a:pt x="3" y="34"/>
                      <a:pt x="4" y="34"/>
                    </a:cubicBezTo>
                    <a:cubicBezTo>
                      <a:pt x="4" y="34"/>
                      <a:pt x="5" y="32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6" y="30"/>
                      <a:pt x="6" y="29"/>
                      <a:pt x="7" y="29"/>
                    </a:cubicBezTo>
                    <a:cubicBezTo>
                      <a:pt x="7" y="29"/>
                      <a:pt x="6" y="30"/>
                      <a:pt x="7" y="30"/>
                    </a:cubicBezTo>
                    <a:cubicBezTo>
                      <a:pt x="7" y="29"/>
                      <a:pt x="8" y="28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9" y="28"/>
                      <a:pt x="9" y="27"/>
                    </a:cubicBezTo>
                    <a:cubicBezTo>
                      <a:pt x="10" y="27"/>
                      <a:pt x="9" y="27"/>
                      <a:pt x="10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7"/>
                      <a:pt x="10" y="27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5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7" y="24"/>
                      <a:pt x="18" y="23"/>
                      <a:pt x="19" y="24"/>
                    </a:cubicBezTo>
                    <a:cubicBezTo>
                      <a:pt x="19" y="24"/>
                      <a:pt x="17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8" y="24"/>
                      <a:pt x="16" y="24"/>
                      <a:pt x="17" y="24"/>
                    </a:cubicBezTo>
                    <a:cubicBezTo>
                      <a:pt x="18" y="24"/>
                      <a:pt x="18" y="24"/>
                      <a:pt x="19" y="25"/>
                    </a:cubicBezTo>
                    <a:cubicBezTo>
                      <a:pt x="20" y="25"/>
                      <a:pt x="19" y="24"/>
                      <a:pt x="20" y="24"/>
                    </a:cubicBezTo>
                    <a:cubicBezTo>
                      <a:pt x="21" y="25"/>
                      <a:pt x="21" y="25"/>
                      <a:pt x="21" y="26"/>
                    </a:cubicBezTo>
                    <a:cubicBezTo>
                      <a:pt x="21" y="26"/>
                      <a:pt x="21" y="26"/>
                      <a:pt x="21" y="27"/>
                    </a:cubicBezTo>
                    <a:cubicBezTo>
                      <a:pt x="21" y="27"/>
                      <a:pt x="22" y="27"/>
                      <a:pt x="21" y="28"/>
                    </a:cubicBezTo>
                    <a:cubicBezTo>
                      <a:pt x="21" y="28"/>
                      <a:pt x="21" y="28"/>
                      <a:pt x="21" y="27"/>
                    </a:cubicBezTo>
                    <a:cubicBezTo>
                      <a:pt x="21" y="28"/>
                      <a:pt x="22" y="28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9"/>
                      <a:pt x="21" y="29"/>
                      <a:pt x="20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9" y="30"/>
                      <a:pt x="19" y="29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6"/>
                      <a:pt x="20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1"/>
                      <a:pt x="22" y="22"/>
                    </a:cubicBezTo>
                    <a:cubicBezTo>
                      <a:pt x="22" y="21"/>
                      <a:pt x="22" y="22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0"/>
                      <a:pt x="24" y="18"/>
                      <a:pt x="26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7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9" y="14"/>
                      <a:pt x="31" y="12"/>
                      <a:pt x="33" y="11"/>
                    </a:cubicBezTo>
                    <a:cubicBezTo>
                      <a:pt x="33" y="11"/>
                      <a:pt x="35" y="10"/>
                      <a:pt x="35" y="10"/>
                    </a:cubicBezTo>
                    <a:cubicBezTo>
                      <a:pt x="36" y="9"/>
                      <a:pt x="36" y="9"/>
                      <a:pt x="38" y="8"/>
                    </a:cubicBezTo>
                    <a:cubicBezTo>
                      <a:pt x="38" y="8"/>
                      <a:pt x="38" y="8"/>
                      <a:pt x="39" y="7"/>
                    </a:cubicBezTo>
                    <a:cubicBezTo>
                      <a:pt x="39" y="8"/>
                      <a:pt x="39" y="8"/>
                      <a:pt x="39" y="8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1" y="6"/>
                      <a:pt x="42" y="6"/>
                      <a:pt x="42" y="6"/>
                    </a:cubicBezTo>
                    <a:cubicBezTo>
                      <a:pt x="43" y="6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5" y="5"/>
                      <a:pt x="44" y="6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6" y="5"/>
                      <a:pt x="47" y="4"/>
                      <a:pt x="48" y="4"/>
                    </a:cubicBezTo>
                    <a:cubicBezTo>
                      <a:pt x="48" y="4"/>
                      <a:pt x="48" y="4"/>
                      <a:pt x="48" y="4"/>
                    </a:cubicBezTo>
                    <a:cubicBezTo>
                      <a:pt x="49" y="4"/>
                      <a:pt x="51" y="3"/>
                      <a:pt x="53" y="3"/>
                    </a:cubicBezTo>
                    <a:cubicBezTo>
                      <a:pt x="52" y="3"/>
                      <a:pt x="52" y="3"/>
                      <a:pt x="53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3" y="2"/>
                      <a:pt x="53" y="3"/>
                      <a:pt x="53" y="2"/>
                    </a:cubicBezTo>
                    <a:cubicBezTo>
                      <a:pt x="54" y="2"/>
                      <a:pt x="54" y="3"/>
                      <a:pt x="53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5" y="3"/>
                      <a:pt x="56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8" y="3"/>
                      <a:pt x="59" y="3"/>
                      <a:pt x="60" y="3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3" y="4"/>
                      <a:pt x="64" y="5"/>
                    </a:cubicBezTo>
                    <a:cubicBezTo>
                      <a:pt x="65" y="5"/>
                      <a:pt x="65" y="5"/>
                      <a:pt x="65" y="5"/>
                    </a:cubicBezTo>
                    <a:cubicBezTo>
                      <a:pt x="65" y="5"/>
                      <a:pt x="66" y="6"/>
                      <a:pt x="65" y="6"/>
                    </a:cubicBezTo>
                    <a:cubicBezTo>
                      <a:pt x="66" y="7"/>
                      <a:pt x="67" y="7"/>
                      <a:pt x="68" y="9"/>
                    </a:cubicBezTo>
                    <a:cubicBezTo>
                      <a:pt x="68" y="8"/>
                      <a:pt x="68" y="8"/>
                      <a:pt x="68" y="8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8" y="9"/>
                      <a:pt x="68" y="9"/>
                      <a:pt x="68" y="9"/>
                    </a:cubicBezTo>
                    <a:cubicBezTo>
                      <a:pt x="69" y="11"/>
                      <a:pt x="68" y="14"/>
                      <a:pt x="68" y="16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17"/>
                      <a:pt x="69" y="17"/>
                      <a:pt x="69" y="18"/>
                    </a:cubicBezTo>
                    <a:cubicBezTo>
                      <a:pt x="68" y="19"/>
                      <a:pt x="68" y="17"/>
                      <a:pt x="68" y="18"/>
                    </a:cubicBezTo>
                    <a:cubicBezTo>
                      <a:pt x="68" y="20"/>
                      <a:pt x="68" y="21"/>
                      <a:pt x="67" y="23"/>
                    </a:cubicBezTo>
                    <a:cubicBezTo>
                      <a:pt x="66" y="24"/>
                      <a:pt x="66" y="27"/>
                      <a:pt x="64" y="28"/>
                    </a:cubicBezTo>
                    <a:cubicBezTo>
                      <a:pt x="64" y="28"/>
                      <a:pt x="64" y="28"/>
                      <a:pt x="64" y="28"/>
                    </a:cubicBezTo>
                    <a:cubicBezTo>
                      <a:pt x="64" y="29"/>
                      <a:pt x="64" y="28"/>
                      <a:pt x="64" y="29"/>
                    </a:cubicBezTo>
                    <a:cubicBezTo>
                      <a:pt x="64" y="29"/>
                      <a:pt x="64" y="28"/>
                      <a:pt x="64" y="29"/>
                    </a:cubicBezTo>
                    <a:cubicBezTo>
                      <a:pt x="63" y="30"/>
                      <a:pt x="61" y="31"/>
                      <a:pt x="59" y="31"/>
                    </a:cubicBezTo>
                    <a:cubicBezTo>
                      <a:pt x="59" y="31"/>
                      <a:pt x="59" y="31"/>
                      <a:pt x="59" y="30"/>
                    </a:cubicBezTo>
                    <a:cubicBezTo>
                      <a:pt x="59" y="30"/>
                      <a:pt x="60" y="29"/>
                      <a:pt x="61" y="29"/>
                    </a:cubicBezTo>
                    <a:cubicBezTo>
                      <a:pt x="62" y="28"/>
                      <a:pt x="61" y="28"/>
                      <a:pt x="63" y="27"/>
                    </a:cubicBezTo>
                    <a:cubicBezTo>
                      <a:pt x="63" y="28"/>
                      <a:pt x="63" y="28"/>
                      <a:pt x="63" y="28"/>
                    </a:cubicBezTo>
                    <a:cubicBezTo>
                      <a:pt x="65" y="26"/>
                      <a:pt x="68" y="25"/>
                      <a:pt x="71" y="25"/>
                    </a:cubicBezTo>
                    <a:cubicBezTo>
                      <a:pt x="71" y="25"/>
                      <a:pt x="71" y="25"/>
                      <a:pt x="70" y="25"/>
                    </a:cubicBezTo>
                    <a:cubicBezTo>
                      <a:pt x="71" y="25"/>
                      <a:pt x="73" y="25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74" y="25"/>
                      <a:pt x="75" y="25"/>
                      <a:pt x="75" y="25"/>
                    </a:cubicBezTo>
                    <a:cubicBezTo>
                      <a:pt x="75" y="25"/>
                      <a:pt x="75" y="25"/>
                      <a:pt x="75" y="25"/>
                    </a:cubicBezTo>
                    <a:cubicBezTo>
                      <a:pt x="75" y="25"/>
                      <a:pt x="76" y="25"/>
                      <a:pt x="76" y="25"/>
                    </a:cubicBezTo>
                    <a:cubicBezTo>
                      <a:pt x="77" y="25"/>
                      <a:pt x="78" y="25"/>
                      <a:pt x="79" y="26"/>
                    </a:cubicBezTo>
                    <a:cubicBezTo>
                      <a:pt x="79" y="26"/>
                      <a:pt x="80" y="27"/>
                      <a:pt x="81" y="26"/>
                    </a:cubicBezTo>
                    <a:cubicBezTo>
                      <a:pt x="81" y="27"/>
                      <a:pt x="82" y="28"/>
                      <a:pt x="83" y="28"/>
                    </a:cubicBezTo>
                    <a:cubicBezTo>
                      <a:pt x="82" y="28"/>
                      <a:pt x="83" y="28"/>
                      <a:pt x="83" y="28"/>
                    </a:cubicBezTo>
                    <a:cubicBezTo>
                      <a:pt x="83" y="29"/>
                      <a:pt x="83" y="29"/>
                      <a:pt x="84" y="29"/>
                    </a:cubicBezTo>
                    <a:cubicBezTo>
                      <a:pt x="84" y="30"/>
                      <a:pt x="85" y="31"/>
                      <a:pt x="84" y="32"/>
                    </a:cubicBezTo>
                    <a:cubicBezTo>
                      <a:pt x="84" y="34"/>
                      <a:pt x="84" y="37"/>
                      <a:pt x="83" y="38"/>
                    </a:cubicBezTo>
                    <a:cubicBezTo>
                      <a:pt x="82" y="38"/>
                      <a:pt x="84" y="36"/>
                      <a:pt x="83" y="36"/>
                    </a:cubicBezTo>
                    <a:cubicBezTo>
                      <a:pt x="83" y="38"/>
                      <a:pt x="82" y="39"/>
                      <a:pt x="81" y="41"/>
                    </a:cubicBezTo>
                    <a:cubicBezTo>
                      <a:pt x="81" y="41"/>
                      <a:pt x="81" y="40"/>
                      <a:pt x="81" y="40"/>
                    </a:cubicBezTo>
                    <a:cubicBezTo>
                      <a:pt x="80" y="42"/>
                      <a:pt x="79" y="43"/>
                      <a:pt x="77" y="44"/>
                    </a:cubicBezTo>
                    <a:cubicBezTo>
                      <a:pt x="77" y="44"/>
                      <a:pt x="77" y="44"/>
                      <a:pt x="78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7" y="44"/>
                      <a:pt x="77" y="44"/>
                      <a:pt x="77" y="44"/>
                    </a:cubicBezTo>
                    <a:cubicBezTo>
                      <a:pt x="78" y="44"/>
                      <a:pt x="76" y="45"/>
                      <a:pt x="76" y="45"/>
                    </a:cubicBezTo>
                    <a:cubicBezTo>
                      <a:pt x="77" y="45"/>
                      <a:pt x="75" y="46"/>
                      <a:pt x="75" y="45"/>
                    </a:cubicBezTo>
                    <a:cubicBezTo>
                      <a:pt x="75" y="45"/>
                      <a:pt x="75" y="45"/>
                      <a:pt x="75" y="45"/>
                    </a:cubicBezTo>
                    <a:cubicBezTo>
                      <a:pt x="75" y="46"/>
                      <a:pt x="74" y="46"/>
                      <a:pt x="75" y="45"/>
                    </a:cubicBezTo>
                    <a:cubicBezTo>
                      <a:pt x="74" y="46"/>
                      <a:pt x="74" y="46"/>
                      <a:pt x="73" y="47"/>
                    </a:cubicBezTo>
                    <a:cubicBezTo>
                      <a:pt x="73" y="46"/>
                      <a:pt x="73" y="46"/>
                      <a:pt x="73" y="46"/>
                    </a:cubicBezTo>
                    <a:cubicBezTo>
                      <a:pt x="73" y="47"/>
                      <a:pt x="72" y="47"/>
                      <a:pt x="72" y="47"/>
                    </a:cubicBezTo>
                    <a:cubicBezTo>
                      <a:pt x="72" y="47"/>
                      <a:pt x="71" y="47"/>
                      <a:pt x="72" y="47"/>
                    </a:cubicBezTo>
                    <a:cubicBezTo>
                      <a:pt x="70" y="48"/>
                      <a:pt x="69" y="49"/>
                      <a:pt x="68" y="49"/>
                    </a:cubicBezTo>
                    <a:cubicBezTo>
                      <a:pt x="68" y="49"/>
                      <a:pt x="67" y="49"/>
                      <a:pt x="67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6" y="49"/>
                      <a:pt x="66" y="49"/>
                      <a:pt x="66" y="49"/>
                    </a:cubicBezTo>
                    <a:cubicBezTo>
                      <a:pt x="66" y="49"/>
                      <a:pt x="65" y="50"/>
                      <a:pt x="64" y="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>
                  <a:latin typeface="+mn-ea"/>
                </a:endParaRPr>
              </a:p>
            </p:txBody>
          </p:sp>
          <p:grpSp>
            <p:nvGrpSpPr>
              <p:cNvPr id="317" name="그룹 316">
                <a:extLst>
                  <a:ext uri="{FF2B5EF4-FFF2-40B4-BE49-F238E27FC236}">
                    <a16:creationId xmlns:a16="http://schemas.microsoft.com/office/drawing/2014/main" id="{8E0F2DEF-1BCC-80E0-67FA-BAE88B6E83C9}"/>
                  </a:ext>
                </a:extLst>
              </p:cNvPr>
              <p:cNvGrpSpPr/>
              <p:nvPr/>
            </p:nvGrpSpPr>
            <p:grpSpPr>
              <a:xfrm>
                <a:off x="1555609" y="5199304"/>
                <a:ext cx="481013" cy="228600"/>
                <a:chOff x="1555609" y="5199304"/>
                <a:chExt cx="481013" cy="228600"/>
              </a:xfrm>
            </p:grpSpPr>
            <p:sp>
              <p:nvSpPr>
                <p:cNvPr id="318" name="Freeform 5">
                  <a:extLst>
                    <a:ext uri="{FF2B5EF4-FFF2-40B4-BE49-F238E27FC236}">
                      <a16:creationId xmlns:a16="http://schemas.microsoft.com/office/drawing/2014/main" id="{94565A3B-33C2-899E-13BD-D089538685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63546" y="5302491"/>
                  <a:ext cx="793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19" name="Freeform 6">
                  <a:extLst>
                    <a:ext uri="{FF2B5EF4-FFF2-40B4-BE49-F238E27FC236}">
                      <a16:creationId xmlns:a16="http://schemas.microsoft.com/office/drawing/2014/main" id="{AE356912-9613-43BA-C475-43339ACD9A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5609" y="5364404"/>
                  <a:ext cx="0" cy="7938"/>
                </a:xfrm>
                <a:custGeom>
                  <a:avLst/>
                  <a:gdLst>
                    <a:gd name="T0" fmla="*/ 5 h 5"/>
                    <a:gd name="T1" fmla="*/ 5 h 5"/>
                    <a:gd name="T2" fmla="*/ 0 h 5"/>
                    <a:gd name="T3" fmla="*/ 5 h 5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5">
                      <a:moveTo>
                        <a:pt x="0" y="5"/>
                      </a:moveTo>
                      <a:lnTo>
                        <a:pt x="0" y="5"/>
                      </a:lnTo>
                      <a:lnTo>
                        <a:pt x="0" y="0"/>
                      </a:lnTo>
                      <a:lnTo>
                        <a:pt x="0" y="5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0" name="Freeform 14">
                  <a:extLst>
                    <a:ext uri="{FF2B5EF4-FFF2-40B4-BE49-F238E27FC236}">
                      <a16:creationId xmlns:a16="http://schemas.microsoft.com/office/drawing/2014/main" id="{8034601C-10CC-4CB1-6F7A-67360309D4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5146" y="5199304"/>
                  <a:ext cx="7938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1" name="Freeform 18">
                  <a:extLst>
                    <a:ext uri="{FF2B5EF4-FFF2-40B4-BE49-F238E27FC236}">
                      <a16:creationId xmlns:a16="http://schemas.microsoft.com/office/drawing/2014/main" id="{975E8DF5-1DB2-EA0A-D8FC-993D4734A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73084" y="519930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2" name="Freeform 20">
                  <a:extLst>
                    <a:ext uri="{FF2B5EF4-FFF2-40B4-BE49-F238E27FC236}">
                      <a16:creationId xmlns:a16="http://schemas.microsoft.com/office/drawing/2014/main" id="{185FAB86-4CC6-9CE0-E7A5-4A2398FBF4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896" y="52310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3" name="Freeform 21">
                  <a:extLst>
                    <a:ext uri="{FF2B5EF4-FFF2-40B4-BE49-F238E27FC236}">
                      <a16:creationId xmlns:a16="http://schemas.microsoft.com/office/drawing/2014/main" id="{51EF8D3E-AF48-85A0-1EAE-E8F1210FC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96896" y="5215179"/>
                  <a:ext cx="0" cy="7938"/>
                </a:xfrm>
                <a:custGeom>
                  <a:avLst/>
                  <a:gdLst>
                    <a:gd name="T0" fmla="*/ 1 h 1"/>
                    <a:gd name="T1" fmla="*/ 1 h 1"/>
                    <a:gd name="T2" fmla="*/ 0 h 1"/>
                    <a:gd name="T3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0"/>
                        <a:pt x="0" y="0"/>
                      </a:cubicBezTo>
                      <a:cubicBezTo>
                        <a:pt x="0" y="0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4" name="Freeform 22">
                  <a:extLst>
                    <a:ext uri="{FF2B5EF4-FFF2-40B4-BE49-F238E27FC236}">
                      <a16:creationId xmlns:a16="http://schemas.microsoft.com/office/drawing/2014/main" id="{CFB62F8A-AC30-BDAD-9246-5B4C4E3CF8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1021" y="5246929"/>
                  <a:ext cx="7938" cy="7938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1 h 1"/>
                    <a:gd name="T4" fmla="*/ 0 w 1"/>
                    <a:gd name="T5" fmla="*/ 0 h 1"/>
                    <a:gd name="T6" fmla="*/ 1 w 1"/>
                    <a:gd name="T7" fmla="*/ 1 h 1"/>
                    <a:gd name="T8" fmla="*/ 1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5" name="Freeform 23">
                  <a:extLst>
                    <a:ext uri="{FF2B5EF4-FFF2-40B4-BE49-F238E27FC236}">
                      <a16:creationId xmlns:a16="http://schemas.microsoft.com/office/drawing/2014/main" id="{A837F345-26E4-F69D-6F7B-6BEDE4B6F5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254866"/>
                  <a:ext cx="7938" cy="0"/>
                </a:xfrm>
                <a:custGeom>
                  <a:avLst/>
                  <a:gdLst>
                    <a:gd name="T0" fmla="*/ 1 w 1"/>
                    <a:gd name="T1" fmla="*/ 1 w 1"/>
                    <a:gd name="T2" fmla="*/ 0 w 1"/>
                    <a:gd name="T3" fmla="*/ 0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6" name="Freeform 28">
                  <a:extLst>
                    <a:ext uri="{FF2B5EF4-FFF2-40B4-BE49-F238E27FC236}">
                      <a16:creationId xmlns:a16="http://schemas.microsoft.com/office/drawing/2014/main" id="{0F4EA341-82B3-85C6-9ED4-1574110041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871" y="5231054"/>
                  <a:ext cx="7938" cy="7938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1"/>
                      </a:cubicBezTo>
                      <a:cubicBezTo>
                        <a:pt x="0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7" name="Freeform 30">
                  <a:extLst>
                    <a:ext uri="{FF2B5EF4-FFF2-40B4-BE49-F238E27FC236}">
                      <a16:creationId xmlns:a16="http://schemas.microsoft.com/office/drawing/2014/main" id="{0C63CF77-E79E-2852-8C6E-671101F76A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03234" y="541202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8" name="Rectangle 31">
                  <a:extLst>
                    <a:ext uri="{FF2B5EF4-FFF2-40B4-BE49-F238E27FC236}">
                      <a16:creationId xmlns:a16="http://schemas.microsoft.com/office/drawing/2014/main" id="{DAAC7EAB-366F-5302-5C0C-A2E30269F9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87359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29" name="Freeform 32">
                  <a:extLst>
                    <a:ext uri="{FF2B5EF4-FFF2-40B4-BE49-F238E27FC236}">
                      <a16:creationId xmlns:a16="http://schemas.microsoft.com/office/drawing/2014/main" id="{5AFFC5C1-6EA8-5138-E2F7-17C2C1F0C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4871" y="5396154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0" name="Freeform 33">
                  <a:extLst>
                    <a:ext uri="{FF2B5EF4-FFF2-40B4-BE49-F238E27FC236}">
                      <a16:creationId xmlns:a16="http://schemas.microsoft.com/office/drawing/2014/main" id="{FD0435CF-914C-6113-9C94-BFFB0856A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54059" y="5404091"/>
                  <a:ext cx="7938" cy="7938"/>
                </a:xfrm>
                <a:custGeom>
                  <a:avLst/>
                  <a:gdLst>
                    <a:gd name="T0" fmla="*/ 1 w 1"/>
                    <a:gd name="T1" fmla="*/ 0 h 1"/>
                    <a:gd name="T2" fmla="*/ 1 w 1"/>
                    <a:gd name="T3" fmla="*/ 1 h 1"/>
                    <a:gd name="T4" fmla="*/ 1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1" y="0"/>
                        <a:pt x="0" y="0"/>
                        <a:pt x="1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1" name="Rectangle 34">
                  <a:extLst>
                    <a:ext uri="{FF2B5EF4-FFF2-40B4-BE49-F238E27FC236}">
                      <a16:creationId xmlns:a16="http://schemas.microsoft.com/office/drawing/2014/main" id="{B8A52477-ACE0-614C-B6D8-61C8AAEBA5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61996" y="5412029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2" name="Freeform 35">
                  <a:extLst>
                    <a:ext uri="{FF2B5EF4-FFF2-40B4-BE49-F238E27FC236}">
                      <a16:creationId xmlns:a16="http://schemas.microsoft.com/office/drawing/2014/main" id="{EAD1585F-EB90-FDB8-4AFA-F8A22C4E00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3121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3" name="Freeform 36">
                  <a:extLst>
                    <a:ext uri="{FF2B5EF4-FFF2-40B4-BE49-F238E27FC236}">
                      <a16:creationId xmlns:a16="http://schemas.microsoft.com/office/drawing/2014/main" id="{8F2A19D4-61BD-41D5-A128-BAAAAF3E00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934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4" name="Freeform 37">
                  <a:extLst>
                    <a:ext uri="{FF2B5EF4-FFF2-40B4-BE49-F238E27FC236}">
                      <a16:creationId xmlns:a16="http://schemas.microsoft.com/office/drawing/2014/main" id="{7CD03265-99E1-5747-5BEA-DC608BAF8C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246" y="5404091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5" name="Rectangle 38">
                  <a:extLst>
                    <a:ext uri="{FF2B5EF4-FFF2-40B4-BE49-F238E27FC236}">
                      <a16:creationId xmlns:a16="http://schemas.microsoft.com/office/drawing/2014/main" id="{5EB34EF5-4924-54DA-C6AF-7CD0191C33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41371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6" name="Freeform 39">
                  <a:extLst>
                    <a:ext uri="{FF2B5EF4-FFF2-40B4-BE49-F238E27FC236}">
                      <a16:creationId xmlns:a16="http://schemas.microsoft.com/office/drawing/2014/main" id="{9F8E565A-6E44-7102-61AA-B8CB6D65A0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8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7" name="Freeform 40">
                  <a:extLst>
                    <a:ext uri="{FF2B5EF4-FFF2-40B4-BE49-F238E27FC236}">
                      <a16:creationId xmlns:a16="http://schemas.microsoft.com/office/drawing/2014/main" id="{A1AA2453-9C1C-8514-1420-6131F19AAA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57246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8" name="Freeform 41">
                  <a:extLst>
                    <a:ext uri="{FF2B5EF4-FFF2-40B4-BE49-F238E27FC236}">
                      <a16:creationId xmlns:a16="http://schemas.microsoft.com/office/drawing/2014/main" id="{E2B8EC7F-558D-2F1B-8A14-7EB9184E5E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60396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39" name="Freeform 42">
                  <a:extLst>
                    <a:ext uri="{FF2B5EF4-FFF2-40B4-BE49-F238E27FC236}">
                      <a16:creationId xmlns:a16="http://schemas.microsoft.com/office/drawing/2014/main" id="{4D4BC4F8-1C5F-9B3E-CD50-94133D068E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930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0" name="Freeform 43">
                  <a:extLst>
                    <a:ext uri="{FF2B5EF4-FFF2-40B4-BE49-F238E27FC236}">
                      <a16:creationId xmlns:a16="http://schemas.microsoft.com/office/drawing/2014/main" id="{196B4EA8-C5DD-5284-B77D-7B1D4DAD59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08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1" name="Freeform 44">
                  <a:extLst>
                    <a:ext uri="{FF2B5EF4-FFF2-40B4-BE49-F238E27FC236}">
                      <a16:creationId xmlns:a16="http://schemas.microsoft.com/office/drawing/2014/main" id="{D54C54A6-6BAA-02F9-CEBA-C4BE851118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7359" y="5396154"/>
                  <a:ext cx="449263" cy="31750"/>
                </a:xfrm>
                <a:custGeom>
                  <a:avLst/>
                  <a:gdLst>
                    <a:gd name="T0" fmla="*/ 56 w 57"/>
                    <a:gd name="T1" fmla="*/ 0 h 4"/>
                    <a:gd name="T2" fmla="*/ 54 w 57"/>
                    <a:gd name="T3" fmla="*/ 0 h 4"/>
                    <a:gd name="T4" fmla="*/ 53 w 57"/>
                    <a:gd name="T5" fmla="*/ 1 h 4"/>
                    <a:gd name="T6" fmla="*/ 53 w 57"/>
                    <a:gd name="T7" fmla="*/ 0 h 4"/>
                    <a:gd name="T8" fmla="*/ 52 w 57"/>
                    <a:gd name="T9" fmla="*/ 1 h 4"/>
                    <a:gd name="T10" fmla="*/ 51 w 57"/>
                    <a:gd name="T11" fmla="*/ 1 h 4"/>
                    <a:gd name="T12" fmla="*/ 50 w 57"/>
                    <a:gd name="T13" fmla="*/ 1 h 4"/>
                    <a:gd name="T14" fmla="*/ 48 w 57"/>
                    <a:gd name="T15" fmla="*/ 1 h 4"/>
                    <a:gd name="T16" fmla="*/ 47 w 57"/>
                    <a:gd name="T17" fmla="*/ 1 h 4"/>
                    <a:gd name="T18" fmla="*/ 44 w 57"/>
                    <a:gd name="T19" fmla="*/ 1 h 4"/>
                    <a:gd name="T20" fmla="*/ 43 w 57"/>
                    <a:gd name="T21" fmla="*/ 1 h 4"/>
                    <a:gd name="T22" fmla="*/ 41 w 57"/>
                    <a:gd name="T23" fmla="*/ 2 h 4"/>
                    <a:gd name="T24" fmla="*/ 40 w 57"/>
                    <a:gd name="T25" fmla="*/ 2 h 4"/>
                    <a:gd name="T26" fmla="*/ 39 w 57"/>
                    <a:gd name="T27" fmla="*/ 1 h 4"/>
                    <a:gd name="T28" fmla="*/ 35 w 57"/>
                    <a:gd name="T29" fmla="*/ 1 h 4"/>
                    <a:gd name="T30" fmla="*/ 34 w 57"/>
                    <a:gd name="T31" fmla="*/ 1 h 4"/>
                    <a:gd name="T32" fmla="*/ 32 w 57"/>
                    <a:gd name="T33" fmla="*/ 1 h 4"/>
                    <a:gd name="T34" fmla="*/ 30 w 57"/>
                    <a:gd name="T35" fmla="*/ 1 h 4"/>
                    <a:gd name="T36" fmla="*/ 28 w 57"/>
                    <a:gd name="T37" fmla="*/ 1 h 4"/>
                    <a:gd name="T38" fmla="*/ 24 w 57"/>
                    <a:gd name="T39" fmla="*/ 1 h 4"/>
                    <a:gd name="T40" fmla="*/ 21 w 57"/>
                    <a:gd name="T41" fmla="*/ 1 h 4"/>
                    <a:gd name="T42" fmla="*/ 18 w 57"/>
                    <a:gd name="T43" fmla="*/ 1 h 4"/>
                    <a:gd name="T44" fmla="*/ 16 w 57"/>
                    <a:gd name="T45" fmla="*/ 2 h 4"/>
                    <a:gd name="T46" fmla="*/ 14 w 57"/>
                    <a:gd name="T47" fmla="*/ 1 h 4"/>
                    <a:gd name="T48" fmla="*/ 14 w 57"/>
                    <a:gd name="T49" fmla="*/ 1 h 4"/>
                    <a:gd name="T50" fmla="*/ 13 w 57"/>
                    <a:gd name="T51" fmla="*/ 1 h 4"/>
                    <a:gd name="T52" fmla="*/ 12 w 57"/>
                    <a:gd name="T53" fmla="*/ 1 h 4"/>
                    <a:gd name="T54" fmla="*/ 11 w 57"/>
                    <a:gd name="T55" fmla="*/ 1 h 4"/>
                    <a:gd name="T56" fmla="*/ 9 w 57"/>
                    <a:gd name="T57" fmla="*/ 1 h 4"/>
                    <a:gd name="T58" fmla="*/ 4 w 57"/>
                    <a:gd name="T59" fmla="*/ 1 h 4"/>
                    <a:gd name="T60" fmla="*/ 2 w 57"/>
                    <a:gd name="T61" fmla="*/ 1 h 4"/>
                    <a:gd name="T62" fmla="*/ 1 w 57"/>
                    <a:gd name="T63" fmla="*/ 0 h 4"/>
                    <a:gd name="T64" fmla="*/ 0 w 57"/>
                    <a:gd name="T65" fmla="*/ 2 h 4"/>
                    <a:gd name="T66" fmla="*/ 1 w 57"/>
                    <a:gd name="T67" fmla="*/ 2 h 4"/>
                    <a:gd name="T68" fmla="*/ 1 w 57"/>
                    <a:gd name="T69" fmla="*/ 2 h 4"/>
                    <a:gd name="T70" fmla="*/ 4 w 57"/>
                    <a:gd name="T71" fmla="*/ 2 h 4"/>
                    <a:gd name="T72" fmla="*/ 5 w 57"/>
                    <a:gd name="T73" fmla="*/ 2 h 4"/>
                    <a:gd name="T74" fmla="*/ 6 w 57"/>
                    <a:gd name="T75" fmla="*/ 3 h 4"/>
                    <a:gd name="T76" fmla="*/ 8 w 57"/>
                    <a:gd name="T77" fmla="*/ 3 h 4"/>
                    <a:gd name="T78" fmla="*/ 8 w 57"/>
                    <a:gd name="T79" fmla="*/ 3 h 4"/>
                    <a:gd name="T80" fmla="*/ 9 w 57"/>
                    <a:gd name="T81" fmla="*/ 3 h 4"/>
                    <a:gd name="T82" fmla="*/ 11 w 57"/>
                    <a:gd name="T83" fmla="*/ 3 h 4"/>
                    <a:gd name="T84" fmla="*/ 13 w 57"/>
                    <a:gd name="T85" fmla="*/ 3 h 4"/>
                    <a:gd name="T86" fmla="*/ 15 w 57"/>
                    <a:gd name="T87" fmla="*/ 3 h 4"/>
                    <a:gd name="T88" fmla="*/ 19 w 57"/>
                    <a:gd name="T89" fmla="*/ 3 h 4"/>
                    <a:gd name="T90" fmla="*/ 22 w 57"/>
                    <a:gd name="T91" fmla="*/ 3 h 4"/>
                    <a:gd name="T92" fmla="*/ 23 w 57"/>
                    <a:gd name="T93" fmla="*/ 3 h 4"/>
                    <a:gd name="T94" fmla="*/ 24 w 57"/>
                    <a:gd name="T95" fmla="*/ 3 h 4"/>
                    <a:gd name="T96" fmla="*/ 26 w 57"/>
                    <a:gd name="T97" fmla="*/ 3 h 4"/>
                    <a:gd name="T98" fmla="*/ 28 w 57"/>
                    <a:gd name="T99" fmla="*/ 3 h 4"/>
                    <a:gd name="T100" fmla="*/ 31 w 57"/>
                    <a:gd name="T101" fmla="*/ 3 h 4"/>
                    <a:gd name="T102" fmla="*/ 33 w 57"/>
                    <a:gd name="T103" fmla="*/ 3 h 4"/>
                    <a:gd name="T104" fmla="*/ 37 w 57"/>
                    <a:gd name="T105" fmla="*/ 3 h 4"/>
                    <a:gd name="T106" fmla="*/ 41 w 57"/>
                    <a:gd name="T107" fmla="*/ 3 h 4"/>
                    <a:gd name="T108" fmla="*/ 44 w 57"/>
                    <a:gd name="T109" fmla="*/ 3 h 4"/>
                    <a:gd name="T110" fmla="*/ 47 w 57"/>
                    <a:gd name="T111" fmla="*/ 3 h 4"/>
                    <a:gd name="T112" fmla="*/ 50 w 57"/>
                    <a:gd name="T113" fmla="*/ 3 h 4"/>
                    <a:gd name="T114" fmla="*/ 53 w 57"/>
                    <a:gd name="T115" fmla="*/ 2 h 4"/>
                    <a:gd name="T116" fmla="*/ 53 w 57"/>
                    <a:gd name="T117" fmla="*/ 2 h 4"/>
                    <a:gd name="T118" fmla="*/ 56 w 57"/>
                    <a:gd name="T119" fmla="*/ 1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57" h="4">
                      <a:moveTo>
                        <a:pt x="57" y="1"/>
                      </a:moveTo>
                      <a:cubicBezTo>
                        <a:pt x="57" y="1"/>
                        <a:pt x="57" y="1"/>
                        <a:pt x="57" y="1"/>
                      </a:cubicBezTo>
                      <a:cubicBezTo>
                        <a:pt x="57" y="0"/>
                        <a:pt x="57" y="0"/>
                        <a:pt x="56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55" y="0"/>
                        <a:pt x="55" y="1"/>
                        <a:pt x="55" y="1"/>
                      </a:cubicBezTo>
                      <a:cubicBezTo>
                        <a:pt x="55" y="1"/>
                        <a:pt x="55" y="0"/>
                        <a:pt x="55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ubicBezTo>
                        <a:pt x="55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4" y="1"/>
                      </a:cubicBezTo>
                      <a:cubicBezTo>
                        <a:pt x="54" y="1"/>
                        <a:pt x="53" y="1"/>
                        <a:pt x="53" y="1"/>
                      </a:cubicBezTo>
                      <a:cubicBezTo>
                        <a:pt x="54" y="1"/>
                        <a:pt x="53" y="0"/>
                        <a:pt x="54" y="0"/>
                      </a:cubicBezTo>
                      <a:cubicBezTo>
                        <a:pt x="54" y="0"/>
                        <a:pt x="54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3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1" y="1"/>
                      </a:cubicBezTo>
                      <a:cubicBezTo>
                        <a:pt x="51" y="1"/>
                        <a:pt x="51" y="1"/>
                        <a:pt x="51" y="0"/>
                      </a:cubicBezTo>
                      <a:cubicBezTo>
                        <a:pt x="51" y="1"/>
                        <a:pt x="51" y="0"/>
                        <a:pt x="51" y="0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1" y="1"/>
                      </a:cubicBezTo>
                      <a:cubicBezTo>
                        <a:pt x="51" y="1"/>
                        <a:pt x="51" y="1"/>
                        <a:pt x="50" y="1"/>
                      </a:cubicBezTo>
                      <a:cubicBezTo>
                        <a:pt x="50" y="1"/>
                        <a:pt x="50" y="1"/>
                        <a:pt x="50" y="1"/>
                      </a:cubicBezTo>
                      <a:cubicBezTo>
                        <a:pt x="50" y="0"/>
                        <a:pt x="50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7" y="1"/>
                      </a:cubicBezTo>
                      <a:cubicBezTo>
                        <a:pt x="48" y="1"/>
                        <a:pt x="47" y="1"/>
                        <a:pt x="48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7" y="1"/>
                        <a:pt x="47" y="1"/>
                      </a:cubicBezTo>
                      <a:cubicBezTo>
                        <a:pt x="47" y="1"/>
                        <a:pt x="46" y="1"/>
                        <a:pt x="47" y="2"/>
                      </a:cubicBezTo>
                      <a:cubicBezTo>
                        <a:pt x="46" y="1"/>
                        <a:pt x="45" y="2"/>
                        <a:pt x="45" y="1"/>
                      </a:cubicBezTo>
                      <a:cubicBezTo>
                        <a:pt x="45" y="1"/>
                        <a:pt x="45" y="1"/>
                        <a:pt x="44" y="1"/>
                      </a:cubicBezTo>
                      <a:cubicBezTo>
                        <a:pt x="44" y="1"/>
                        <a:pt x="44" y="1"/>
                        <a:pt x="44" y="1"/>
                      </a:cubicBezTo>
                      <a:cubicBezTo>
                        <a:pt x="44" y="1"/>
                        <a:pt x="44" y="2"/>
                        <a:pt x="44" y="2"/>
                      </a:cubicBezTo>
                      <a:cubicBezTo>
                        <a:pt x="43" y="1"/>
                        <a:pt x="44" y="1"/>
                        <a:pt x="44" y="1"/>
                      </a:cubicBezTo>
                      <a:cubicBezTo>
                        <a:pt x="44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3" y="1"/>
                      </a:cubicBezTo>
                      <a:cubicBezTo>
                        <a:pt x="43" y="1"/>
                        <a:pt x="43" y="1"/>
                        <a:pt x="42" y="1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2" y="2"/>
                        <a:pt x="42" y="2"/>
                        <a:pt x="41" y="2"/>
                      </a:cubicBezTo>
                      <a:cubicBezTo>
                        <a:pt x="41" y="2"/>
                        <a:pt x="41" y="2"/>
                        <a:pt x="41" y="1"/>
                      </a:cubicBezTo>
                      <a:cubicBezTo>
                        <a:pt x="41" y="1"/>
                        <a:pt x="41" y="2"/>
                        <a:pt x="41" y="2"/>
                      </a:cubicBezTo>
                      <a:cubicBezTo>
                        <a:pt x="41" y="2"/>
                        <a:pt x="41" y="2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1" y="1"/>
                        <a:pt x="41" y="1"/>
                        <a:pt x="41" y="1"/>
                      </a:cubicBezTo>
                      <a:cubicBezTo>
                        <a:pt x="40" y="1"/>
                        <a:pt x="40" y="2"/>
                        <a:pt x="40" y="2"/>
                      </a:cubicBezTo>
                      <a:cubicBezTo>
                        <a:pt x="40" y="2"/>
                        <a:pt x="40" y="2"/>
                        <a:pt x="40" y="2"/>
                      </a:cubicBezTo>
                      <a:cubicBezTo>
                        <a:pt x="40" y="2"/>
                        <a:pt x="40" y="1"/>
                        <a:pt x="39" y="2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2"/>
                        <a:pt x="39" y="2"/>
                        <a:pt x="38" y="2"/>
                      </a:cubicBezTo>
                      <a:cubicBezTo>
                        <a:pt x="39" y="2"/>
                        <a:pt x="39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1"/>
                        <a:pt x="39" y="1"/>
                        <a:pt x="39" y="1"/>
                      </a:cubicBezTo>
                      <a:cubicBezTo>
                        <a:pt x="39" y="2"/>
                        <a:pt x="38" y="2"/>
                        <a:pt x="38" y="2"/>
                      </a:cubicBezTo>
                      <a:cubicBezTo>
                        <a:pt x="38" y="1"/>
                        <a:pt x="37" y="2"/>
                        <a:pt x="37" y="1"/>
                      </a:cubicBezTo>
                      <a:cubicBezTo>
                        <a:pt x="36" y="1"/>
                        <a:pt x="36" y="1"/>
                        <a:pt x="35" y="1"/>
                      </a:cubicBezTo>
                      <a:cubicBezTo>
                        <a:pt x="35" y="2"/>
                        <a:pt x="35" y="1"/>
                        <a:pt x="35" y="2"/>
                      </a:cubicBezTo>
                      <a:cubicBezTo>
                        <a:pt x="35" y="2"/>
                        <a:pt x="35" y="2"/>
                        <a:pt x="35" y="2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1"/>
                        <a:pt x="34" y="1"/>
                        <a:pt x="34" y="1"/>
                      </a:cubicBezTo>
                      <a:cubicBezTo>
                        <a:pt x="34" y="2"/>
                        <a:pt x="34" y="1"/>
                        <a:pt x="33" y="1"/>
                      </a:cubicBezTo>
                      <a:cubicBezTo>
                        <a:pt x="33" y="1"/>
                        <a:pt x="33" y="1"/>
                        <a:pt x="33" y="1"/>
                      </a:cubicBezTo>
                      <a:cubicBezTo>
                        <a:pt x="33" y="1"/>
                        <a:pt x="32" y="1"/>
                        <a:pt x="32" y="1"/>
                      </a:cubicBezTo>
                      <a:cubicBezTo>
                        <a:pt x="32" y="1"/>
                        <a:pt x="32" y="1"/>
                        <a:pt x="32" y="1"/>
                      </a:cubicBezTo>
                      <a:cubicBezTo>
                        <a:pt x="32" y="1"/>
                        <a:pt x="31" y="2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30" y="1"/>
                        <a:pt x="30" y="1"/>
                        <a:pt x="30" y="1"/>
                      </a:cubicBezTo>
                      <a:cubicBezTo>
                        <a:pt x="29" y="1"/>
                        <a:pt x="29" y="2"/>
                        <a:pt x="28" y="2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8" y="1"/>
                        <a:pt x="28" y="1"/>
                        <a:pt x="28" y="1"/>
                      </a:cubicBezTo>
                      <a:cubicBezTo>
                        <a:pt x="27" y="1"/>
                        <a:pt x="27" y="1"/>
                        <a:pt x="26" y="2"/>
                      </a:cubicBezTo>
                      <a:cubicBezTo>
                        <a:pt x="26" y="1"/>
                        <a:pt x="25" y="1"/>
                        <a:pt x="24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1"/>
                        <a:pt x="24" y="2"/>
                        <a:pt x="24" y="1"/>
                      </a:cubicBezTo>
                      <a:cubicBezTo>
                        <a:pt x="24" y="1"/>
                        <a:pt x="24" y="1"/>
                        <a:pt x="24" y="1"/>
                      </a:cubicBezTo>
                      <a:cubicBezTo>
                        <a:pt x="24" y="1"/>
                        <a:pt x="23" y="1"/>
                        <a:pt x="23" y="1"/>
                      </a:cubicBezTo>
                      <a:cubicBezTo>
                        <a:pt x="23" y="2"/>
                        <a:pt x="23" y="2"/>
                        <a:pt x="23" y="2"/>
                      </a:cubicBezTo>
                      <a:cubicBezTo>
                        <a:pt x="23" y="1"/>
                        <a:pt x="22" y="2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1" y="1"/>
                        <a:pt x="21" y="1"/>
                        <a:pt x="21" y="1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20" y="1"/>
                        <a:pt x="20" y="1"/>
                      </a:cubicBezTo>
                      <a:cubicBezTo>
                        <a:pt x="20" y="1"/>
                        <a:pt x="19" y="2"/>
                        <a:pt x="19" y="2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7" y="1"/>
                        <a:pt x="17" y="1"/>
                      </a:cubicBezTo>
                      <a:cubicBezTo>
                        <a:pt x="17" y="1"/>
                        <a:pt x="16" y="1"/>
                        <a:pt x="16" y="1"/>
                      </a:cubicBezTo>
                      <a:cubicBezTo>
                        <a:pt x="16" y="1"/>
                        <a:pt x="16" y="1"/>
                        <a:pt x="16" y="1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6" y="2"/>
                        <a:pt x="16" y="2"/>
                        <a:pt x="16" y="2"/>
                      </a:cubicBezTo>
                      <a:cubicBezTo>
                        <a:pt x="15" y="1"/>
                        <a:pt x="16" y="2"/>
                        <a:pt x="15" y="2"/>
                      </a:cubicBezTo>
                      <a:cubicBezTo>
                        <a:pt x="15" y="2"/>
                        <a:pt x="15" y="2"/>
                        <a:pt x="15" y="2"/>
                      </a:cubicBezTo>
                      <a:cubicBezTo>
                        <a:pt x="15" y="1"/>
                        <a:pt x="15" y="2"/>
                        <a:pt x="15" y="2"/>
                      </a:cubicBezTo>
                      <a:cubicBezTo>
                        <a:pt x="15" y="2"/>
                        <a:pt x="15" y="2"/>
                        <a:pt x="14" y="1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4" y="1"/>
                        <a:pt x="14" y="2"/>
                        <a:pt x="13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4" y="1"/>
                        <a:pt x="14" y="1"/>
                      </a:cubicBezTo>
                      <a:cubicBezTo>
                        <a:pt x="14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13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2" y="1"/>
                      </a:cubicBezTo>
                      <a:cubicBezTo>
                        <a:pt x="12" y="1"/>
                        <a:pt x="12" y="1"/>
                        <a:pt x="13" y="1"/>
                      </a:cubicBezTo>
                      <a:cubicBezTo>
                        <a:pt x="12" y="2"/>
                        <a:pt x="12" y="2"/>
                        <a:pt x="12" y="1"/>
                      </a:cubicBezTo>
                      <a:cubicBezTo>
                        <a:pt x="12" y="2"/>
                        <a:pt x="12" y="2"/>
                        <a:pt x="12" y="2"/>
                      </a:cubicBezTo>
                      <a:cubicBezTo>
                        <a:pt x="12" y="2"/>
                        <a:pt x="12" y="1"/>
                        <a:pt x="11" y="1"/>
                      </a:cubicBezTo>
                      <a:cubicBezTo>
                        <a:pt x="11" y="1"/>
                        <a:pt x="11" y="1"/>
                        <a:pt x="10" y="2"/>
                      </a:cubicBezTo>
                      <a:cubicBezTo>
                        <a:pt x="10" y="2"/>
                        <a:pt x="10" y="1"/>
                        <a:pt x="10" y="1"/>
                      </a:cubicBezTo>
                      <a:cubicBezTo>
                        <a:pt x="10" y="1"/>
                        <a:pt x="10" y="1"/>
                        <a:pt x="10" y="1"/>
                      </a:cubicBezTo>
                      <a:cubicBezTo>
                        <a:pt x="10" y="1"/>
                        <a:pt x="10" y="1"/>
                        <a:pt x="9" y="2"/>
                      </a:cubicBezTo>
                      <a:cubicBezTo>
                        <a:pt x="9" y="1"/>
                        <a:pt x="10" y="1"/>
                        <a:pt x="9" y="1"/>
                      </a:cubicBezTo>
                      <a:cubicBezTo>
                        <a:pt x="9" y="1"/>
                        <a:pt x="9" y="1"/>
                        <a:pt x="9" y="1"/>
                      </a:cubicBezTo>
                      <a:cubicBezTo>
                        <a:pt x="9" y="1"/>
                        <a:pt x="8" y="2"/>
                        <a:pt x="7" y="1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6" y="1"/>
                        <a:pt x="5" y="2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1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3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3" y="3"/>
                        <a:pt x="3" y="2"/>
                        <a:pt x="3" y="3"/>
                      </a:cubicBezTo>
                      <a:cubicBezTo>
                        <a:pt x="4" y="2"/>
                        <a:pt x="4" y="3"/>
                        <a:pt x="4" y="2"/>
                      </a:cubicBezTo>
                      <a:cubicBezTo>
                        <a:pt x="4" y="2"/>
                        <a:pt x="4" y="3"/>
                        <a:pt x="4" y="3"/>
                      </a:cubicBezTo>
                      <a:cubicBezTo>
                        <a:pt x="4" y="3"/>
                        <a:pt x="5" y="3"/>
                        <a:pt x="5" y="3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5" y="3"/>
                        <a:pt x="5" y="3"/>
                        <a:pt x="5" y="2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2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6" y="3"/>
                        <a:pt x="6" y="3"/>
                        <a:pt x="6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7" y="3"/>
                        <a:pt x="7" y="3"/>
                      </a:cubicBezTo>
                      <a:cubicBezTo>
                        <a:pt x="7" y="3"/>
                        <a:pt x="8" y="3"/>
                        <a:pt x="8" y="3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8" y="3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8" y="2"/>
                        <a:pt x="8" y="2"/>
                        <a:pt x="8" y="2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9" y="3"/>
                        <a:pt x="8" y="2"/>
                        <a:pt x="8" y="3"/>
                      </a:cubicBezTo>
                      <a:cubicBezTo>
                        <a:pt x="9" y="3"/>
                        <a:pt x="9" y="2"/>
                        <a:pt x="9" y="2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9" y="3"/>
                        <a:pt x="8" y="3"/>
                        <a:pt x="9" y="3"/>
                      </a:cubicBezTo>
                      <a:cubicBezTo>
                        <a:pt x="9" y="3"/>
                        <a:pt x="9" y="3"/>
                        <a:pt x="9" y="3"/>
                      </a:cubicBezTo>
                      <a:cubicBezTo>
                        <a:pt x="10" y="3"/>
                        <a:pt x="9" y="3"/>
                        <a:pt x="10" y="3"/>
                      </a:cubicBezTo>
                      <a:cubicBezTo>
                        <a:pt x="10" y="2"/>
                        <a:pt x="10" y="3"/>
                        <a:pt x="10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1" y="3"/>
                      </a:cubicBezTo>
                      <a:cubicBezTo>
                        <a:pt x="11" y="3"/>
                        <a:pt x="11" y="3"/>
                        <a:pt x="12" y="3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12" y="3"/>
                        <a:pt x="13" y="3"/>
                        <a:pt x="13" y="3"/>
                      </a:cubicBez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4" y="3"/>
                        <a:pt x="14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5" y="3"/>
                        <a:pt x="15" y="3"/>
                        <a:pt x="15" y="3"/>
                      </a:cubicBezTo>
                      <a:cubicBezTo>
                        <a:pt x="16" y="3"/>
                        <a:pt x="16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7" y="3"/>
                        <a:pt x="17" y="3"/>
                        <a:pt x="17" y="3"/>
                      </a:cubicBezTo>
                      <a:cubicBezTo>
                        <a:pt x="18" y="3"/>
                        <a:pt x="19" y="3"/>
                        <a:pt x="19" y="3"/>
                      </a:cubicBezTo>
                      <a:cubicBezTo>
                        <a:pt x="19" y="3"/>
                        <a:pt x="20" y="3"/>
                        <a:pt x="20" y="3"/>
                      </a:cubicBezTo>
                      <a:cubicBezTo>
                        <a:pt x="20" y="3"/>
                        <a:pt x="20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3" y="4"/>
                        <a:pt x="23" y="3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23" y="3"/>
                        <a:pt x="24" y="3"/>
                        <a:pt x="24" y="3"/>
                      </a:cubicBezTo>
                      <a:cubicBezTo>
                        <a:pt x="24" y="3"/>
                        <a:pt x="24" y="3"/>
                        <a:pt x="24" y="3"/>
                      </a:cubicBezTo>
                      <a:cubicBezTo>
                        <a:pt x="24" y="3"/>
                        <a:pt x="25" y="3"/>
                        <a:pt x="26" y="3"/>
                      </a:cubicBezTo>
                      <a:cubicBezTo>
                        <a:pt x="25" y="3"/>
                        <a:pt x="25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5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6" y="3"/>
                        <a:pt x="26" y="4"/>
                        <a:pt x="26" y="3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7" y="3"/>
                        <a:pt x="27" y="3"/>
                        <a:pt x="28" y="3"/>
                      </a:cubicBezTo>
                      <a:cubicBezTo>
                        <a:pt x="28" y="3"/>
                        <a:pt x="28" y="3"/>
                        <a:pt x="28" y="3"/>
                      </a:cubicBezTo>
                      <a:cubicBezTo>
                        <a:pt x="28" y="3"/>
                        <a:pt x="29" y="3"/>
                        <a:pt x="29" y="3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3"/>
                        <a:pt x="30" y="3"/>
                        <a:pt x="29" y="3"/>
                      </a:cubicBezTo>
                      <a:cubicBezTo>
                        <a:pt x="30" y="3"/>
                        <a:pt x="30" y="3"/>
                        <a:pt x="31" y="3"/>
                      </a:cubicBezTo>
                      <a:cubicBezTo>
                        <a:pt x="31" y="3"/>
                        <a:pt x="30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1" y="3"/>
                        <a:pt x="32" y="4"/>
                        <a:pt x="33" y="3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3" y="3"/>
                        <a:pt x="33" y="3"/>
                        <a:pt x="33" y="3"/>
                      </a:cubicBezTo>
                      <a:cubicBezTo>
                        <a:pt x="34" y="3"/>
                        <a:pt x="33" y="3"/>
                        <a:pt x="33" y="3"/>
                      </a:cubicBezTo>
                      <a:cubicBezTo>
                        <a:pt x="34" y="3"/>
                        <a:pt x="34" y="3"/>
                        <a:pt x="35" y="3"/>
                      </a:cubicBezTo>
                      <a:cubicBezTo>
                        <a:pt x="35" y="4"/>
                        <a:pt x="36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7" y="3"/>
                        <a:pt x="37" y="3"/>
                        <a:pt x="37" y="3"/>
                      </a:cubicBezTo>
                      <a:cubicBezTo>
                        <a:pt x="38" y="3"/>
                        <a:pt x="39" y="3"/>
                        <a:pt x="40" y="3"/>
                      </a:cubicBezTo>
                      <a:cubicBezTo>
                        <a:pt x="41" y="3"/>
                        <a:pt x="40" y="3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3" y="3"/>
                      </a:cubicBezTo>
                      <a:cubicBezTo>
                        <a:pt x="43" y="3"/>
                        <a:pt x="43" y="3"/>
                        <a:pt x="43" y="3"/>
                      </a:cubicBezTo>
                      <a:cubicBezTo>
                        <a:pt x="43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4" y="3"/>
                        <a:pt x="45" y="3"/>
                        <a:pt x="45" y="3"/>
                      </a:cubicBezTo>
                      <a:cubicBezTo>
                        <a:pt x="45" y="3"/>
                        <a:pt x="45" y="3"/>
                        <a:pt x="46" y="3"/>
                      </a:cubicBezTo>
                      <a:cubicBezTo>
                        <a:pt x="46" y="2"/>
                        <a:pt x="46" y="3"/>
                        <a:pt x="46" y="2"/>
                      </a:cubicBezTo>
                      <a:cubicBezTo>
                        <a:pt x="46" y="3"/>
                        <a:pt x="47" y="3"/>
                        <a:pt x="47" y="3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48" y="3"/>
                        <a:pt x="48" y="2"/>
                        <a:pt x="48" y="3"/>
                      </a:cubicBezTo>
                      <a:cubicBezTo>
                        <a:pt x="49" y="2"/>
                        <a:pt x="50" y="2"/>
                        <a:pt x="50" y="2"/>
                      </a:cubicBezTo>
                      <a:cubicBezTo>
                        <a:pt x="50" y="3"/>
                        <a:pt x="50" y="2"/>
                        <a:pt x="50" y="3"/>
                      </a:cubicBezTo>
                      <a:cubicBezTo>
                        <a:pt x="50" y="2"/>
                        <a:pt x="51" y="2"/>
                        <a:pt x="51" y="2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2" y="2"/>
                        <a:pt x="52" y="2"/>
                        <a:pt x="53" y="2"/>
                      </a:cubicBezTo>
                      <a:cubicBezTo>
                        <a:pt x="53" y="2"/>
                        <a:pt x="53" y="2"/>
                        <a:pt x="52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2" y="2"/>
                        <a:pt x="53" y="2"/>
                        <a:pt x="53" y="1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3" y="2"/>
                        <a:pt x="53" y="2"/>
                        <a:pt x="53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4" y="2"/>
                        <a:pt x="54" y="2"/>
                        <a:pt x="54" y="2"/>
                      </a:cubicBezTo>
                      <a:cubicBezTo>
                        <a:pt x="55" y="2"/>
                        <a:pt x="55" y="1"/>
                        <a:pt x="56" y="1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2" name="Freeform 45">
                  <a:extLst>
                    <a:ext uri="{FF2B5EF4-FFF2-40B4-BE49-F238E27FC236}">
                      <a16:creationId xmlns:a16="http://schemas.microsoft.com/office/drawing/2014/main" id="{E6C87E61-5166-D6A9-8527-744692BE40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41996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3" name="Freeform 46">
                  <a:extLst>
                    <a:ext uri="{FF2B5EF4-FFF2-40B4-BE49-F238E27FC236}">
                      <a16:creationId xmlns:a16="http://schemas.microsoft.com/office/drawing/2014/main" id="{9C939A82-F535-3A94-D87D-1F4F669B7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8959" y="5419966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4" name="Freeform 47">
                  <a:extLst>
                    <a:ext uri="{FF2B5EF4-FFF2-40B4-BE49-F238E27FC236}">
                      <a16:creationId xmlns:a16="http://schemas.microsoft.com/office/drawing/2014/main" id="{F110F048-90F4-6878-9C88-CB3585C8D4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81021" y="5404091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  <a:gd name="T4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5" name="Rectangle 48">
                  <a:extLst>
                    <a:ext uri="{FF2B5EF4-FFF2-40B4-BE49-F238E27FC236}">
                      <a16:creationId xmlns:a16="http://schemas.microsoft.com/office/drawing/2014/main" id="{F7FBE15E-D317-0FB9-AF1B-F8F10CFFE0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1021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6" name="Rectangle 49">
                  <a:extLst>
                    <a:ext uri="{FF2B5EF4-FFF2-40B4-BE49-F238E27FC236}">
                      <a16:creationId xmlns:a16="http://schemas.microsoft.com/office/drawing/2014/main" id="{A7B1652F-F846-BA6D-47F9-C8663FA252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2459" y="5419966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7" name="Freeform 50">
                  <a:extLst>
                    <a:ext uri="{FF2B5EF4-FFF2-40B4-BE49-F238E27FC236}">
                      <a16:creationId xmlns:a16="http://schemas.microsoft.com/office/drawing/2014/main" id="{034B833F-B5B6-C175-DAA8-603F9B2DD9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6934" y="5412029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8" name="Rectangle 51">
                  <a:extLst>
                    <a:ext uri="{FF2B5EF4-FFF2-40B4-BE49-F238E27FC236}">
                      <a16:creationId xmlns:a16="http://schemas.microsoft.com/office/drawing/2014/main" id="{91EF7869-A9B0-9427-979C-938D65AF9F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7246" y="5419966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49" name="Freeform 52">
                  <a:extLst>
                    <a:ext uri="{FF2B5EF4-FFF2-40B4-BE49-F238E27FC236}">
                      <a16:creationId xmlns:a16="http://schemas.microsoft.com/office/drawing/2014/main" id="{28BF0E04-4A58-12F5-4811-31356229C4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41371" y="5404091"/>
                  <a:ext cx="7938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50" name="Freeform 53">
                  <a:extLst>
                    <a:ext uri="{FF2B5EF4-FFF2-40B4-BE49-F238E27FC236}">
                      <a16:creationId xmlns:a16="http://schemas.microsoft.com/office/drawing/2014/main" id="{04B47C02-1650-627C-6CA7-51D46D7782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93746" y="5404091"/>
                  <a:ext cx="7938" cy="0"/>
                </a:xfrm>
                <a:custGeom>
                  <a:avLst/>
                  <a:gdLst>
                    <a:gd name="T0" fmla="*/ 1 w 1"/>
                    <a:gd name="T1" fmla="*/ 0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  <p:sp>
              <p:nvSpPr>
                <p:cNvPr id="351" name="Rectangle 54">
                  <a:extLst>
                    <a:ext uri="{FF2B5EF4-FFF2-40B4-BE49-F238E27FC236}">
                      <a16:creationId xmlns:a16="http://schemas.microsoft.com/office/drawing/2014/main" id="{85C5DF6A-4700-1A05-35FD-F314BB6AB1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68334" y="5404091"/>
                  <a:ext cx="1588" cy="1588"/>
                </a:xfrm>
                <a:prstGeom prst="rect">
                  <a:avLst/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ko-KR" altLang="en-US">
                    <a:latin typeface="+mn-ea"/>
                  </a:endParaRPr>
                </a:p>
              </p:txBody>
            </p:sp>
          </p:grpSp>
        </p:grpSp>
      </p:grpSp>
      <p:grpSp>
        <p:nvGrpSpPr>
          <p:cNvPr id="354" name="그룹 353">
            <a:extLst>
              <a:ext uri="{FF2B5EF4-FFF2-40B4-BE49-F238E27FC236}">
                <a16:creationId xmlns:a16="http://schemas.microsoft.com/office/drawing/2014/main" id="{93FC40AC-F36F-ADFD-503E-401307BF7304}"/>
              </a:ext>
            </a:extLst>
          </p:cNvPr>
          <p:cNvGrpSpPr/>
          <p:nvPr/>
        </p:nvGrpSpPr>
        <p:grpSpPr>
          <a:xfrm>
            <a:off x="792000" y="3997684"/>
            <a:ext cx="879782" cy="323273"/>
            <a:chOff x="792000" y="1348509"/>
            <a:chExt cx="879782" cy="323273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355" name="사각형: 둥근 모서리 354">
              <a:extLst>
                <a:ext uri="{FF2B5EF4-FFF2-40B4-BE49-F238E27FC236}">
                  <a16:creationId xmlns:a16="http://schemas.microsoft.com/office/drawing/2014/main" id="{AA062929-7B51-3233-8AC7-4451881DE949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356" name="TextBox 355">
              <a:extLst>
                <a:ext uri="{FF2B5EF4-FFF2-40B4-BE49-F238E27FC236}">
                  <a16:creationId xmlns:a16="http://schemas.microsoft.com/office/drawing/2014/main" id="{AF6D695F-EC61-3D75-285A-14C0795AA952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200" b="1" dirty="0" err="1">
                  <a:latin typeface="+mn-ea"/>
                </a:rPr>
                <a:t>부점</a:t>
              </a:r>
              <a:r>
                <a:rPr lang="ko-KR" altLang="en-US" sz="1200" b="1" dirty="0">
                  <a:latin typeface="+mn-ea"/>
                </a:rPr>
                <a:t> 리듬</a:t>
              </a:r>
            </a:p>
          </p:txBody>
        </p:sp>
      </p:grpSp>
      <p:grpSp>
        <p:nvGrpSpPr>
          <p:cNvPr id="357" name="그룹 356">
            <a:extLst>
              <a:ext uri="{FF2B5EF4-FFF2-40B4-BE49-F238E27FC236}">
                <a16:creationId xmlns:a16="http://schemas.microsoft.com/office/drawing/2014/main" id="{4091F403-804D-80EB-5EB2-93B63A917021}"/>
              </a:ext>
            </a:extLst>
          </p:cNvPr>
          <p:cNvGrpSpPr/>
          <p:nvPr/>
        </p:nvGrpSpPr>
        <p:grpSpPr>
          <a:xfrm>
            <a:off x="792000" y="5118265"/>
            <a:ext cx="879782" cy="323273"/>
            <a:chOff x="792000" y="1348509"/>
            <a:chExt cx="879782" cy="323273"/>
          </a:xfrm>
          <a:solidFill>
            <a:schemeClr val="tx2">
              <a:lumMod val="10000"/>
              <a:lumOff val="90000"/>
            </a:schemeClr>
          </a:solidFill>
        </p:grpSpPr>
        <p:sp>
          <p:nvSpPr>
            <p:cNvPr id="358" name="사각형: 둥근 모서리 357">
              <a:extLst>
                <a:ext uri="{FF2B5EF4-FFF2-40B4-BE49-F238E27FC236}">
                  <a16:creationId xmlns:a16="http://schemas.microsoft.com/office/drawing/2014/main" id="{3C00FA60-3209-28A8-E630-9604EEADBF15}"/>
                </a:ext>
              </a:extLst>
            </p:cNvPr>
            <p:cNvSpPr/>
            <p:nvPr/>
          </p:nvSpPr>
          <p:spPr>
            <a:xfrm>
              <a:off x="792000" y="1348509"/>
              <a:ext cx="879782" cy="323273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+mn-ea"/>
              </a:endParaRPr>
            </a:p>
          </p:txBody>
        </p:sp>
        <p:sp>
          <p:nvSpPr>
            <p:cNvPr id="359" name="TextBox 358">
              <a:extLst>
                <a:ext uri="{FF2B5EF4-FFF2-40B4-BE49-F238E27FC236}">
                  <a16:creationId xmlns:a16="http://schemas.microsoft.com/office/drawing/2014/main" id="{4DADB6EA-AFAE-0E64-AC0C-F5763395CEED}"/>
                </a:ext>
              </a:extLst>
            </p:cNvPr>
            <p:cNvSpPr txBox="1"/>
            <p:nvPr/>
          </p:nvSpPr>
          <p:spPr>
            <a:xfrm>
              <a:off x="792000" y="1348509"/>
              <a:ext cx="879782" cy="25391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050" b="1" dirty="0">
                  <a:latin typeface="+mn-ea"/>
                </a:rPr>
                <a:t>셋잇단음표</a:t>
              </a:r>
            </a:p>
          </p:txBody>
        </p:sp>
      </p:grpSp>
      <p:pic>
        <p:nvPicPr>
          <p:cNvPr id="361" name="그림 360" descr="그래픽, 폰트, 클립아트, 디자인이(가) 표시된 사진&#10;&#10;자동 생성된 설명">
            <a:extLst>
              <a:ext uri="{FF2B5EF4-FFF2-40B4-BE49-F238E27FC236}">
                <a16:creationId xmlns:a16="http://schemas.microsoft.com/office/drawing/2014/main" id="{23AEDD53-5BBC-D2F4-3C61-24680BDD40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817" y="3862673"/>
            <a:ext cx="1555189" cy="672229"/>
          </a:xfrm>
          <a:prstGeom prst="rect">
            <a:avLst/>
          </a:prstGeom>
        </p:spPr>
      </p:pic>
      <p:pic>
        <p:nvPicPr>
          <p:cNvPr id="363" name="그림 362" descr="폰트, 그래픽, 디자인, 타이포그래피이(가) 표시된 사진&#10;&#10;자동 생성된 설명">
            <a:extLst>
              <a:ext uri="{FF2B5EF4-FFF2-40B4-BE49-F238E27FC236}">
                <a16:creationId xmlns:a16="http://schemas.microsoft.com/office/drawing/2014/main" id="{F2AE7FDB-6AAA-CF1B-AF1E-B0C2ED20B7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36881" y="5030243"/>
            <a:ext cx="1605178" cy="912467"/>
          </a:xfrm>
          <a:prstGeom prst="rect">
            <a:avLst/>
          </a:prstGeom>
        </p:spPr>
      </p:pic>
      <p:pic>
        <p:nvPicPr>
          <p:cNvPr id="365" name="그림 364" descr="라인, 폰트, 도표, 흑백이(가) 표시된 사진&#10;&#10;자동 생성된 설명">
            <a:extLst>
              <a:ext uri="{FF2B5EF4-FFF2-40B4-BE49-F238E27FC236}">
                <a16:creationId xmlns:a16="http://schemas.microsoft.com/office/drawing/2014/main" id="{C8F8B31D-EAEC-373F-B8AD-934B39D434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75906" y="3942952"/>
            <a:ext cx="2667026" cy="799305"/>
          </a:xfrm>
          <a:prstGeom prst="rect">
            <a:avLst/>
          </a:prstGeom>
        </p:spPr>
      </p:pic>
      <p:pic>
        <p:nvPicPr>
          <p:cNvPr id="367" name="그림 366" descr="라인이(가) 표시된 사진&#10;&#10;자동 생성된 설명">
            <a:extLst>
              <a:ext uri="{FF2B5EF4-FFF2-40B4-BE49-F238E27FC236}">
                <a16:creationId xmlns:a16="http://schemas.microsoft.com/office/drawing/2014/main" id="{910E5C52-9556-44AD-F3E2-216577EC82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900739" y="5046003"/>
            <a:ext cx="3261616" cy="85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77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81FF656-2C58-0C51-FD2D-7392978EE1A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724400" y="6516000"/>
            <a:ext cx="2743200" cy="156714"/>
          </a:xfrm>
        </p:spPr>
        <p:txBody>
          <a:bodyPr/>
          <a:lstStyle/>
          <a:p>
            <a:pPr algn="ctr"/>
            <a:fld id="{50DACC5B-AA33-6149-9013-642E7806161A}" type="slidenum">
              <a:rPr kumimoji="1" lang="ko-KR" altLang="en-US" smtClean="0"/>
              <a:pPr algn="ctr"/>
              <a:t>6</a:t>
            </a:fld>
            <a:endParaRPr kumimoji="1" lang="ko-KR" altLang="en-US" dirty="0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C91B5D4-DA01-5677-CEC1-78988C08A8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tx1"/>
                </a:solidFill>
                <a:latin typeface="+mn-ea"/>
                <a:ea typeface="+mn-ea"/>
              </a:rPr>
              <a:t>민중의 노래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8174EAA-B59A-2F66-0E55-E09AACA0A96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70019" y="3179186"/>
            <a:ext cx="5407453" cy="2838951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9D58321-35DF-2D40-F5BC-50511F60832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266686" y="2415951"/>
            <a:ext cx="5426548" cy="3502616"/>
          </a:xfrm>
          <a:prstGeom prst="rect">
            <a:avLst/>
          </a:prstGeom>
        </p:spPr>
      </p:pic>
      <p:sp>
        <p:nvSpPr>
          <p:cNvPr id="7" name="사각형: 잘린 대각선 방향 모서리 6">
            <a:extLst>
              <a:ext uri="{FF2B5EF4-FFF2-40B4-BE49-F238E27FC236}">
                <a16:creationId xmlns:a16="http://schemas.microsoft.com/office/drawing/2014/main" id="{159978A3-28BF-D403-7118-C4602F95F550}"/>
              </a:ext>
            </a:extLst>
          </p:cNvPr>
          <p:cNvSpPr/>
          <p:nvPr/>
        </p:nvSpPr>
        <p:spPr>
          <a:xfrm>
            <a:off x="10273396" y="827999"/>
            <a:ext cx="660174" cy="80921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DF2ECD-CEAD-19FF-2FF6-CAB281C3814D}"/>
              </a:ext>
            </a:extLst>
          </p:cNvPr>
          <p:cNvSpPr txBox="1"/>
          <p:nvPr/>
        </p:nvSpPr>
        <p:spPr>
          <a:xfrm>
            <a:off x="10350795" y="1242356"/>
            <a:ext cx="5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반주</a:t>
            </a:r>
            <a:endParaRPr lang="en-US" altLang="ko-KR" sz="900" dirty="0">
              <a:latin typeface="나눔손글씨 힘내라는 말보단" panose="02000503000000000000" pitchFamily="2" charset="-127"/>
              <a:ea typeface="나눔손글씨 힘내라는 말보단" panose="02000503000000000000" pitchFamily="2" charset="-127"/>
            </a:endParaRPr>
          </a:p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감상하기</a:t>
            </a:r>
          </a:p>
        </p:txBody>
      </p:sp>
      <p:sp>
        <p:nvSpPr>
          <p:cNvPr id="11" name="사각형: 잘린 대각선 방향 모서리 10">
            <a:extLst>
              <a:ext uri="{FF2B5EF4-FFF2-40B4-BE49-F238E27FC236}">
                <a16:creationId xmlns:a16="http://schemas.microsoft.com/office/drawing/2014/main" id="{FEBD4112-410C-D8E0-62EE-DDE170DCE595}"/>
              </a:ext>
            </a:extLst>
          </p:cNvPr>
          <p:cNvSpPr/>
          <p:nvPr/>
        </p:nvSpPr>
        <p:spPr>
          <a:xfrm>
            <a:off x="9502468" y="820638"/>
            <a:ext cx="660174" cy="80921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59FB13-3F0A-FF66-2980-D1FD447956BF}"/>
              </a:ext>
            </a:extLst>
          </p:cNvPr>
          <p:cNvSpPr txBox="1"/>
          <p:nvPr/>
        </p:nvSpPr>
        <p:spPr>
          <a:xfrm>
            <a:off x="9579867" y="1234995"/>
            <a:ext cx="525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노래</a:t>
            </a:r>
            <a:endParaRPr lang="en-US" altLang="ko-KR" sz="900" dirty="0">
              <a:latin typeface="나눔손글씨 힘내라는 말보단" panose="02000503000000000000" pitchFamily="2" charset="-127"/>
              <a:ea typeface="나눔손글씨 힘내라는 말보단" panose="02000503000000000000" pitchFamily="2" charset="-127"/>
            </a:endParaRPr>
          </a:p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감상하기</a:t>
            </a:r>
          </a:p>
        </p:txBody>
      </p:sp>
      <p:sp>
        <p:nvSpPr>
          <p:cNvPr id="16" name="사각형: 잘린 대각선 방향 모서리 15">
            <a:extLst>
              <a:ext uri="{FF2B5EF4-FFF2-40B4-BE49-F238E27FC236}">
                <a16:creationId xmlns:a16="http://schemas.microsoft.com/office/drawing/2014/main" id="{9C2F8400-78C4-FFA7-57C7-DC2CD9FF1618}"/>
              </a:ext>
            </a:extLst>
          </p:cNvPr>
          <p:cNvSpPr/>
          <p:nvPr/>
        </p:nvSpPr>
        <p:spPr>
          <a:xfrm>
            <a:off x="11044324" y="839863"/>
            <a:ext cx="660174" cy="809211"/>
          </a:xfrm>
          <a:prstGeom prst="snip2Diag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55D62-677C-CAA8-78B9-17962307CB8F}"/>
              </a:ext>
            </a:extLst>
          </p:cNvPr>
          <p:cNvSpPr txBox="1"/>
          <p:nvPr/>
        </p:nvSpPr>
        <p:spPr>
          <a:xfrm>
            <a:off x="11092274" y="1254220"/>
            <a:ext cx="584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뮤지컬 장면</a:t>
            </a:r>
            <a:endParaRPr lang="en-US" altLang="ko-KR" sz="900" dirty="0">
              <a:latin typeface="나눔손글씨 힘내라는 말보단" panose="02000503000000000000" pitchFamily="2" charset="-127"/>
              <a:ea typeface="나눔손글씨 힘내라는 말보단" panose="02000503000000000000" pitchFamily="2" charset="-127"/>
            </a:endParaRPr>
          </a:p>
          <a:p>
            <a:pPr algn="ctr"/>
            <a:r>
              <a:rPr lang="ko-KR" altLang="en-US" sz="900" dirty="0">
                <a:latin typeface="나눔손글씨 힘내라는 말보단" panose="02000503000000000000" pitchFamily="2" charset="-127"/>
                <a:ea typeface="나눔손글씨 힘내라는 말보단" panose="02000503000000000000" pitchFamily="2" charset="-127"/>
              </a:rPr>
              <a:t>감상하기</a:t>
            </a:r>
          </a:p>
        </p:txBody>
      </p:sp>
      <p:pic>
        <p:nvPicPr>
          <p:cNvPr id="19" name="[아침나라 중음②]_1단원_교과서_25쪽_민중의 노래_노래">
            <a:hlinkClick r:id="" action="ppaction://media"/>
            <a:extLst>
              <a:ext uri="{FF2B5EF4-FFF2-40B4-BE49-F238E27FC236}">
                <a16:creationId xmlns:a16="http://schemas.microsoft.com/office/drawing/2014/main" id="{8DB979C5-9595-BC5C-2B0B-C91642E42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3675" y="887199"/>
            <a:ext cx="358008" cy="358008"/>
          </a:xfrm>
          <a:prstGeom prst="rect">
            <a:avLst/>
          </a:prstGeom>
        </p:spPr>
      </p:pic>
      <p:pic>
        <p:nvPicPr>
          <p:cNvPr id="20" name="[아침나라 중음②]_1단원_교과서_25쪽_민중의 노래_반주_80">
            <a:hlinkClick r:id="" action="ppaction://media"/>
            <a:extLst>
              <a:ext uri="{FF2B5EF4-FFF2-40B4-BE49-F238E27FC236}">
                <a16:creationId xmlns:a16="http://schemas.microsoft.com/office/drawing/2014/main" id="{04AEA5C1-D272-A641-48D8-ECB41FD1595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446202" y="894510"/>
            <a:ext cx="334810" cy="334810"/>
          </a:xfrm>
          <a:prstGeom prst="rect">
            <a:avLst/>
          </a:prstGeom>
        </p:spPr>
      </p:pic>
      <p:sp>
        <p:nvSpPr>
          <p:cNvPr id="21" name="실행 단추: 앞으로 또는 다음으로 이동 20">
            <a:hlinkClick r:id="rId9" highlightClick="1"/>
            <a:extLst>
              <a:ext uri="{FF2B5EF4-FFF2-40B4-BE49-F238E27FC236}">
                <a16:creationId xmlns:a16="http://schemas.microsoft.com/office/drawing/2014/main" id="{EF49599D-098B-A22F-E900-575F4C3D534B}"/>
              </a:ext>
            </a:extLst>
          </p:cNvPr>
          <p:cNvSpPr/>
          <p:nvPr/>
        </p:nvSpPr>
        <p:spPr>
          <a:xfrm>
            <a:off x="11186292" y="916082"/>
            <a:ext cx="376238" cy="338138"/>
          </a:xfrm>
          <a:prstGeom prst="actionButtonForwardNex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B8BF996B-0418-757B-FBFA-DAFBC4417D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35A1FB44-0F6D-C0CE-4A92-18678CAE1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787002" y="2006839"/>
            <a:ext cx="775398" cy="413546"/>
          </a:xfrm>
          <a:prstGeom prst="rect">
            <a:avLst/>
          </a:prstGeom>
        </p:spPr>
      </p:pic>
      <p:pic>
        <p:nvPicPr>
          <p:cNvPr id="22" name="그래픽 21">
            <a:extLst>
              <a:ext uri="{FF2B5EF4-FFF2-40B4-BE49-F238E27FC236}">
                <a16:creationId xmlns:a16="http://schemas.microsoft.com/office/drawing/2014/main" id="{A3E79125-A1F6-0825-E37C-5F00A41EE8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01863" y="2263877"/>
            <a:ext cx="570277" cy="304148"/>
          </a:xfrm>
          <a:prstGeom prst="rect">
            <a:avLst/>
          </a:prstGeom>
        </p:spPr>
      </p:pic>
      <p:pic>
        <p:nvPicPr>
          <p:cNvPr id="24" name="그래픽 23">
            <a:extLst>
              <a:ext uri="{FF2B5EF4-FFF2-40B4-BE49-F238E27FC236}">
                <a16:creationId xmlns:a16="http://schemas.microsoft.com/office/drawing/2014/main" id="{1D553EAF-17EE-1FB3-E0B1-8CA822A53D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29473" y="1868832"/>
            <a:ext cx="338610" cy="790090"/>
          </a:xfrm>
          <a:prstGeom prst="rect">
            <a:avLst/>
          </a:prstGeom>
        </p:spPr>
      </p:pic>
      <p:pic>
        <p:nvPicPr>
          <p:cNvPr id="25" name="그래픽 24">
            <a:extLst>
              <a:ext uri="{FF2B5EF4-FFF2-40B4-BE49-F238E27FC236}">
                <a16:creationId xmlns:a16="http://schemas.microsoft.com/office/drawing/2014/main" id="{437F68C1-8510-614A-B56F-1FE71523E2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81873" y="2263876"/>
            <a:ext cx="234619" cy="547445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46785B1-8B7D-3DF8-C6C0-354AE646F8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6200000">
            <a:off x="1737097" y="1007181"/>
            <a:ext cx="554412" cy="166324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8570B37B-CBA7-5CC0-7913-C780D7E4B7C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162192">
            <a:off x="4467075" y="1887671"/>
            <a:ext cx="411756" cy="123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0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감사합니다</a:t>
            </a:r>
            <a:r>
              <a:rPr kumimoji="1" lang="en-US" altLang="ko-KR" dirty="0">
                <a:latin typeface="+mj-ea"/>
                <a:ea typeface="+mj-ea"/>
              </a:rPr>
              <a:t>.</a:t>
            </a:r>
            <a:endParaRPr kumimoji="1" lang="ko-KR" altLang="en-US" dirty="0">
              <a:latin typeface="+mj-ea"/>
              <a:ea typeface="+mj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j-ea"/>
                <a:ea typeface="+mj-ea"/>
              </a:rPr>
              <a:t>아침나라 음악 </a:t>
            </a:r>
            <a:r>
              <a:rPr kumimoji="1" lang="en-US" altLang="ko-KR" dirty="0">
                <a:latin typeface="+mj-ea"/>
                <a:ea typeface="+mj-ea"/>
              </a:rPr>
              <a:t>PPT</a:t>
            </a:r>
            <a:endParaRPr kumimoji="1" lang="ko-KR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1857</TotalTime>
  <Words>291</Words>
  <Application>Microsoft Office PowerPoint</Application>
  <PresentationFormat>와이드스크린</PresentationFormat>
  <Paragraphs>65</Paragraphs>
  <Slides>7</Slides>
  <Notes>0</Notes>
  <HiddenSlides>0</HiddenSlides>
  <MMClips>4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7</vt:i4>
      </vt:variant>
    </vt:vector>
  </HeadingPairs>
  <TitlesOfParts>
    <vt:vector size="18" baseType="lpstr">
      <vt:lpstr>Spoqa Han Sans Neo</vt:lpstr>
      <vt:lpstr>맑은 고딕</vt:lpstr>
      <vt:lpstr>NanumGothicExtraBold</vt:lpstr>
      <vt:lpstr>Arial</vt:lpstr>
      <vt:lpstr>나눔손글씨 힘내라는 말보단</vt:lpstr>
      <vt:lpstr>함초롬돋움</vt:lpstr>
      <vt:lpstr>나눔고딕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황근식</cp:lastModifiedBy>
  <cp:revision>145</cp:revision>
  <dcterms:created xsi:type="dcterms:W3CDTF">2024-07-03T01:17:18Z</dcterms:created>
  <dcterms:modified xsi:type="dcterms:W3CDTF">2024-09-02T08:48:45Z</dcterms:modified>
</cp:coreProperties>
</file>