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7"/>
  </p:notesMasterIdLst>
  <p:handoutMasterIdLst>
    <p:handoutMasterId r:id="rId18"/>
  </p:handoutMasterIdLst>
  <p:sldIdLst>
    <p:sldId id="300" r:id="rId5"/>
    <p:sldId id="305" r:id="rId6"/>
    <p:sldId id="304" r:id="rId7"/>
    <p:sldId id="367" r:id="rId8"/>
    <p:sldId id="378" r:id="rId9"/>
    <p:sldId id="379" r:id="rId10"/>
    <p:sldId id="377" r:id="rId11"/>
    <p:sldId id="380" r:id="rId12"/>
    <p:sldId id="381" r:id="rId13"/>
    <p:sldId id="372" r:id="rId14"/>
    <p:sldId id="316" r:id="rId15"/>
    <p:sldId id="295" r:id="rId16"/>
  </p:sldIdLst>
  <p:sldSz cx="12192000" cy="6858000"/>
  <p:notesSz cx="6858000" cy="9144000"/>
  <p:embeddedFontLst>
    <p:embeddedFont>
      <p:font typeface="NanumGothicExtraBold" panose="020D0904000000000000" pitchFamily="50" charset="-127"/>
      <p:bold r:id="rId19"/>
    </p:embeddedFont>
    <p:embeddedFont>
      <p:font typeface="나눔고딕" panose="020D0604000000000000" pitchFamily="50" charset="-127"/>
      <p:regular r:id="rId20"/>
      <p:bold r:id="rId21"/>
    </p:embeddedFont>
    <p:embeddedFont>
      <p:font typeface="나눔고딕" panose="020D0604000000000000" pitchFamily="50" charset="-127"/>
      <p:regular r:id="rId20"/>
      <p:bold r:id="rId21"/>
    </p:embeddedFont>
    <p:embeddedFont>
      <p:font typeface="맑은 고딕" panose="020B0503020000020004" pitchFamily="50" charset="-127"/>
      <p:regular r:id="rId22"/>
      <p:bold r:id="rId23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DF00"/>
    <a:srgbClr val="DFAE00"/>
    <a:srgbClr val="5F3F00"/>
    <a:srgbClr val="BABF00"/>
    <a:srgbClr val="002FDF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37"/>
    <p:restoredTop sz="94663"/>
  </p:normalViewPr>
  <p:slideViewPr>
    <p:cSldViewPr snapToGrid="0" showGuides="1">
      <p:cViewPr varScale="1">
        <p:scale>
          <a:sx n="97" d="100"/>
          <a:sy n="97" d="100"/>
        </p:scale>
        <p:origin x="67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2025-09-29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2025-09-29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695105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3.xml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image" Target="../media/image8.png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5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사물놀이</a:t>
            </a:r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08AF4-9292-EC05-11AA-15D38116F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49C1119C-87B1-3186-9E32-04F0D7F01A27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6D0AE4F8-418A-7D09-B982-2ECD2D3FFC74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4FB8E357-9C88-6C79-5CC8-EA14A83E9E97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사물놀이가 행사나 공연에서 연주된 사례 찾기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AC2E5A1C-84C7-EC41-4CE4-5A3CBBBCFB84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3: </a:t>
            </a:r>
            <a:r>
              <a:rPr kumimoji="1" lang="ko-KR" altLang="en-US" dirty="0"/>
              <a:t>사물놀이가 행사나 공연에서 연주된 사례를 찾아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A2CEC1E8-4876-3BCA-6284-82D63F223126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사물놀이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A4CE981D-4E28-4097-614D-9A87CD990A25}"/>
              </a:ext>
            </a:extLst>
          </p:cNvPr>
          <p:cNvSpPr txBox="1">
            <a:spLocks/>
          </p:cNvSpPr>
          <p:nvPr/>
        </p:nvSpPr>
        <p:spPr>
          <a:xfrm>
            <a:off x="810087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24~25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07952B-9779-7D1C-78B6-67DE8E5F24A0}"/>
              </a:ext>
            </a:extLst>
          </p:cNvPr>
          <p:cNvSpPr txBox="1"/>
          <p:nvPr/>
        </p:nvSpPr>
        <p:spPr>
          <a:xfrm>
            <a:off x="1106645" y="1621338"/>
            <a:ext cx="84601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디지털 기기를 활용하여 사물놀이가 행사나 공연에서 쓰인 사례를 찾아 </a:t>
            </a:r>
            <a:r>
              <a:rPr lang="ko-KR" altLang="en-US" sz="1800" i="0" u="none" strike="noStrike" baseline="0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봅시다</a:t>
            </a:r>
            <a:r>
              <a:rPr lang="en-US" altLang="ko-KR" sz="1800" i="0" u="none" strike="noStrike" baseline="0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algn="just"/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lang="ko-KR" altLang="en-US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조사한 사례를 모둠 친구들과 함께 감상해 </a:t>
            </a:r>
            <a:r>
              <a:rPr lang="ko-KR" altLang="en-US" sz="1800" i="0" u="none" strike="noStrike" baseline="0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봅시다</a:t>
            </a:r>
            <a:r>
              <a:rPr lang="en-US" altLang="ko-KR" sz="1800" i="0" u="none" strike="noStrike" baseline="0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 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71DFDA2E-4172-0399-F64E-5FB593681534}"/>
              </a:ext>
            </a:extLst>
          </p:cNvPr>
          <p:cNvSpPr txBox="1">
            <a:spLocks/>
          </p:cNvSpPr>
          <p:nvPr/>
        </p:nvSpPr>
        <p:spPr>
          <a:xfrm>
            <a:off x="810087" y="2866737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사물놀이가 행사나 공연에서 연주된 사례 발표하기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984F96-2F4E-C149-DC50-9455246E2FF5}"/>
              </a:ext>
            </a:extLst>
          </p:cNvPr>
          <p:cNvSpPr txBox="1"/>
          <p:nvPr/>
        </p:nvSpPr>
        <p:spPr>
          <a:xfrm>
            <a:off x="1124732" y="3490526"/>
            <a:ext cx="905165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lang="ko-KR" altLang="en-US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사물놀이 연주 동영상을 학급 친구들에게 발표해 </a:t>
            </a:r>
            <a:r>
              <a:rPr lang="ko-KR" altLang="en-US" sz="1800" i="0" u="none" strike="noStrike" baseline="0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봅시다</a:t>
            </a:r>
            <a:r>
              <a:rPr lang="en-US" altLang="ko-KR" sz="1800" i="0" u="none" strike="noStrike" baseline="0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algn="just"/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lang="ko-KR" altLang="en-US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다양한 사물놀이 영상을 감상한 느낌을 발표해 </a:t>
            </a:r>
            <a:r>
              <a:rPr lang="ko-KR" altLang="en-US" sz="1800" i="0" u="none" strike="noStrike" baseline="0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봅시다</a:t>
            </a:r>
            <a:r>
              <a:rPr lang="en-US" altLang="ko-KR" sz="1800" i="0" u="none" strike="noStrike" baseline="0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algn="just"/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lang="ko-KR" altLang="en-US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사물놀이가 행사나 공연의 배경 음악으로 쓰인 이유를 생각하고 이야기 나</a:t>
            </a:r>
            <a:r>
              <a:rPr lang="ko-KR" altLang="en-US" b="0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누어 봅시다</a:t>
            </a:r>
            <a:r>
              <a:rPr lang="en-US" altLang="ko-KR" b="0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r>
              <a:rPr lang="en-US" altLang="ko-KR" sz="1800" i="0" u="none" strike="noStrike" baseline="0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D6A0C697-FFD6-D50D-314B-9B7A7F65F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830" y="4437872"/>
            <a:ext cx="7382905" cy="96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3017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4" name="텍스트 개체 틀 2">
            <a:extLst>
              <a:ext uri="{FF2B5EF4-FFF2-40B4-BE49-F238E27FC236}">
                <a16:creationId xmlns:a16="http://schemas.microsoft.com/office/drawing/2014/main" id="{FE3660F0-5DA2-75DB-4E6E-9F9DFA91B1A8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정리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5D8F2A4B-B29D-8C87-0FF8-2ECFC3239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90787"/>
            <a:ext cx="8326012" cy="2067213"/>
          </a:xfrm>
          <a:prstGeom prst="rect">
            <a:avLst/>
          </a:prstGeom>
        </p:spPr>
      </p:pic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8407C287-0CA3-5F7C-1007-2CCA2379F31F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사물놀이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4D446B37-F067-2F18-3454-BDF9D7B67343}"/>
              </a:ext>
            </a:extLst>
          </p:cNvPr>
          <p:cNvSpPr txBox="1">
            <a:spLocks/>
          </p:cNvSpPr>
          <p:nvPr/>
        </p:nvSpPr>
        <p:spPr>
          <a:xfrm>
            <a:off x="810087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24~25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708FE70E-9F43-DA6F-A021-34B1C184B8B4}"/>
              </a:ext>
            </a:extLst>
          </p:cNvPr>
          <p:cNvSpPr/>
          <p:nvPr/>
        </p:nvSpPr>
        <p:spPr>
          <a:xfrm>
            <a:off x="1838632" y="2376882"/>
            <a:ext cx="8780207" cy="1713517"/>
          </a:xfrm>
          <a:prstGeom prst="roundRect">
            <a:avLst/>
          </a:prstGeom>
          <a:solidFill>
            <a:schemeClr val="bg1"/>
          </a:solidFill>
          <a:ln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0F6934-46B9-94F6-CE0B-F6BE97999B59}"/>
              </a:ext>
            </a:extLst>
          </p:cNvPr>
          <p:cNvSpPr txBox="1"/>
          <p:nvPr/>
        </p:nvSpPr>
        <p:spPr>
          <a:xfrm>
            <a:off x="2012656" y="2348196"/>
            <a:ext cx="6757718" cy="1688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 </a:t>
            </a:r>
            <a:r>
              <a:rPr kumimoji="1" lang="ko-KR" altLang="en-US" sz="2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사물놀이에 쓰이는 악기를 알고 </a:t>
            </a:r>
            <a:r>
              <a:rPr kumimoji="1" lang="ko-KR" altLang="en-US" sz="24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별달거리장단을</a:t>
            </a:r>
            <a:r>
              <a:rPr kumimoji="1" lang="ko-KR" altLang="en-US" sz="2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구음으로 합주할 수 있나요</a:t>
            </a:r>
            <a:r>
              <a:rPr kumimoji="1" lang="en-US" altLang="ko-KR" sz="2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  <a:endParaRPr lang="en-US" altLang="ko-KR" sz="2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50000"/>
              </a:lnSpc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사물놀이가 사용된 사례를 찾아 감상했나요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  <a:endParaRPr lang="ko-KR" altLang="en-US" sz="2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06866C62-340E-9787-E9A6-29B29DEF6C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0917" t="-1147"/>
          <a:stretch/>
        </p:blipFill>
        <p:spPr>
          <a:xfrm>
            <a:off x="9043332" y="3544128"/>
            <a:ext cx="1041739" cy="407129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F7B0972C-44E1-DCB9-41BD-1AF8375483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0917" t="-1147"/>
          <a:stretch/>
        </p:blipFill>
        <p:spPr>
          <a:xfrm>
            <a:off x="9043332" y="2703179"/>
            <a:ext cx="1041739" cy="40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7777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5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사물놀이</a:t>
            </a: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7F56D705-5941-BB71-8A28-07EF881DA186}"/>
              </a:ext>
            </a:extLst>
          </p:cNvPr>
          <p:cNvSpPr txBox="1">
            <a:spLocks/>
          </p:cNvSpPr>
          <p:nvPr/>
        </p:nvSpPr>
        <p:spPr>
          <a:xfrm>
            <a:off x="0" y="1489139"/>
            <a:ext cx="12192000" cy="784483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ko-KR" altLang="en-US" sz="3200" dirty="0"/>
              <a:t>국악 공연을 관람한 경험을 이야기해 봅시다</a:t>
            </a:r>
            <a:r>
              <a:rPr kumimoji="1" lang="en-US" altLang="ko-KR" sz="3200" dirty="0"/>
              <a:t>.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E21FEBDE-BD9B-706F-6DAC-8FA638B9A795}"/>
              </a:ext>
            </a:extLst>
          </p:cNvPr>
          <p:cNvSpPr txBox="1">
            <a:spLocks/>
          </p:cNvSpPr>
          <p:nvPr/>
        </p:nvSpPr>
        <p:spPr>
          <a:xfrm>
            <a:off x="810087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24~25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47FF25D7-41DD-65DF-2FFB-9CD7C46B5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243" y="2401469"/>
            <a:ext cx="247685" cy="257211"/>
          </a:xfrm>
          <a:prstGeom prst="rect">
            <a:avLst/>
          </a:prstGeom>
        </p:spPr>
      </p:pic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6705B5AC-8966-CB31-ACAA-FB6256A9E9C2}"/>
              </a:ext>
            </a:extLst>
          </p:cNvPr>
          <p:cNvSpPr txBox="1">
            <a:spLocks/>
          </p:cNvSpPr>
          <p:nvPr/>
        </p:nvSpPr>
        <p:spPr>
          <a:xfrm>
            <a:off x="2726088" y="2396059"/>
            <a:ext cx="2169629" cy="3272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None/>
            </a:pPr>
            <a:r>
              <a:rPr kumimoji="1" lang="ko-KR" altLang="en-US" sz="1800" dirty="0">
                <a:solidFill>
                  <a:schemeClr val="tx1"/>
                </a:solidFill>
              </a:rPr>
              <a:t>한국민속촌에서 풍물놀이를 본 적이 있는데 흥겨운 느낌이 들었어</a:t>
            </a:r>
            <a:r>
              <a:rPr kumimoji="1" lang="en-US" altLang="ko-KR" sz="18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3" name="텍스트 개체 틀 3">
            <a:extLst>
              <a:ext uri="{FF2B5EF4-FFF2-40B4-BE49-F238E27FC236}">
                <a16:creationId xmlns:a16="http://schemas.microsoft.com/office/drawing/2014/main" id="{1A63C50A-2B50-86BC-1827-799B24CCD006}"/>
              </a:ext>
            </a:extLst>
          </p:cNvPr>
          <p:cNvSpPr txBox="1">
            <a:spLocks/>
          </p:cNvSpPr>
          <p:nvPr/>
        </p:nvSpPr>
        <p:spPr>
          <a:xfrm>
            <a:off x="5423546" y="2411100"/>
            <a:ext cx="2656660" cy="624420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None/>
            </a:pPr>
            <a:r>
              <a:rPr kumimoji="1" lang="en-US" altLang="ko-KR" sz="1800" dirty="0">
                <a:solidFill>
                  <a:schemeClr val="tx1"/>
                </a:solidFill>
              </a:rPr>
              <a:t>TV</a:t>
            </a:r>
            <a:r>
              <a:rPr kumimoji="1" lang="ko-KR" altLang="en-US" sz="1800" dirty="0">
                <a:solidFill>
                  <a:schemeClr val="tx1"/>
                </a:solidFill>
              </a:rPr>
              <a:t>에서 국악 공연에 맞추어 춤을 추는 비보이를 본 적이 있는데 무척 신이 났어</a:t>
            </a:r>
            <a:r>
              <a:rPr kumimoji="1" lang="en-US" altLang="ko-KR" sz="18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C540FC67-C868-E886-FD21-0A8B384A1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90787"/>
            <a:ext cx="8326012" cy="2067213"/>
          </a:xfrm>
          <a:prstGeom prst="rect">
            <a:avLst/>
          </a:prstGeom>
        </p:spPr>
      </p:pic>
      <p:sp>
        <p:nvSpPr>
          <p:cNvPr id="8" name="텍스트 개체 틀 3">
            <a:extLst>
              <a:ext uri="{FF2B5EF4-FFF2-40B4-BE49-F238E27FC236}">
                <a16:creationId xmlns:a16="http://schemas.microsoft.com/office/drawing/2014/main" id="{AE8C4700-6369-21E7-6B0C-EF33B8983028}"/>
              </a:ext>
            </a:extLst>
          </p:cNvPr>
          <p:cNvSpPr txBox="1">
            <a:spLocks/>
          </p:cNvSpPr>
          <p:nvPr/>
        </p:nvSpPr>
        <p:spPr>
          <a:xfrm>
            <a:off x="8608035" y="2411100"/>
            <a:ext cx="2252680" cy="624420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None/>
            </a:pPr>
            <a:r>
              <a:rPr kumimoji="1" lang="ko-KR" altLang="en-US" sz="1800" dirty="0">
                <a:solidFill>
                  <a:schemeClr val="tx1"/>
                </a:solidFill>
              </a:rPr>
              <a:t>여행을 가다 공항에서 판소리 공연을 본 적이 있는데 소리꾼의 이야기가 재미있었어</a:t>
            </a:r>
            <a:r>
              <a:rPr kumimoji="1" lang="en-US" altLang="ko-KR" sz="18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6731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2043279"/>
            <a:ext cx="12192000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 err="1"/>
              <a:t>별달거리장단을</a:t>
            </a:r>
            <a:r>
              <a:rPr kumimoji="1" lang="ko-KR" altLang="en-US" sz="3200" dirty="0"/>
              <a:t> 익혀 구음으로 합주하고</a:t>
            </a:r>
            <a:r>
              <a:rPr kumimoji="1" lang="en-US" altLang="ko-KR" sz="3200" dirty="0"/>
              <a:t>, </a:t>
            </a:r>
          </a:p>
          <a:p>
            <a:pPr indent="0" algn="ctr">
              <a:buNone/>
            </a:pPr>
            <a:r>
              <a:rPr kumimoji="1" lang="ko-KR" altLang="en-US" sz="3200" dirty="0"/>
              <a:t>사물악기가 사용된 </a:t>
            </a:r>
            <a:r>
              <a:rPr kumimoji="1" lang="ko-KR" altLang="en-US" sz="3200" dirty="0" err="1"/>
              <a:t>국악곡을</a:t>
            </a:r>
            <a:r>
              <a:rPr kumimoji="1" lang="ko-KR" altLang="en-US" sz="3200" dirty="0"/>
              <a:t> 찾아 감상할 수 있어요</a:t>
            </a:r>
            <a:r>
              <a:rPr kumimoji="1" lang="en-US" altLang="ko-KR" sz="3200" dirty="0"/>
              <a:t>.</a:t>
            </a:r>
            <a:endParaRPr kumimoji="1" lang="ko-KR" altLang="en-US" sz="3200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7FC24FDC-DCD5-CE29-6428-050FC8E75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90787"/>
            <a:ext cx="8326012" cy="2067213"/>
          </a:xfrm>
          <a:prstGeom prst="rect">
            <a:avLst/>
          </a:prstGeom>
        </p:spPr>
      </p:pic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191B779F-6192-3713-CB9F-008892CAB3BB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사물놀이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CA5E9364-CDF5-BC08-A503-700891C16BAA}"/>
              </a:ext>
            </a:extLst>
          </p:cNvPr>
          <p:cNvSpPr txBox="1">
            <a:spLocks/>
          </p:cNvSpPr>
          <p:nvPr/>
        </p:nvSpPr>
        <p:spPr>
          <a:xfrm>
            <a:off x="810087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24~25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A1C67-48CC-BA51-EDFC-DA55B8497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12FD5FBB-B1AC-08BD-3E67-6EA4E4A61D32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A25A383D-36DB-C3F6-DBDD-122436C9569D}"/>
              </a:ext>
            </a:extLst>
          </p:cNvPr>
          <p:cNvSpPr txBox="1">
            <a:spLocks/>
          </p:cNvSpPr>
          <p:nvPr/>
        </p:nvSpPr>
        <p:spPr>
          <a:xfrm>
            <a:off x="792000" y="20011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“</a:t>
            </a:r>
            <a:r>
              <a:rPr kumimoji="1" lang="ko-KR" altLang="en-US" dirty="0"/>
              <a:t>영남가락</a:t>
            </a:r>
            <a:r>
              <a:rPr kumimoji="1" lang="en-US" altLang="ko-KR" dirty="0"/>
              <a:t>” </a:t>
            </a:r>
            <a:r>
              <a:rPr kumimoji="1" lang="ko-KR" altLang="en-US" dirty="0"/>
              <a:t>중 </a:t>
            </a:r>
            <a:r>
              <a:rPr kumimoji="1" lang="en-US" altLang="ko-KR" dirty="0"/>
              <a:t>‘</a:t>
            </a:r>
            <a:r>
              <a:rPr kumimoji="1" lang="ko-KR" altLang="en-US" dirty="0" err="1"/>
              <a:t>별달거리</a:t>
            </a:r>
            <a:r>
              <a:rPr kumimoji="1" lang="en-US" altLang="ko-KR" dirty="0"/>
              <a:t>’</a:t>
            </a:r>
            <a:r>
              <a:rPr kumimoji="1" lang="ko-KR" altLang="en-US" dirty="0"/>
              <a:t>를 감상하고 사물놀이에 쓰이는 악기를 알아봅시다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CCF33D27-012D-73CE-FD86-44553417553D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E71ADCBE-932A-250A-F56C-A94E1E219D93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‘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별달거리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’ 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감상하고 알아보기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1E0C3FE0-B3E5-DF61-40B3-8DB3E958136D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사물놀이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C5BCE4EE-355A-CDBB-A561-A6DFE3AAF6D8}"/>
              </a:ext>
            </a:extLst>
          </p:cNvPr>
          <p:cNvSpPr txBox="1">
            <a:spLocks/>
          </p:cNvSpPr>
          <p:nvPr/>
        </p:nvSpPr>
        <p:spPr>
          <a:xfrm>
            <a:off x="1726352" y="605193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24~25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2AE573A4-4DFE-0851-BA14-D9466F4960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1587" y="1956738"/>
            <a:ext cx="6610375" cy="153473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69766AE4-BE38-527A-78F6-944D6A7190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1586" y="4334061"/>
            <a:ext cx="6618431" cy="1201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47325FD-50E5-6CEA-B5F8-D83021101815}"/>
              </a:ext>
            </a:extLst>
          </p:cNvPr>
          <p:cNvSpPr txBox="1"/>
          <p:nvPr/>
        </p:nvSpPr>
        <p:spPr>
          <a:xfrm>
            <a:off x="1136144" y="155107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사물놀이를</a:t>
            </a:r>
            <a:r>
              <a:rPr kumimoji="1"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알아봅시다</a:t>
            </a:r>
            <a:r>
              <a:rPr kumimoji="1"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en-US" altLang="ko-KR" sz="1800" i="0" u="none" strike="noStrike" baseline="0" dirty="0">
              <a:solidFill>
                <a:srgbClr val="211D1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C64E0F-1287-EA3A-4C12-DEA30B5C5C7F}"/>
              </a:ext>
            </a:extLst>
          </p:cNvPr>
          <p:cNvSpPr txBox="1"/>
          <p:nvPr/>
        </p:nvSpPr>
        <p:spPr>
          <a:xfrm>
            <a:off x="1136144" y="388506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ko-KR" altLang="en-US" sz="180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별달거리를</a:t>
            </a:r>
            <a:r>
              <a:rPr kumimoji="1"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알아봅시다</a:t>
            </a:r>
            <a:r>
              <a:rPr kumimoji="1"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en-US" altLang="ko-KR" sz="1800" i="0" u="none" strike="noStrike" baseline="0" dirty="0">
              <a:solidFill>
                <a:srgbClr val="211D1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3" name="5-1-8-01 [별달거리] “영남가락“ 중 '별달거리'(감상)">
            <a:hlinkClick r:id="" action="ppaction://media"/>
            <a:extLst>
              <a:ext uri="{FF2B5EF4-FFF2-40B4-BE49-F238E27FC236}">
                <a16:creationId xmlns:a16="http://schemas.microsoft.com/office/drawing/2014/main" id="{30E65366-99C4-3469-6FC7-901E2C84CB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17151" y="4731050"/>
            <a:ext cx="407521" cy="407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88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8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6B4F43-9611-8693-C7B1-E1009A2E0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6753C8E-8754-0D8C-068C-D56DF370F07B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03217597-2BC2-1445-37C7-2CD4FEF05661}"/>
              </a:ext>
            </a:extLst>
          </p:cNvPr>
          <p:cNvSpPr txBox="1">
            <a:spLocks/>
          </p:cNvSpPr>
          <p:nvPr/>
        </p:nvSpPr>
        <p:spPr>
          <a:xfrm>
            <a:off x="792000" y="20011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“</a:t>
            </a:r>
            <a:r>
              <a:rPr kumimoji="1" lang="ko-KR" altLang="en-US" dirty="0"/>
              <a:t>영남가락</a:t>
            </a:r>
            <a:r>
              <a:rPr kumimoji="1" lang="en-US" altLang="ko-KR" dirty="0"/>
              <a:t>” </a:t>
            </a:r>
            <a:r>
              <a:rPr kumimoji="1" lang="ko-KR" altLang="en-US" dirty="0"/>
              <a:t>중 </a:t>
            </a:r>
            <a:r>
              <a:rPr kumimoji="1" lang="en-US" altLang="ko-KR" dirty="0"/>
              <a:t>‘</a:t>
            </a:r>
            <a:r>
              <a:rPr kumimoji="1" lang="ko-KR" altLang="en-US" dirty="0" err="1"/>
              <a:t>별달거리</a:t>
            </a:r>
            <a:r>
              <a:rPr kumimoji="1" lang="en-US" altLang="ko-KR" dirty="0"/>
              <a:t>’</a:t>
            </a:r>
            <a:r>
              <a:rPr kumimoji="1" lang="ko-KR" altLang="en-US" dirty="0"/>
              <a:t>를 감상하고 사물놀이에 쓰이는 악기를 알아봅시다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B6CDD0D4-AB0F-CA7E-5959-8B6755777982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5E8E8029-C316-95DD-9C29-69CEA5C8830B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사물놀이에 쓰이는 악기 알아보기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18881FEB-E2F9-BBA2-3989-9793AF51468E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사물놀이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23F50732-F19D-5662-D6F3-03FEF769FB92}"/>
              </a:ext>
            </a:extLst>
          </p:cNvPr>
          <p:cNvSpPr txBox="1">
            <a:spLocks/>
          </p:cNvSpPr>
          <p:nvPr/>
        </p:nvSpPr>
        <p:spPr>
          <a:xfrm>
            <a:off x="1726352" y="605193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24~25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321B95EC-7F19-88D8-79D9-2DBA63FF9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280" y="1601990"/>
            <a:ext cx="5825249" cy="484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5365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A380AF-D237-3D0F-5540-EB2161E594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4D13B162-0B83-8636-47AC-0761B9BDF0AF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C546F052-DCFE-19B6-E3B9-F880106F89D6}"/>
              </a:ext>
            </a:extLst>
          </p:cNvPr>
          <p:cNvSpPr txBox="1">
            <a:spLocks/>
          </p:cNvSpPr>
          <p:nvPr/>
        </p:nvSpPr>
        <p:spPr>
          <a:xfrm>
            <a:off x="792000" y="20011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“</a:t>
            </a:r>
            <a:r>
              <a:rPr kumimoji="1" lang="ko-KR" altLang="en-US" dirty="0"/>
              <a:t>영남가락</a:t>
            </a:r>
            <a:r>
              <a:rPr kumimoji="1" lang="en-US" altLang="ko-KR" dirty="0"/>
              <a:t>” </a:t>
            </a:r>
            <a:r>
              <a:rPr kumimoji="1" lang="ko-KR" altLang="en-US" dirty="0"/>
              <a:t>중 </a:t>
            </a:r>
            <a:r>
              <a:rPr kumimoji="1" lang="en-US" altLang="ko-KR" dirty="0"/>
              <a:t>‘</a:t>
            </a:r>
            <a:r>
              <a:rPr kumimoji="1" lang="ko-KR" altLang="en-US" dirty="0" err="1"/>
              <a:t>별달거리</a:t>
            </a:r>
            <a:r>
              <a:rPr kumimoji="1" lang="en-US" altLang="ko-KR" dirty="0"/>
              <a:t>’</a:t>
            </a:r>
            <a:r>
              <a:rPr kumimoji="1" lang="ko-KR" altLang="en-US" dirty="0"/>
              <a:t>를 감상하고 사물놀이에 쓰이는 악기를 알아봅시다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4CD870B5-D76C-684E-9517-A9FC6781C465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8219AE87-F7A2-4B4C-4EF6-A867DEB3B8B9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사물놀이 악기의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구음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익히기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10CF6856-88AE-3206-DCBD-3CFD8B0CD100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사물놀이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112FFB5E-F1F6-ECEA-E4B5-F027D8A15C54}"/>
              </a:ext>
            </a:extLst>
          </p:cNvPr>
          <p:cNvSpPr txBox="1">
            <a:spLocks/>
          </p:cNvSpPr>
          <p:nvPr/>
        </p:nvSpPr>
        <p:spPr>
          <a:xfrm>
            <a:off x="1726352" y="605193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24~25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9BF55E75-1C60-F1DE-6932-1DEDECECEF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523" y="1583147"/>
            <a:ext cx="5441916" cy="427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945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BBE112-D0B6-1C9B-06DA-3BDF3CDE52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2F508B2E-9B57-D54E-47B5-5A58F9A259A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6259F2A3-04E1-1079-5C30-C4AC479D1466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636E4862-F6D7-411D-2757-90726317A553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별달거리장단의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구음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익히기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D399F898-642D-B652-707E-60776CFE5C12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440490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2: </a:t>
            </a:r>
            <a:r>
              <a:rPr kumimoji="1" lang="ko-KR" altLang="en-US" dirty="0" err="1"/>
              <a:t>별달거리장단을</a:t>
            </a:r>
            <a:r>
              <a:rPr kumimoji="1" lang="ko-KR" altLang="en-US" dirty="0"/>
              <a:t> 익혀 즐겁게 </a:t>
            </a:r>
            <a:r>
              <a:rPr kumimoji="1" lang="ko-KR" altLang="en-US" dirty="0" err="1"/>
              <a:t>구음</a:t>
            </a:r>
            <a:r>
              <a:rPr kumimoji="1" lang="ko-KR" altLang="en-US" dirty="0"/>
              <a:t> 합주를 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3B26E5DF-AC56-E218-D59A-8A0B4EBEBDE4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사물놀이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505A4FE7-A780-C5CF-F86F-0F3C844C58F9}"/>
              </a:ext>
            </a:extLst>
          </p:cNvPr>
          <p:cNvSpPr txBox="1">
            <a:spLocks/>
          </p:cNvSpPr>
          <p:nvPr/>
        </p:nvSpPr>
        <p:spPr>
          <a:xfrm>
            <a:off x="810087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24~25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5C810244-CA2F-3466-C372-6E2CCAEB3D2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17027" y="1818083"/>
            <a:ext cx="6715463" cy="4314865"/>
          </a:xfrm>
          <a:prstGeom prst="rect">
            <a:avLst/>
          </a:prstGeom>
        </p:spPr>
      </p:pic>
      <p:pic>
        <p:nvPicPr>
          <p:cNvPr id="12" name="5-1-8-02 [별달거리] 구음 합주 + 반주">
            <a:hlinkClick r:id="" action="ppaction://media"/>
            <a:extLst>
              <a:ext uri="{FF2B5EF4-FFF2-40B4-BE49-F238E27FC236}">
                <a16:creationId xmlns:a16="http://schemas.microsoft.com/office/drawing/2014/main" id="{48C9C10E-2DF0-B567-A085-5F9A151AAA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078934" y="815179"/>
            <a:ext cx="478596" cy="478596"/>
          </a:xfrm>
          <a:prstGeom prst="rect">
            <a:avLst/>
          </a:prstGeom>
        </p:spPr>
      </p:pic>
      <p:sp>
        <p:nvSpPr>
          <p:cNvPr id="14" name="텍스트 개체 틀 3">
            <a:extLst>
              <a:ext uri="{FF2B5EF4-FFF2-40B4-BE49-F238E27FC236}">
                <a16:creationId xmlns:a16="http://schemas.microsoft.com/office/drawing/2014/main" id="{8CAAFB7D-0ED1-6F05-A378-B6508B820F6F}"/>
              </a:ext>
            </a:extLst>
          </p:cNvPr>
          <p:cNvSpPr txBox="1">
            <a:spLocks/>
          </p:cNvSpPr>
          <p:nvPr/>
        </p:nvSpPr>
        <p:spPr>
          <a:xfrm>
            <a:off x="5762645" y="1325451"/>
            <a:ext cx="1122145" cy="165392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 err="1">
                <a:solidFill>
                  <a:schemeClr val="tx1"/>
                </a:solidFill>
              </a:rPr>
              <a:t>구음</a:t>
            </a:r>
            <a:r>
              <a:rPr kumimoji="1" lang="ko-KR" altLang="en-US" sz="1200" dirty="0">
                <a:solidFill>
                  <a:schemeClr val="tx1"/>
                </a:solidFill>
              </a:rPr>
              <a:t> 합주 </a:t>
            </a:r>
            <a:r>
              <a:rPr kumimoji="1" lang="en-US" altLang="ko-KR" sz="1200" dirty="0">
                <a:solidFill>
                  <a:schemeClr val="tx1"/>
                </a:solidFill>
              </a:rPr>
              <a:t>+ </a:t>
            </a: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pic>
        <p:nvPicPr>
          <p:cNvPr id="16" name="5-1-8-03 [별달거리] 반주">
            <a:hlinkClick r:id="" action="ppaction://media"/>
            <a:extLst>
              <a:ext uri="{FF2B5EF4-FFF2-40B4-BE49-F238E27FC236}">
                <a16:creationId xmlns:a16="http://schemas.microsoft.com/office/drawing/2014/main" id="{AE345223-3672-4904-1F28-71A419BF625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228302" y="835599"/>
            <a:ext cx="478596" cy="478596"/>
          </a:xfrm>
          <a:prstGeom prst="rect">
            <a:avLst/>
          </a:prstGeom>
        </p:spPr>
      </p:pic>
      <p:sp>
        <p:nvSpPr>
          <p:cNvPr id="17" name="텍스트 개체 틀 3">
            <a:extLst>
              <a:ext uri="{FF2B5EF4-FFF2-40B4-BE49-F238E27FC236}">
                <a16:creationId xmlns:a16="http://schemas.microsoft.com/office/drawing/2014/main" id="{202F96BE-BE58-D550-3DD2-842F9E3B22EF}"/>
              </a:ext>
            </a:extLst>
          </p:cNvPr>
          <p:cNvSpPr txBox="1">
            <a:spLocks/>
          </p:cNvSpPr>
          <p:nvPr/>
        </p:nvSpPr>
        <p:spPr>
          <a:xfrm>
            <a:off x="7290481" y="1327504"/>
            <a:ext cx="478595" cy="165392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pic>
        <p:nvPicPr>
          <p:cNvPr id="18" name="5-1-8-04 [별달거리] 꽹과리 구음 + 반주">
            <a:hlinkClick r:id="" action="ppaction://media"/>
            <a:extLst>
              <a:ext uri="{FF2B5EF4-FFF2-40B4-BE49-F238E27FC236}">
                <a16:creationId xmlns:a16="http://schemas.microsoft.com/office/drawing/2014/main" id="{47CE0678-D1E0-4A68-CE5F-83EBAA2C511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679681" y="2015135"/>
            <a:ext cx="478596" cy="478596"/>
          </a:xfrm>
          <a:prstGeom prst="rect">
            <a:avLst/>
          </a:prstGeom>
        </p:spPr>
      </p:pic>
      <p:pic>
        <p:nvPicPr>
          <p:cNvPr id="19" name="5-1-8-05 [별달거리] 장구 구음 + 반주">
            <a:hlinkClick r:id="" action="ppaction://media"/>
            <a:extLst>
              <a:ext uri="{FF2B5EF4-FFF2-40B4-BE49-F238E27FC236}">
                <a16:creationId xmlns:a16="http://schemas.microsoft.com/office/drawing/2014/main" id="{9662A59F-7C78-E9F0-E920-04095854E0A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01705" y="2995325"/>
            <a:ext cx="478596" cy="478596"/>
          </a:xfrm>
          <a:prstGeom prst="rect">
            <a:avLst/>
          </a:prstGeom>
        </p:spPr>
      </p:pic>
      <p:pic>
        <p:nvPicPr>
          <p:cNvPr id="20" name="5-1-8-06 [별달거리] 북 구음 + 반주">
            <a:hlinkClick r:id="" action="ppaction://media"/>
            <a:extLst>
              <a:ext uri="{FF2B5EF4-FFF2-40B4-BE49-F238E27FC236}">
                <a16:creationId xmlns:a16="http://schemas.microsoft.com/office/drawing/2014/main" id="{4F892761-0DF9-7DC0-0B88-D0339904A8A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01705" y="4024675"/>
            <a:ext cx="478596" cy="478596"/>
          </a:xfrm>
          <a:prstGeom prst="rect">
            <a:avLst/>
          </a:prstGeom>
        </p:spPr>
      </p:pic>
      <p:pic>
        <p:nvPicPr>
          <p:cNvPr id="21" name="5-1-8-07 [별달거리] 징 구음 + 반주">
            <a:hlinkClick r:id="" action="ppaction://media"/>
            <a:extLst>
              <a:ext uri="{FF2B5EF4-FFF2-40B4-BE49-F238E27FC236}">
                <a16:creationId xmlns:a16="http://schemas.microsoft.com/office/drawing/2014/main" id="{4C90CA29-6FD0-7374-56A8-308DBB9685F6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01705" y="4972725"/>
            <a:ext cx="478596" cy="478596"/>
          </a:xfrm>
          <a:prstGeom prst="rect">
            <a:avLst/>
          </a:prstGeom>
        </p:spPr>
      </p:pic>
      <p:sp>
        <p:nvSpPr>
          <p:cNvPr id="22" name="텍스트 개체 틀 3">
            <a:extLst>
              <a:ext uri="{FF2B5EF4-FFF2-40B4-BE49-F238E27FC236}">
                <a16:creationId xmlns:a16="http://schemas.microsoft.com/office/drawing/2014/main" id="{67355F6F-604F-53AE-6663-512AE2138649}"/>
              </a:ext>
            </a:extLst>
          </p:cNvPr>
          <p:cNvSpPr txBox="1">
            <a:spLocks/>
          </p:cNvSpPr>
          <p:nvPr/>
        </p:nvSpPr>
        <p:spPr>
          <a:xfrm>
            <a:off x="1165118" y="2512509"/>
            <a:ext cx="1300701" cy="20707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꽹과리 </a:t>
            </a:r>
            <a:r>
              <a:rPr kumimoji="1" lang="ko-KR" altLang="en-US" sz="1200" dirty="0" err="1">
                <a:solidFill>
                  <a:schemeClr val="tx1"/>
                </a:solidFill>
              </a:rPr>
              <a:t>구음</a:t>
            </a:r>
            <a:r>
              <a:rPr kumimoji="1" lang="ko-KR" altLang="en-US" sz="1200" dirty="0">
                <a:solidFill>
                  <a:schemeClr val="tx1"/>
                </a:solidFill>
              </a:rPr>
              <a:t> </a:t>
            </a:r>
            <a:r>
              <a:rPr kumimoji="1" lang="en-US" altLang="ko-KR" sz="1200" dirty="0">
                <a:solidFill>
                  <a:schemeClr val="tx1"/>
                </a:solidFill>
              </a:rPr>
              <a:t>+ </a:t>
            </a: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23" name="텍스트 개체 틀 3">
            <a:extLst>
              <a:ext uri="{FF2B5EF4-FFF2-40B4-BE49-F238E27FC236}">
                <a16:creationId xmlns:a16="http://schemas.microsoft.com/office/drawing/2014/main" id="{C41F4862-91CB-07A9-447D-A236AB2B2692}"/>
              </a:ext>
            </a:extLst>
          </p:cNvPr>
          <p:cNvSpPr txBox="1">
            <a:spLocks/>
          </p:cNvSpPr>
          <p:nvPr/>
        </p:nvSpPr>
        <p:spPr>
          <a:xfrm>
            <a:off x="1357906" y="3506241"/>
            <a:ext cx="1122145" cy="165392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장구 </a:t>
            </a:r>
            <a:r>
              <a:rPr kumimoji="1" lang="ko-KR" altLang="en-US" sz="1200" dirty="0" err="1">
                <a:solidFill>
                  <a:schemeClr val="tx1"/>
                </a:solidFill>
              </a:rPr>
              <a:t>구음</a:t>
            </a:r>
            <a:r>
              <a:rPr kumimoji="1" lang="ko-KR" altLang="en-US" sz="1200" dirty="0">
                <a:solidFill>
                  <a:schemeClr val="tx1"/>
                </a:solidFill>
              </a:rPr>
              <a:t> </a:t>
            </a:r>
            <a:r>
              <a:rPr kumimoji="1" lang="en-US" altLang="ko-KR" sz="1200" dirty="0">
                <a:solidFill>
                  <a:schemeClr val="tx1"/>
                </a:solidFill>
              </a:rPr>
              <a:t>+ </a:t>
            </a: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24" name="텍스트 개체 틀 3">
            <a:extLst>
              <a:ext uri="{FF2B5EF4-FFF2-40B4-BE49-F238E27FC236}">
                <a16:creationId xmlns:a16="http://schemas.microsoft.com/office/drawing/2014/main" id="{4B6C6BD4-8927-05F0-F12B-123CA2613BBC}"/>
              </a:ext>
            </a:extLst>
          </p:cNvPr>
          <p:cNvSpPr txBox="1">
            <a:spLocks/>
          </p:cNvSpPr>
          <p:nvPr/>
        </p:nvSpPr>
        <p:spPr>
          <a:xfrm>
            <a:off x="1343674" y="4485729"/>
            <a:ext cx="1122145" cy="165392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북 </a:t>
            </a:r>
            <a:r>
              <a:rPr kumimoji="1" lang="ko-KR" altLang="en-US" sz="1200" dirty="0" err="1">
                <a:solidFill>
                  <a:schemeClr val="tx1"/>
                </a:solidFill>
              </a:rPr>
              <a:t>구음</a:t>
            </a:r>
            <a:r>
              <a:rPr kumimoji="1" lang="ko-KR" altLang="en-US" sz="1200" dirty="0">
                <a:solidFill>
                  <a:schemeClr val="tx1"/>
                </a:solidFill>
              </a:rPr>
              <a:t> </a:t>
            </a:r>
            <a:r>
              <a:rPr kumimoji="1" lang="en-US" altLang="ko-KR" sz="1200" dirty="0">
                <a:solidFill>
                  <a:schemeClr val="tx1"/>
                </a:solidFill>
              </a:rPr>
              <a:t>+ </a:t>
            </a: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25" name="텍스트 개체 틀 3">
            <a:extLst>
              <a:ext uri="{FF2B5EF4-FFF2-40B4-BE49-F238E27FC236}">
                <a16:creationId xmlns:a16="http://schemas.microsoft.com/office/drawing/2014/main" id="{F822B700-1FCE-7305-E48E-C0D51358C164}"/>
              </a:ext>
            </a:extLst>
          </p:cNvPr>
          <p:cNvSpPr txBox="1">
            <a:spLocks/>
          </p:cNvSpPr>
          <p:nvPr/>
        </p:nvSpPr>
        <p:spPr>
          <a:xfrm>
            <a:off x="1357906" y="5479460"/>
            <a:ext cx="1122145" cy="165392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징 </a:t>
            </a:r>
            <a:r>
              <a:rPr kumimoji="1" lang="ko-KR" altLang="en-US" sz="1200" dirty="0" err="1">
                <a:solidFill>
                  <a:schemeClr val="tx1"/>
                </a:solidFill>
              </a:rPr>
              <a:t>구음</a:t>
            </a:r>
            <a:r>
              <a:rPr kumimoji="1" lang="ko-KR" altLang="en-US" sz="1200" dirty="0">
                <a:solidFill>
                  <a:schemeClr val="tx1"/>
                </a:solidFill>
              </a:rPr>
              <a:t> </a:t>
            </a:r>
            <a:r>
              <a:rPr kumimoji="1" lang="en-US" altLang="ko-KR" sz="1200" dirty="0">
                <a:solidFill>
                  <a:schemeClr val="tx1"/>
                </a:solidFill>
              </a:rPr>
              <a:t>+ </a:t>
            </a: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25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5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68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68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68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68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7BFB0F-F5EC-BCD2-8A70-11DE02DA79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EF48039-019D-E7E9-1EB0-625DC57D94D4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BD1C8599-BB25-578C-7EB1-A7FD65280F0E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04C756E3-32EA-422B-3BC7-BFC8A883A067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별달거리장단의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사설 익히기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6DFAA450-0B4C-4D74-6479-5088F82EB533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440490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2: </a:t>
            </a:r>
            <a:r>
              <a:rPr kumimoji="1" lang="ko-KR" altLang="en-US" dirty="0" err="1"/>
              <a:t>별달거리장단을</a:t>
            </a:r>
            <a:r>
              <a:rPr kumimoji="1" lang="ko-KR" altLang="en-US" dirty="0"/>
              <a:t> 익혀 즐겁게 </a:t>
            </a:r>
            <a:r>
              <a:rPr kumimoji="1" lang="ko-KR" altLang="en-US" dirty="0" err="1"/>
              <a:t>구음</a:t>
            </a:r>
            <a:r>
              <a:rPr kumimoji="1" lang="ko-KR" altLang="en-US" dirty="0"/>
              <a:t> 합주를 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13DD9F70-B676-D86B-2964-52F2AB409753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사물놀이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E7C2C6F2-39AA-8D5D-66DD-81BFBA72BDAF}"/>
              </a:ext>
            </a:extLst>
          </p:cNvPr>
          <p:cNvSpPr txBox="1">
            <a:spLocks/>
          </p:cNvSpPr>
          <p:nvPr/>
        </p:nvSpPr>
        <p:spPr>
          <a:xfrm>
            <a:off x="810087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24~25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1BAADC9E-D4AC-DF68-D734-A5D39E262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2804" y="2362849"/>
            <a:ext cx="8085275" cy="29858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F263D0-2665-7F9C-34C5-E49D20B91F2B}"/>
              </a:ext>
            </a:extLst>
          </p:cNvPr>
          <p:cNvSpPr txBox="1"/>
          <p:nvPr/>
        </p:nvSpPr>
        <p:spPr>
          <a:xfrm>
            <a:off x="1106646" y="1621338"/>
            <a:ext cx="67591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lang="ko-KR" altLang="en-US" sz="1800" b="0" i="0" u="none" strike="noStrike" baseline="0" dirty="0" err="1">
                <a:solidFill>
                  <a:srgbClr val="211D1E"/>
                </a:solidFill>
                <a:latin typeface="Sandoll MyeongjoNeo1 TTF 02 Lt"/>
              </a:rPr>
              <a:t>별달거리장단의</a:t>
            </a:r>
            <a:r>
              <a:rPr lang="ko-KR" altLang="en-US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 사설 부분을 들어 </a:t>
            </a:r>
            <a:r>
              <a:rPr lang="ko-KR" altLang="en-US" sz="1800" i="0" u="none" strike="noStrike" baseline="0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봅시다</a:t>
            </a:r>
            <a:r>
              <a:rPr lang="en-US" altLang="ko-KR" sz="1800" i="0" u="none" strike="noStrike" baseline="0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algn="just"/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선생님</a:t>
            </a:r>
            <a:r>
              <a:rPr lang="ko-KR" altLang="en-US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의 시범에 따라 </a:t>
            </a:r>
            <a:r>
              <a:rPr lang="ko-KR" altLang="en-US" sz="1800" b="0" i="0" u="none" strike="noStrike" baseline="0" dirty="0" err="1">
                <a:solidFill>
                  <a:srgbClr val="211D1E"/>
                </a:solidFill>
                <a:latin typeface="Sandoll MyeongjoNeo1 TTF 02 Lt"/>
              </a:rPr>
              <a:t>별달거리장단의</a:t>
            </a:r>
            <a:r>
              <a:rPr lang="ko-KR" altLang="en-US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 사설을 연습해 </a:t>
            </a:r>
            <a:r>
              <a:rPr lang="ko-KR" altLang="en-US" sz="1800" i="0" u="none" strike="noStrike" baseline="0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봅시다</a:t>
            </a:r>
            <a:r>
              <a:rPr lang="en-US" altLang="ko-KR" sz="1800" i="0" u="none" strike="noStrike" baseline="0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94341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1CE56-223F-438A-BCD7-4E023616C0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D8A905E5-3065-A462-DE63-9F0E09524555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9C5EA8DD-88A1-84C9-2197-BF617A8F4A90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9A691D50-7D9B-E971-C50D-951E8FD6702D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별달거리장단의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사설과 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구음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합주 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6C3EE2AB-B7DF-3D68-A8D0-3DD5E9079FF3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440490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2: </a:t>
            </a:r>
            <a:r>
              <a:rPr kumimoji="1" lang="ko-KR" altLang="en-US" dirty="0" err="1"/>
              <a:t>별달거리장단을</a:t>
            </a:r>
            <a:r>
              <a:rPr kumimoji="1" lang="ko-KR" altLang="en-US" dirty="0"/>
              <a:t> 익혀 즐겁게 </a:t>
            </a:r>
            <a:r>
              <a:rPr kumimoji="1" lang="ko-KR" altLang="en-US" dirty="0" err="1"/>
              <a:t>구음</a:t>
            </a:r>
            <a:r>
              <a:rPr kumimoji="1" lang="ko-KR" altLang="en-US" dirty="0"/>
              <a:t> 합주를 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2A66ABBE-DFC9-16EE-0893-118746171B3D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사물놀이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8BEB1EEB-4C93-3493-7B75-6BC43872E287}"/>
              </a:ext>
            </a:extLst>
          </p:cNvPr>
          <p:cNvSpPr txBox="1">
            <a:spLocks/>
          </p:cNvSpPr>
          <p:nvPr/>
        </p:nvSpPr>
        <p:spPr>
          <a:xfrm>
            <a:off x="810087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24~25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0698EA-9EEF-9360-6C5D-D04F514979C9}"/>
              </a:ext>
            </a:extLst>
          </p:cNvPr>
          <p:cNvSpPr txBox="1"/>
          <p:nvPr/>
        </p:nvSpPr>
        <p:spPr>
          <a:xfrm>
            <a:off x="1106646" y="1621338"/>
            <a:ext cx="85682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lang="ko-KR" altLang="en-US" sz="1800" b="0" i="0" u="none" strike="noStrike" baseline="0" dirty="0" err="1">
                <a:solidFill>
                  <a:srgbClr val="211D1E"/>
                </a:solidFill>
                <a:latin typeface="Sandoll MyeongjoNeo1 TTF 02 Lt"/>
              </a:rPr>
              <a:t>별달거리장단</a:t>
            </a:r>
            <a:r>
              <a:rPr lang="ko-KR" altLang="en-US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 </a:t>
            </a:r>
            <a:r>
              <a:rPr lang="ko-KR" altLang="en-US" dirty="0">
                <a:solidFill>
                  <a:srgbClr val="211D1E"/>
                </a:solidFill>
                <a:latin typeface="Sandoll MyeongjoNeo1 TTF 02 Lt"/>
              </a:rPr>
              <a:t>전체를 듣고 연주 순서를 알아 </a:t>
            </a:r>
            <a:r>
              <a:rPr lang="ko-KR" altLang="en-US" sz="1800" i="0" u="none" strike="noStrike" baseline="0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봅시다</a:t>
            </a:r>
            <a:r>
              <a:rPr lang="en-US" altLang="ko-KR" sz="1800" i="0" u="none" strike="noStrike" baseline="0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algn="just"/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lang="ko-KR" altLang="en-US" sz="1800" b="0" i="0" u="none" strike="noStrike" baseline="0" dirty="0" err="1">
                <a:solidFill>
                  <a:srgbClr val="211D1E"/>
                </a:solidFill>
                <a:latin typeface="Sandoll MyeongjoNeo1 TTF 02 Lt"/>
              </a:rPr>
              <a:t>모둠별로</a:t>
            </a:r>
            <a:r>
              <a:rPr lang="ko-KR" altLang="en-US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 꽹과리</a:t>
            </a:r>
            <a:r>
              <a:rPr lang="en-US" altLang="ko-KR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, </a:t>
            </a:r>
            <a:r>
              <a:rPr lang="ko-KR" altLang="en-US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장구</a:t>
            </a:r>
            <a:r>
              <a:rPr lang="en-US" altLang="ko-KR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, </a:t>
            </a:r>
            <a:r>
              <a:rPr lang="ko-KR" altLang="en-US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북</a:t>
            </a:r>
            <a:r>
              <a:rPr lang="en-US" altLang="ko-KR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, </a:t>
            </a:r>
            <a:r>
              <a:rPr lang="ko-KR" altLang="en-US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징</a:t>
            </a:r>
            <a:r>
              <a:rPr lang="en-US" altLang="ko-KR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, </a:t>
            </a:r>
            <a:r>
              <a:rPr lang="ko-KR" altLang="en-US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사설로 역할을 나누어 맡은 부분을 연습해 </a:t>
            </a:r>
            <a:r>
              <a:rPr lang="ko-KR" altLang="en-US" sz="1800" i="0" u="none" strike="noStrike" baseline="0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봅시다</a:t>
            </a:r>
            <a:r>
              <a:rPr lang="en-US" altLang="ko-KR" sz="1800" i="0" u="none" strike="noStrike" baseline="0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algn="just"/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선생님</a:t>
            </a:r>
            <a:r>
              <a:rPr lang="ko-KR" altLang="en-US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의 </a:t>
            </a:r>
            <a:r>
              <a:rPr lang="ko-KR" altLang="en-US" sz="1800" b="0" i="0" u="none" strike="noStrike" baseline="0" dirty="0" err="1">
                <a:solidFill>
                  <a:srgbClr val="211D1E"/>
                </a:solidFill>
                <a:latin typeface="Sandoll MyeongjoNeo1 TTF 02 Lt"/>
              </a:rPr>
              <a:t>기본박에</a:t>
            </a:r>
            <a:r>
              <a:rPr lang="ko-KR" altLang="en-US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 맞추어 </a:t>
            </a:r>
            <a:r>
              <a:rPr lang="ko-KR" altLang="en-US" sz="1800" b="0" i="0" u="none" strike="noStrike" baseline="0" dirty="0" err="1">
                <a:solidFill>
                  <a:srgbClr val="211D1E"/>
                </a:solidFill>
                <a:latin typeface="Sandoll MyeongjoNeo1 TTF 02 Lt"/>
              </a:rPr>
              <a:t>구음</a:t>
            </a:r>
            <a:r>
              <a:rPr lang="ko-KR" altLang="en-US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 합주를 해 봅시다</a:t>
            </a:r>
            <a:r>
              <a:rPr lang="en-US" altLang="ko-KR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. </a:t>
            </a:r>
            <a:r>
              <a:rPr lang="en-US" altLang="ko-KR" sz="1800" i="0" u="none" strike="noStrike" baseline="0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6D35882A-45A2-B70E-4867-7E8AE1DC1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622" y="2630515"/>
            <a:ext cx="8742053" cy="193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862032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3777</TotalTime>
  <Words>531</Words>
  <Application>Microsoft Office PowerPoint</Application>
  <PresentationFormat>와이드스크린</PresentationFormat>
  <Paragraphs>88</Paragraphs>
  <Slides>12</Slides>
  <Notes>0</Notes>
  <HiddenSlides>0</HiddenSlides>
  <MMClips>7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12</vt:i4>
      </vt:variant>
    </vt:vector>
  </HeadingPairs>
  <TitlesOfParts>
    <vt:vector size="22" baseType="lpstr">
      <vt:lpstr>Arial</vt:lpstr>
      <vt:lpstr>맑은 고딕</vt:lpstr>
      <vt:lpstr>나눔고딕</vt:lpstr>
      <vt:lpstr>NanumGothicExtraBold</vt:lpstr>
      <vt:lpstr>나눔고딕</vt:lpstr>
      <vt:lpstr>Sandoll MyeongjoNeo1 TTF 02 Lt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배예담</dc:creator>
  <cp:lastModifiedBy>USER</cp:lastModifiedBy>
  <cp:revision>207</cp:revision>
  <dcterms:created xsi:type="dcterms:W3CDTF">2024-07-03T01:17:18Z</dcterms:created>
  <dcterms:modified xsi:type="dcterms:W3CDTF">2025-09-29T06:46:36Z</dcterms:modified>
</cp:coreProperties>
</file>