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309" r:id="rId9"/>
    <p:sldId id="29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CC8"/>
    <a:srgbClr val="B38553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밀양아리랑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메기고 받는 소리로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경쾌하게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1548940"/>
            <a:ext cx="8924085" cy="11442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세마치장단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경기 민요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1529532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758677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경상도 밀양 지방의 명소인 영남루에 얽힌 이야기로 밀양 부사의 딸 아랑의 절개를 노래한 것이다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81728" y="1237160"/>
            <a:ext cx="6228544" cy="4664893"/>
          </a:xfrm>
          <a:prstGeom prst="rect">
            <a:avLst/>
          </a:prstGeom>
        </p:spPr>
      </p:pic>
      <p:pic>
        <p:nvPicPr>
          <p:cNvPr id="2" name="[아침나라 중음②]_1단원_교과서_31쪽_밀양아리랑_노래">
            <a:hlinkClick r:id="" action="ppaction://media"/>
            <a:extLst>
              <a:ext uri="{FF2B5EF4-FFF2-40B4-BE49-F238E27FC236}">
                <a16:creationId xmlns:a16="http://schemas.microsoft.com/office/drawing/2014/main" id="{93339A45-76BC-0A72-DE06-AA1C9216D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9803" y="1293715"/>
            <a:ext cx="391699" cy="391699"/>
          </a:xfrm>
          <a:prstGeom prst="rect">
            <a:avLst/>
          </a:prstGeom>
        </p:spPr>
      </p:pic>
      <p:pic>
        <p:nvPicPr>
          <p:cNvPr id="4" name="[아침나라 중음②]_1단원_교과서_31쪽_밀양아리랑_반주_102">
            <a:hlinkClick r:id="" action="ppaction://media"/>
            <a:extLst>
              <a:ext uri="{FF2B5EF4-FFF2-40B4-BE49-F238E27FC236}">
                <a16:creationId xmlns:a16="http://schemas.microsoft.com/office/drawing/2014/main" id="{BEA145C0-23B2-B76B-F55E-A3D75D8F7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2820" y="2182452"/>
            <a:ext cx="391699" cy="3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세마치장단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2043596" y="2888723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세마치장단</a:t>
            </a:r>
          </a:p>
        </p:txBody>
      </p:sp>
      <p:pic>
        <p:nvPicPr>
          <p:cNvPr id="4" name="세마치">
            <a:hlinkClick r:id="" action="ppaction://media"/>
            <a:extLst>
              <a:ext uri="{FF2B5EF4-FFF2-40B4-BE49-F238E27FC236}">
                <a16:creationId xmlns:a16="http://schemas.microsoft.com/office/drawing/2014/main" id="{F210F46D-40C7-4C05-0F1D-6B247B570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040" y="2851835"/>
            <a:ext cx="399550" cy="399550"/>
          </a:xfrm>
          <a:prstGeom prst="rect">
            <a:avLst/>
          </a:prstGeom>
        </p:spPr>
      </p:pic>
      <p:pic>
        <p:nvPicPr>
          <p:cNvPr id="8" name="그림 7" descr="라인, 도표이(가) 표시된 사진&#10;&#10;자동 생성된 설명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913" y="2295897"/>
            <a:ext cx="5169938" cy="22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첫 음을 강하게 살려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DBE691-4F5A-85FC-F31B-097D9269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81728" y="1237160"/>
            <a:ext cx="6228544" cy="4664893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19FF47C-DD44-2AF4-F35D-F135675B1A22}"/>
              </a:ext>
            </a:extLst>
          </p:cNvPr>
          <p:cNvSpPr/>
          <p:nvPr/>
        </p:nvSpPr>
        <p:spPr>
          <a:xfrm>
            <a:off x="3514724" y="1885950"/>
            <a:ext cx="192881" cy="98821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57A71F4-BDC8-C89D-8B21-12E91560B845}"/>
              </a:ext>
            </a:extLst>
          </p:cNvPr>
          <p:cNvSpPr/>
          <p:nvPr/>
        </p:nvSpPr>
        <p:spPr>
          <a:xfrm>
            <a:off x="4931568" y="1885950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E48DE2A-E456-0A9B-A789-F569EC986846}"/>
              </a:ext>
            </a:extLst>
          </p:cNvPr>
          <p:cNvSpPr/>
          <p:nvPr/>
        </p:nvSpPr>
        <p:spPr>
          <a:xfrm>
            <a:off x="6331743" y="1885949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A07E131-754B-F040-53B0-404021468130}"/>
              </a:ext>
            </a:extLst>
          </p:cNvPr>
          <p:cNvSpPr/>
          <p:nvPr/>
        </p:nvSpPr>
        <p:spPr>
          <a:xfrm>
            <a:off x="7731918" y="1885949"/>
            <a:ext cx="192881" cy="78105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CD43958-7B05-BA0A-47DE-11B1A6650807}"/>
              </a:ext>
            </a:extLst>
          </p:cNvPr>
          <p:cNvSpPr/>
          <p:nvPr/>
        </p:nvSpPr>
        <p:spPr>
          <a:xfrm>
            <a:off x="3364706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0CBA4546-8CCD-C660-AFD0-1ABFF20FD16D}"/>
              </a:ext>
            </a:extLst>
          </p:cNvPr>
          <p:cNvSpPr/>
          <p:nvPr/>
        </p:nvSpPr>
        <p:spPr>
          <a:xfrm>
            <a:off x="4795837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1AC99E3-54CD-D79D-E04A-1D7AA4AD985A}"/>
              </a:ext>
            </a:extLst>
          </p:cNvPr>
          <p:cNvSpPr/>
          <p:nvPr/>
        </p:nvSpPr>
        <p:spPr>
          <a:xfrm>
            <a:off x="6262687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25D1313B-E7F6-C006-07C8-8657A9279644}"/>
              </a:ext>
            </a:extLst>
          </p:cNvPr>
          <p:cNvSpPr/>
          <p:nvPr/>
        </p:nvSpPr>
        <p:spPr>
          <a:xfrm>
            <a:off x="7677150" y="3108804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695923A-B674-E9E6-BFF8-64401C86C459}"/>
              </a:ext>
            </a:extLst>
          </p:cNvPr>
          <p:cNvSpPr/>
          <p:nvPr/>
        </p:nvSpPr>
        <p:spPr>
          <a:xfrm>
            <a:off x="3364706" y="4256567"/>
            <a:ext cx="192881" cy="6059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64D0B3F1-A5D1-CFEA-D388-CDE265924601}"/>
              </a:ext>
            </a:extLst>
          </p:cNvPr>
          <p:cNvSpPr/>
          <p:nvPr/>
        </p:nvSpPr>
        <p:spPr>
          <a:xfrm>
            <a:off x="4795837" y="4256567"/>
            <a:ext cx="192881" cy="6059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75060608-3360-999E-4BE1-7F7A823043A6}"/>
              </a:ext>
            </a:extLst>
          </p:cNvPr>
          <p:cNvSpPr/>
          <p:nvPr/>
        </p:nvSpPr>
        <p:spPr>
          <a:xfrm>
            <a:off x="6262687" y="4088155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90C35DCD-CF18-F92F-1CD9-613E846424F3}"/>
              </a:ext>
            </a:extLst>
          </p:cNvPr>
          <p:cNvSpPr/>
          <p:nvPr/>
        </p:nvSpPr>
        <p:spPr>
          <a:xfrm>
            <a:off x="7677150" y="4088155"/>
            <a:ext cx="192881" cy="83454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3620E5DE-E6AC-2826-9B70-E12A304D7C2C}"/>
              </a:ext>
            </a:extLst>
          </p:cNvPr>
          <p:cNvSpPr/>
          <p:nvPr/>
        </p:nvSpPr>
        <p:spPr>
          <a:xfrm>
            <a:off x="3364706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70334BF8-687C-09F1-9227-EEDF8DFA09A6}"/>
              </a:ext>
            </a:extLst>
          </p:cNvPr>
          <p:cNvSpPr/>
          <p:nvPr/>
        </p:nvSpPr>
        <p:spPr>
          <a:xfrm>
            <a:off x="4795837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9ECC233C-C974-B30C-23C1-99818F4B919D}"/>
              </a:ext>
            </a:extLst>
          </p:cNvPr>
          <p:cNvSpPr/>
          <p:nvPr/>
        </p:nvSpPr>
        <p:spPr>
          <a:xfrm>
            <a:off x="6262687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4DDE4D66-DD32-4222-F75D-440C91CAC287}"/>
              </a:ext>
            </a:extLst>
          </p:cNvPr>
          <p:cNvSpPr/>
          <p:nvPr/>
        </p:nvSpPr>
        <p:spPr>
          <a:xfrm>
            <a:off x="7677150" y="5139910"/>
            <a:ext cx="192881" cy="71796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71</Words>
  <Application>Microsoft Office PowerPoint</Application>
  <PresentationFormat>와이드스크린</PresentationFormat>
  <Paragraphs>22</Paragraphs>
  <Slides>7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맑은 고딕</vt:lpstr>
      <vt:lpstr>나눔고딕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174</cp:revision>
  <dcterms:created xsi:type="dcterms:W3CDTF">2024-07-03T01:17:18Z</dcterms:created>
  <dcterms:modified xsi:type="dcterms:W3CDTF">2025-07-07T05:37:22Z</dcterms:modified>
</cp:coreProperties>
</file>