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83" r:id="rId8"/>
    <p:sldId id="367" r:id="rId9"/>
    <p:sldId id="384" r:id="rId10"/>
    <p:sldId id="385" r:id="rId11"/>
    <p:sldId id="386" r:id="rId12"/>
    <p:sldId id="374" r:id="rId13"/>
    <p:sldId id="375" r:id="rId14"/>
    <p:sldId id="322" r:id="rId15"/>
    <p:sldId id="316" r:id="rId16"/>
    <p:sldId id="295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5525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둥당기타령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D758-5B99-3E8E-A101-341D3A95C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2A4D18-9B7E-892C-10E8-3F4D3DA39FBD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0500BBA-A807-B284-3909-9C41C0012F05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장단의 일부를 바꾸고 장단의 세를 살려 장구로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7C0ABF1-911C-8898-D904-C67EB43C574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9CABDD6-C86A-2A10-0079-B9097719E6A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중중모리장단의 장단꼴을 바꾸어 장구로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F9C7A58-42BD-4B12-0B4A-59FC1088840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5B6E7B5-870A-92B9-86F2-47FCB87F68C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57DFBB3-A171-E146-7F6E-001F11D41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178" y="1973271"/>
            <a:ext cx="6879311" cy="27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00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95FB89D-CCE0-1D3F-E06C-DB03698AF39E}"/>
              </a:ext>
            </a:extLst>
          </p:cNvPr>
          <p:cNvSpPr txBox="1">
            <a:spLocks/>
          </p:cNvSpPr>
          <p:nvPr/>
        </p:nvSpPr>
        <p:spPr>
          <a:xfrm>
            <a:off x="792000" y="241662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장단에 맞추어 메기고 받으며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C83D278-CDF3-4014-D469-49AA85BDA251}"/>
              </a:ext>
            </a:extLst>
          </p:cNvPr>
          <p:cNvSpPr txBox="1">
            <a:spLocks/>
          </p:cNvSpPr>
          <p:nvPr/>
        </p:nvSpPr>
        <p:spPr>
          <a:xfrm>
            <a:off x="792000" y="995682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음원에 맞추어 장단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8E0C30A-FAEF-A68E-3619-5B70500716CE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B3EB57C-56EA-CD6E-6750-EF37EE7FA83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233C7F76-F0F9-CA4A-CE4B-0448796A8126}"/>
              </a:ext>
            </a:extLst>
          </p:cNvPr>
          <p:cNvSpPr txBox="1">
            <a:spLocks/>
          </p:cNvSpPr>
          <p:nvPr/>
        </p:nvSpPr>
        <p:spPr>
          <a:xfrm>
            <a:off x="791999" y="368480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장구 장단에 맞추어 메기고 받으며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6E1B5-DA77-66A6-03B5-AB3C800B3AA5}"/>
              </a:ext>
            </a:extLst>
          </p:cNvPr>
          <p:cNvSpPr txBox="1"/>
          <p:nvPr/>
        </p:nvSpPr>
        <p:spPr>
          <a:xfrm>
            <a:off x="1037136" y="1655386"/>
            <a:ext cx="9778347" cy="87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음원에 맞추어 </a:t>
            </a:r>
            <a:r>
              <a:rPr lang="ko-KR" altLang="en-US" sz="1800" b="1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메기는소리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부분에 장단 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800" b="1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받는소리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부분에 장단 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연주한다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익숙해지면 </a:t>
            </a:r>
            <a:r>
              <a:rPr lang="ko-KR" altLang="en-US" sz="1800" b="1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메기는소리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부분에 장단 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800" b="1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받는소리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부분에 장단 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바꾸어 연주한다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BD7C0-EBC3-B0F5-C853-5B1A48E47024}"/>
              </a:ext>
            </a:extLst>
          </p:cNvPr>
          <p:cNvSpPr txBox="1"/>
          <p:nvPr/>
        </p:nvSpPr>
        <p:spPr>
          <a:xfrm>
            <a:off x="1037136" y="4324489"/>
            <a:ext cx="10496103" cy="129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연주할 장단의 순서를 미리 정한다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학급 전체를 세 모둠으로 나누고 장단 연주와 </a:t>
            </a:r>
            <a:r>
              <a:rPr lang="ko-KR" altLang="en-US" sz="1800" b="1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메기는소리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노래 부르기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800" b="1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받는소리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부 </a:t>
            </a:r>
            <a:r>
              <a:rPr lang="ko-KR" altLang="en-US" sz="1800" b="1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르기로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역할을 나눈다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역할을 바꾸며 노래를 부르고 장구를 연주한다</a:t>
            </a:r>
            <a:r>
              <a:rPr lang="en-US" altLang="ko-KR" sz="1800" b="1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7362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059793" y="2662426"/>
            <a:ext cx="7030676" cy="168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육자배기토리의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특징을 살려 노래를 부를 수 있</a:t>
            </a:r>
            <a:r>
              <a: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나요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중중모리장단에 맞추어 노래를 부를 수 있</a:t>
            </a:r>
            <a:r>
              <a: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나요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311629" y="3396789"/>
            <a:ext cx="1041739" cy="40712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F7958CC-B057-D78C-D2F0-C0C79B2A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311629" y="2865803"/>
            <a:ext cx="1041739" cy="407129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FF25C50-BF60-01F2-DDD4-1FA96DD176A2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3E95145-1468-E3C7-316F-E02F532F48A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78448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노랫말 읽고 인상 깊은 부분을 이야기 나누어 봅시다</a:t>
            </a:r>
            <a:r>
              <a:rPr kumimoji="1" lang="en-US" altLang="ko-KR" sz="3200" dirty="0"/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68" y="2787996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2409132" y="2669181"/>
            <a:ext cx="2457949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sz="180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당기 </a:t>
            </a:r>
            <a:r>
              <a:rPr lang="ko-KR" altLang="en-US" sz="1800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둥당기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800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둥당기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같은 현악기의 </a:t>
            </a:r>
            <a:r>
              <a:rPr lang="ko-KR" altLang="en-US" sz="1800" i="0" u="none" strike="noStrike" baseline="0" dirty="0" err="1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구음이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사용되어 재미있는 느낌을 줘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1" lang="en-US" altLang="ko-KR" sz="18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1A63C50A-2B50-86BC-1827-799B24CCD006}"/>
              </a:ext>
            </a:extLst>
          </p:cNvPr>
          <p:cNvSpPr txBox="1">
            <a:spLocks/>
          </p:cNvSpPr>
          <p:nvPr/>
        </p:nvSpPr>
        <p:spPr>
          <a:xfrm>
            <a:off x="6078009" y="2692683"/>
            <a:ext cx="4196264" cy="62442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Sandoll MyeongjoNeo1 TTF 02 Lt"/>
              </a:rPr>
              <a:t>도라지라고 생각해서 캔 것이 산삼이었다는 노랫말을 통해 행운을 바라는 마음 을 담아 노래로 불렀다는 점이 흥미로웠</a:t>
            </a:r>
            <a:r>
              <a:rPr kumimoji="1" lang="ko-KR" altLang="en-US" sz="1800" dirty="0">
                <a:solidFill>
                  <a:schemeClr val="tx1"/>
                </a:solidFill>
              </a:rPr>
              <a:t>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 err="1"/>
              <a:t>육자배기토리를</a:t>
            </a:r>
            <a:r>
              <a:rPr kumimoji="1" lang="ko-KR" altLang="en-US" sz="3200" dirty="0"/>
              <a:t> 이해하고 중중모리장단에 맞추어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23BB37B-C179-8AD0-CB88-79C0FF453EA9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7D28CCA-96F0-7B51-037E-BF80499331B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DD4EE-32FF-2498-698E-B2117D5C1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CD556B4-C44A-F477-B96C-EF48542EE99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284D576F-025B-5F36-803C-03B62A1A6B1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육자배기토리의</a:t>
            </a:r>
            <a:r>
              <a:rPr kumimoji="1" lang="ko-KR" altLang="en-US" dirty="0"/>
              <a:t> 특징을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54BBBC5-7EF5-721E-1CCA-9529D809C45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5535EBB-7884-B1F2-A3C7-C38CC6957232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악곡의 쓰임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EE1829B-9B5F-DC34-C7EB-F7C1E212BB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0ADFBB3-00C0-7F45-CF24-833A4F7D408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7FDE8E3-4449-BB05-432E-0C85CFD9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76" y="1816556"/>
            <a:ext cx="7346884" cy="14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5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F8593DC-2C84-1651-8B16-AC8AA362B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870" y="997549"/>
            <a:ext cx="5143375" cy="5708502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육자배기토리의</a:t>
            </a:r>
            <a:r>
              <a:rPr kumimoji="1" lang="ko-KR" altLang="en-US" dirty="0"/>
              <a:t> 특징을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22756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2A97D35-69DB-80E6-15B1-A48943AD8DE6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FFFEA27-21A9-5933-5055-BCB57B2EFD1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81E5FC2-7172-98F8-E455-492FC380818F}"/>
              </a:ext>
            </a:extLst>
          </p:cNvPr>
          <p:cNvSpPr txBox="1">
            <a:spLocks/>
          </p:cNvSpPr>
          <p:nvPr/>
        </p:nvSpPr>
        <p:spPr>
          <a:xfrm>
            <a:off x="2478437" y="258635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CB1638C9-4E6A-B118-9C1E-5E95E46E1526}"/>
              </a:ext>
            </a:extLst>
          </p:cNvPr>
          <p:cNvSpPr txBox="1">
            <a:spLocks/>
          </p:cNvSpPr>
          <p:nvPr/>
        </p:nvSpPr>
        <p:spPr>
          <a:xfrm>
            <a:off x="2477305" y="4572525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E89A6AE5-6198-93E4-46C3-BAF8D793599D}"/>
              </a:ext>
            </a:extLst>
          </p:cNvPr>
          <p:cNvSpPr txBox="1">
            <a:spLocks/>
          </p:cNvSpPr>
          <p:nvPr/>
        </p:nvSpPr>
        <p:spPr>
          <a:xfrm>
            <a:off x="2254862" y="3596803"/>
            <a:ext cx="874978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5" name="6-1-7-01 [둥당기타령] 노래">
            <a:hlinkClick r:id="" action="ppaction://media"/>
            <a:extLst>
              <a:ext uri="{FF2B5EF4-FFF2-40B4-BE49-F238E27FC236}">
                <a16:creationId xmlns:a16="http://schemas.microsoft.com/office/drawing/2014/main" id="{FCDAD0EE-95E5-A579-DF76-BFC11D3E3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88682" y="2002733"/>
            <a:ext cx="528609" cy="528609"/>
          </a:xfrm>
          <a:prstGeom prst="rect">
            <a:avLst/>
          </a:prstGeom>
        </p:spPr>
      </p:pic>
      <p:pic>
        <p:nvPicPr>
          <p:cNvPr id="17" name="6-1-7-02 [둥당기타령] 노래(전문가)">
            <a:hlinkClick r:id="" action="ppaction://media"/>
            <a:extLst>
              <a:ext uri="{FF2B5EF4-FFF2-40B4-BE49-F238E27FC236}">
                <a16:creationId xmlns:a16="http://schemas.microsoft.com/office/drawing/2014/main" id="{6946AAAB-CD44-C7FF-76A2-1E4ADC46E2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87551" y="3023538"/>
            <a:ext cx="528609" cy="528609"/>
          </a:xfrm>
          <a:prstGeom prst="rect">
            <a:avLst/>
          </a:prstGeom>
        </p:spPr>
      </p:pic>
      <p:pic>
        <p:nvPicPr>
          <p:cNvPr id="18" name="6-1-7-03 [둥당기타령] 반주">
            <a:hlinkClick r:id="" action="ppaction://media"/>
            <a:extLst>
              <a:ext uri="{FF2B5EF4-FFF2-40B4-BE49-F238E27FC236}">
                <a16:creationId xmlns:a16="http://schemas.microsoft.com/office/drawing/2014/main" id="{D74B3E64-9802-28C1-F13E-8EF357351A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87550" y="3999712"/>
            <a:ext cx="528609" cy="5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86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BE2DD-AD64-EF31-1610-8C4229B6F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3D978E2-7EF7-CE0F-2BA5-F243584CD833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10951E30-4BD3-1640-ACAB-37A59D1A2F4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육자배기토리의</a:t>
            </a:r>
            <a:r>
              <a:rPr kumimoji="1" lang="ko-KR" altLang="en-US" dirty="0"/>
              <a:t> 특징을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B69CA89-2EE2-4406-4E25-6FF50FAE4B3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55DAC0C-D064-E269-751A-C19157D44496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5304000" cy="43796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육자배기토리의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DA1E607-5EBC-BBBC-4D75-F4C7697DAC03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0C27655-C8B8-82BB-E779-0A93EA64A5C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4FAB231-1844-3420-6A1A-CFE2897B8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479" y="1882623"/>
            <a:ext cx="7037671" cy="18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1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1A5D4-723B-B514-5F3D-F5342EF56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9E3705E-775A-F9AE-51D6-780D71383819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45D7324-ED31-E840-DB95-8200F2BE142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육자배기토리의</a:t>
            </a:r>
            <a:r>
              <a:rPr kumimoji="1" lang="ko-KR" altLang="en-US" dirty="0"/>
              <a:t> 특징을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2545523-E429-179E-D1F2-CDD5B539CA8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150A8AB-7A6C-3C62-72FC-2D312D40536C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1F9512D-5A7E-80E2-78A3-3807CC235DF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1A552CB-F1B3-65CA-59A4-819750A2AA18}"/>
              </a:ext>
            </a:extLst>
          </p:cNvPr>
          <p:cNvSpPr txBox="1">
            <a:spLocks/>
          </p:cNvSpPr>
          <p:nvPr/>
        </p:nvSpPr>
        <p:spPr>
          <a:xfrm>
            <a:off x="792000" y="966360"/>
            <a:ext cx="7380184" cy="43796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시김새가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표현된 부분을 찾아 악보에 표시하기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4EEEE80-9705-C5BF-48E6-8F269FEA9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18" y="3237959"/>
            <a:ext cx="5804968" cy="90702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AB284AF-409D-7DE0-F54B-1D99102AA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18" y="2160719"/>
            <a:ext cx="5868219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5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943DE-903D-0D67-D438-5EADD8416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DFE68E1-D38C-3396-5FCA-A2BE3C09D33C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53F245D3-5F9A-384D-AD6E-23C93D426051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육자배기토리의</a:t>
            </a:r>
            <a:r>
              <a:rPr kumimoji="1" lang="ko-KR" altLang="en-US" dirty="0"/>
              <a:t> 특징을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4C2CE19-A69A-AD58-636A-A44DCC9356E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FD3FC70-8B10-BE42-652D-34BF8B43789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F56CFAC-316D-0F12-AF4A-3AD786A978E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86A407F7-5DFA-B418-323B-0404BAE6438E}"/>
              </a:ext>
            </a:extLst>
          </p:cNvPr>
          <p:cNvSpPr txBox="1">
            <a:spLocks/>
          </p:cNvSpPr>
          <p:nvPr/>
        </p:nvSpPr>
        <p:spPr>
          <a:xfrm>
            <a:off x="792000" y="966360"/>
            <a:ext cx="7380184" cy="43796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CA672F-06A2-099F-2AB7-0CAAFE5A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869" y="1545635"/>
            <a:ext cx="5808260" cy="406487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343524D-D011-036E-9788-8CC405AF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154" y="5766730"/>
            <a:ext cx="4953691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2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600E0-6793-D786-2ECC-1260A70A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C65E7F9-0157-0204-B088-2D38906C51E9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7205F65-FF67-6D1A-8BDF-9E9295A738C1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중중모리장단의 다양한 장단꼴을 익혀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31E705A-81EB-5753-727F-BFB61332128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7F77EBE-CD2F-6A5A-0B37-2CA2FAD1D9E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중중모리장단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1C5D788-8FE3-77FB-D8D2-AD4D86B6AA0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둥당기타령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D1D3744-5C96-DAFE-DD79-6C0BF6F8226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20~21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F1D3087-E837-18DF-A7BC-C2324432A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023" y="2030045"/>
            <a:ext cx="6244119" cy="119493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9006E51-1ED6-C793-2D6A-78F459941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433" y="3633021"/>
            <a:ext cx="6534709" cy="1419569"/>
          </a:xfrm>
          <a:prstGeom prst="rect">
            <a:avLst/>
          </a:prstGeom>
        </p:spPr>
      </p:pic>
      <p:pic>
        <p:nvPicPr>
          <p:cNvPr id="15" name="6-1-7-04 [둥당기타령] 중중모리장단 1">
            <a:hlinkClick r:id="" action="ppaction://media"/>
            <a:extLst>
              <a:ext uri="{FF2B5EF4-FFF2-40B4-BE49-F238E27FC236}">
                <a16:creationId xmlns:a16="http://schemas.microsoft.com/office/drawing/2014/main" id="{390C1044-ED7D-BFC7-0647-C0627731A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4935" y="2337270"/>
            <a:ext cx="528609" cy="528609"/>
          </a:xfrm>
          <a:prstGeom prst="rect">
            <a:avLst/>
          </a:prstGeom>
        </p:spPr>
      </p:pic>
      <p:pic>
        <p:nvPicPr>
          <p:cNvPr id="17" name="6-1-7-05 [둥당기타령] 중중모리장단 2">
            <a:hlinkClick r:id="" action="ppaction://media"/>
            <a:extLst>
              <a:ext uri="{FF2B5EF4-FFF2-40B4-BE49-F238E27FC236}">
                <a16:creationId xmlns:a16="http://schemas.microsoft.com/office/drawing/2014/main" id="{035744A1-3E0F-D94E-54DC-883B91E75F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4935" y="4182397"/>
            <a:ext cx="528609" cy="5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</TotalTime>
  <Words>473</Words>
  <Application>Microsoft Office PowerPoint</Application>
  <PresentationFormat>와이드스크린</PresentationFormat>
  <Paragraphs>84</Paragraphs>
  <Slides>13</Slides>
  <Notes>1</Notes>
  <HiddenSlides>0</HiddenSlides>
  <MMClips>5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3" baseType="lpstr">
      <vt:lpstr>Sandoll MyeongjoNeo1 TTF 02 Lt</vt:lpstr>
      <vt:lpstr>NanumGothic</vt:lpstr>
      <vt:lpstr>NanumGothic</vt:lpstr>
      <vt:lpstr>NanumGothicExtraBold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193</cp:revision>
  <dcterms:created xsi:type="dcterms:W3CDTF">2024-07-03T01:17:18Z</dcterms:created>
  <dcterms:modified xsi:type="dcterms:W3CDTF">2025-09-29T07:02:20Z</dcterms:modified>
</cp:coreProperties>
</file>