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1"/>
  </p:notesMasterIdLst>
  <p:sldIdLst>
    <p:sldId id="292" r:id="rId5"/>
    <p:sldId id="298" r:id="rId6"/>
    <p:sldId id="299" r:id="rId7"/>
    <p:sldId id="312" r:id="rId8"/>
    <p:sldId id="313" r:id="rId9"/>
    <p:sldId id="295" r:id="rId10"/>
  </p:sldIdLst>
  <p:sldSz cx="12192000" cy="6858000"/>
  <p:notesSz cx="6858000" cy="9144000"/>
  <p:embeddedFontLst>
    <p:embeddedFont>
      <p:font typeface="NanumGothicExtraBold" panose="020D0904000000000000" pitchFamily="50" charset="-127"/>
      <p:bold r:id="rId12"/>
    </p:embeddedFont>
    <p:embeddedFont>
      <p:font typeface="Spoqa Han Sans Neo" panose="020B0600000101010101" charset="0"/>
      <p:regular r:id="rId13"/>
      <p:bold r:id="rId14"/>
      <p:italic r:id="rId15"/>
      <p:boldItalic r:id="rId16"/>
    </p:embeddedFont>
    <p:embeddedFont>
      <p:font typeface="나눔고딕" panose="020D0604000000000000" pitchFamily="50" charset="-127"/>
      <p:regular r:id="rId17"/>
      <p:bold r:id="rId18"/>
    </p:embeddedFont>
    <p:embeddedFont>
      <p:font typeface="맑은 고딕" panose="020B0503020000020004" pitchFamily="50" charset="-127"/>
      <p:regular r:id="rId19"/>
      <p:bold r:id="rId2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299"/>
            <p14:sldId id="312"/>
            <p14:sldId id="313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AFC5"/>
    <a:srgbClr val="6F6AAA"/>
    <a:srgbClr val="2B3C71"/>
    <a:srgbClr val="FFFFFF"/>
    <a:srgbClr val="69B76B"/>
    <a:srgbClr val="E97D34"/>
    <a:srgbClr val="B2884C"/>
    <a:srgbClr val="588195"/>
    <a:srgbClr val="D0EBD1"/>
    <a:srgbClr val="3CC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17" autoAdjust="0"/>
    <p:restoredTop sz="94145" autoAdjust="0"/>
  </p:normalViewPr>
  <p:slideViewPr>
    <p:cSldViewPr snapToGrid="0" showGuides="1">
      <p:cViewPr varScale="1">
        <p:scale>
          <a:sx n="149" d="100"/>
          <a:sy n="149" d="100"/>
        </p:scale>
        <p:origin x="792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2025-04-23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C20AF-C14A-A32C-3375-51445A503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686546D-47FF-B162-EF81-F6330E6E52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D8C8FD7-0E66-1C93-CB00-6C27DAFACD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F88F34A-6BD0-15DB-73B2-889559BA11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848576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B3B33-4D14-9AB7-EE00-9ABC12C54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C74AA38-80BD-A94A-D820-9380DDC4F6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1C35F0E-A0CB-02FE-22CD-FD1AF42364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1CAB70C-8AF9-DC7A-1BC4-5C45CBDE6F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438214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첫사랑</a:t>
            </a:r>
            <a:endParaRPr kumimoji="1" lang="en-US" altLang="ko-KR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Ⅰ.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노래로 표현하는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409460" y="4894508"/>
            <a:ext cx="137308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11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2691" y="3428999"/>
            <a:ext cx="6486618" cy="1290071"/>
          </a:xfrm>
        </p:spPr>
        <p:txBody>
          <a:bodyPr/>
          <a:lstStyle/>
          <a:p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박자의 변화를 살려 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노래 부를 수 있다</a:t>
            </a:r>
            <a:r>
              <a:rPr kumimoji="1" lang="en-US" altLang="ko-KR" sz="320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1F8D5-4715-09E0-8D75-ABB6B1DD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24CC9AE-A465-0222-48E8-89EB2529D8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특징 이해하기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6650511-00BA-4D18-5419-58CAAEAEE6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3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21BE5A1B-0DF3-5612-6507-6B5FBDAA5E07}"/>
              </a:ext>
            </a:extLst>
          </p:cNvPr>
          <p:cNvSpPr txBox="1">
            <a:spLocks/>
          </p:cNvSpPr>
          <p:nvPr/>
        </p:nvSpPr>
        <p:spPr>
          <a:xfrm>
            <a:off x="900000" y="906431"/>
            <a:ext cx="1388809" cy="447328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조성</a:t>
            </a:r>
            <a:r>
              <a:rPr kumimoji="1" lang="en-US" altLang="ko-KR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박자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빠르기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연주 형태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C1A01290-ACD4-866F-5A48-06744D532A0A}"/>
              </a:ext>
            </a:extLst>
          </p:cNvPr>
          <p:cNvSpPr txBox="1">
            <a:spLocks/>
          </p:cNvSpPr>
          <p:nvPr/>
        </p:nvSpPr>
        <p:spPr>
          <a:xfrm>
            <a:off x="2708909" y="906431"/>
            <a:ext cx="8924085" cy="259241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내림나장조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  박자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en-US" altLang="ko-KR" sz="2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Andante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(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느리게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)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 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제창</a:t>
            </a:r>
            <a:endParaRPr kumimoji="1" lang="en-US" altLang="ko-KR" sz="2000" b="0" dirty="0">
              <a:latin typeface="+mn-ea"/>
              <a:ea typeface="+mn-ea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A0666D17-152C-D68B-D05D-6932CAC20E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68331" y="1676401"/>
            <a:ext cx="301590" cy="398046"/>
          </a:xfrm>
          <a:prstGeom prst="rect">
            <a:avLst/>
          </a:prstGeom>
        </p:spPr>
      </p:pic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D471E29-6C96-D677-E3F5-3F6A20032448}"/>
              </a:ext>
            </a:extLst>
          </p:cNvPr>
          <p:cNvSpPr txBox="1">
            <a:spLocks/>
          </p:cNvSpPr>
          <p:nvPr/>
        </p:nvSpPr>
        <p:spPr>
          <a:xfrm>
            <a:off x="2708908" y="3507176"/>
            <a:ext cx="8924085" cy="259241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buNone/>
            </a:pP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1985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년에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김효근이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아내를 위해 작곡한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아트팝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가곡으로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연가곡집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&lt;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사랑해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&gt;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에 수록되어 있다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첫사랑의 가슴 설레는 아름답고 애틋한 정서가 담겨 있다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6931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4693D-E16E-3C61-E716-FDA45F084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0752461-CF2F-215F-D237-0FB186F058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>
                <a:latin typeface="+mn-ea"/>
                <a:ea typeface="+mn-ea"/>
              </a:rPr>
              <a:t>악곡 부르기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5C6BE88-70D3-3CC0-AE37-DB6ACE00BB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4</a:t>
            </a:fld>
            <a:endParaRPr kumimoji="1" lang="ko-KR" altLang="en-US" dirty="0">
              <a:latin typeface="+mn-ea"/>
              <a:ea typeface="+mn-ea"/>
            </a:endParaRPr>
          </a:p>
        </p:txBody>
      </p:sp>
      <p:grpSp>
        <p:nvGrpSpPr>
          <p:cNvPr id="20" name="그룹 3">
            <a:extLst>
              <a:ext uri="{FF2B5EF4-FFF2-40B4-BE49-F238E27FC236}">
                <a16:creationId xmlns:a16="http://schemas.microsoft.com/office/drawing/2014/main" id="{0CE86502-C6E7-8A78-B258-8FD267B11386}"/>
              </a:ext>
            </a:extLst>
          </p:cNvPr>
          <p:cNvGrpSpPr>
            <a:grpSpLocks/>
          </p:cNvGrpSpPr>
          <p:nvPr/>
        </p:nvGrpSpPr>
        <p:grpSpPr bwMode="auto">
          <a:xfrm>
            <a:off x="11167683" y="691311"/>
            <a:ext cx="603474" cy="377219"/>
            <a:chOff x="4665259" y="556012"/>
            <a:chExt cx="618853" cy="363546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A333214A-89D1-2E9A-E16F-BA3BAE1CC45F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54635738-DC30-5F73-A823-D580BB0F9696}"/>
                </a:ext>
              </a:extLst>
            </p:cNvPr>
            <p:cNvSpPr/>
            <p:nvPr/>
          </p:nvSpPr>
          <p:spPr bwMode="auto">
            <a:xfrm>
              <a:off x="4665259" y="5560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감상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21" name="그룹 31">
            <a:extLst>
              <a:ext uri="{FF2B5EF4-FFF2-40B4-BE49-F238E27FC236}">
                <a16:creationId xmlns:a16="http://schemas.microsoft.com/office/drawing/2014/main" id="{15488473-21A0-9BC4-265C-FFADFF947EE7}"/>
              </a:ext>
            </a:extLst>
          </p:cNvPr>
          <p:cNvGrpSpPr>
            <a:grpSpLocks/>
          </p:cNvGrpSpPr>
          <p:nvPr/>
        </p:nvGrpSpPr>
        <p:grpSpPr bwMode="auto">
          <a:xfrm>
            <a:off x="11167684" y="1607207"/>
            <a:ext cx="605025" cy="377219"/>
            <a:chOff x="4487479" y="556042"/>
            <a:chExt cx="618853" cy="363546"/>
          </a:xfrm>
        </p:grpSpPr>
        <p:sp>
          <p:nvSpPr>
            <p:cNvPr id="22" name="사각형: 둥근 모서리 21">
              <a:extLst>
                <a:ext uri="{FF2B5EF4-FFF2-40B4-BE49-F238E27FC236}">
                  <a16:creationId xmlns:a16="http://schemas.microsoft.com/office/drawing/2014/main" id="{76C2C43F-F044-87BD-BAD7-D160C3A8E622}"/>
                </a:ext>
              </a:extLst>
            </p:cNvPr>
            <p:cNvSpPr/>
            <p:nvPr/>
          </p:nvSpPr>
          <p:spPr>
            <a:xfrm>
              <a:off x="4538270" y="693831"/>
              <a:ext cx="360205" cy="22512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8BDB388E-95A1-E97F-5F4B-9D3887E8C51D}"/>
                </a:ext>
              </a:extLst>
            </p:cNvPr>
            <p:cNvSpPr/>
            <p:nvPr/>
          </p:nvSpPr>
          <p:spPr bwMode="auto">
            <a:xfrm>
              <a:off x="4487479" y="55604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반주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8" name="1단원_교과서_11쪽_QR03_1.첫사랑(노래)">
            <a:hlinkClick r:id="" action="ppaction://media"/>
            <a:extLst>
              <a:ext uri="{FF2B5EF4-FFF2-40B4-BE49-F238E27FC236}">
                <a16:creationId xmlns:a16="http://schemas.microsoft.com/office/drawing/2014/main" id="{373D11B3-60D2-EA9A-E29C-9A9B754CFB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17340" y="360000"/>
            <a:ext cx="406400" cy="406400"/>
          </a:xfrm>
          <a:prstGeom prst="rect">
            <a:avLst/>
          </a:prstGeom>
        </p:spPr>
      </p:pic>
      <p:pic>
        <p:nvPicPr>
          <p:cNvPr id="9" name="1단원_교과서_11쪽_QR03_2.첫사랑(반주)">
            <a:hlinkClick r:id="" action="ppaction://media"/>
            <a:extLst>
              <a:ext uri="{FF2B5EF4-FFF2-40B4-BE49-F238E27FC236}">
                <a16:creationId xmlns:a16="http://schemas.microsoft.com/office/drawing/2014/main" id="{2377D3DD-BFFC-21F2-AE61-FE14B67F9FC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17340" y="1277640"/>
            <a:ext cx="406400" cy="4064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AF2DC7C5-F083-EA1F-07A9-05BBE0FFD0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6153" y="485999"/>
            <a:ext cx="4977801" cy="571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04138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D7F4E-4DF7-5802-D3C0-61AEBCBA2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17CF096-2B98-EDD6-ABA9-A7E57B5F19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>
                <a:latin typeface="+mn-ea"/>
                <a:ea typeface="+mn-ea"/>
              </a:rPr>
              <a:t>박자의 변화에 따른 느낌의 차이 발표하기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BD799B5-1361-DCDB-4364-D8B6AE47601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5</a:t>
            </a:fld>
            <a:endParaRPr kumimoji="1" lang="ko-KR" altLang="en-US" dirty="0">
              <a:latin typeface="+mn-ea"/>
              <a:ea typeface="+mn-ea"/>
            </a:endParaRPr>
          </a:p>
        </p:txBody>
      </p:sp>
      <p:grpSp>
        <p:nvGrpSpPr>
          <p:cNvPr id="20" name="그룹 3">
            <a:extLst>
              <a:ext uri="{FF2B5EF4-FFF2-40B4-BE49-F238E27FC236}">
                <a16:creationId xmlns:a16="http://schemas.microsoft.com/office/drawing/2014/main" id="{08D56E2C-FC11-6E42-2244-8C0EF6704AE1}"/>
              </a:ext>
            </a:extLst>
          </p:cNvPr>
          <p:cNvGrpSpPr>
            <a:grpSpLocks/>
          </p:cNvGrpSpPr>
          <p:nvPr/>
        </p:nvGrpSpPr>
        <p:grpSpPr bwMode="auto">
          <a:xfrm>
            <a:off x="11212444" y="567640"/>
            <a:ext cx="603474" cy="377219"/>
            <a:chOff x="4665259" y="556012"/>
            <a:chExt cx="618853" cy="363546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69FF5A08-7735-10A8-327E-0FCCD799FFA7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83BBFE81-F50C-D4BF-C328-81EA76A39325}"/>
                </a:ext>
              </a:extLst>
            </p:cNvPr>
            <p:cNvSpPr/>
            <p:nvPr/>
          </p:nvSpPr>
          <p:spPr bwMode="auto">
            <a:xfrm>
              <a:off x="4665259" y="5560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감상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21" name="그룹 31">
            <a:extLst>
              <a:ext uri="{FF2B5EF4-FFF2-40B4-BE49-F238E27FC236}">
                <a16:creationId xmlns:a16="http://schemas.microsoft.com/office/drawing/2014/main" id="{9A2B0A37-D120-5D9A-534E-8A1C79AAC05A}"/>
              </a:ext>
            </a:extLst>
          </p:cNvPr>
          <p:cNvGrpSpPr>
            <a:grpSpLocks/>
          </p:cNvGrpSpPr>
          <p:nvPr/>
        </p:nvGrpSpPr>
        <p:grpSpPr bwMode="auto">
          <a:xfrm>
            <a:off x="11212445" y="1483536"/>
            <a:ext cx="605025" cy="377219"/>
            <a:chOff x="4487479" y="556042"/>
            <a:chExt cx="618853" cy="363546"/>
          </a:xfrm>
        </p:grpSpPr>
        <p:sp>
          <p:nvSpPr>
            <p:cNvPr id="22" name="사각형: 둥근 모서리 21">
              <a:extLst>
                <a:ext uri="{FF2B5EF4-FFF2-40B4-BE49-F238E27FC236}">
                  <a16:creationId xmlns:a16="http://schemas.microsoft.com/office/drawing/2014/main" id="{A853B951-5BA5-AFD5-E0F6-1A91A6711F83}"/>
                </a:ext>
              </a:extLst>
            </p:cNvPr>
            <p:cNvSpPr/>
            <p:nvPr/>
          </p:nvSpPr>
          <p:spPr>
            <a:xfrm>
              <a:off x="4538270" y="693831"/>
              <a:ext cx="360205" cy="22512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D3662768-1013-4A0E-1769-066B643FAE4B}"/>
                </a:ext>
              </a:extLst>
            </p:cNvPr>
            <p:cNvSpPr/>
            <p:nvPr/>
          </p:nvSpPr>
          <p:spPr bwMode="auto">
            <a:xfrm>
              <a:off x="4487479" y="55604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반주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5" name="그림 4">
            <a:extLst>
              <a:ext uri="{FF2B5EF4-FFF2-40B4-BE49-F238E27FC236}">
                <a16:creationId xmlns:a16="http://schemas.microsoft.com/office/drawing/2014/main" id="{34F25166-1024-1575-6B28-4FD481BAAD4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725527" y="756250"/>
            <a:ext cx="4740946" cy="5447637"/>
          </a:xfrm>
          <a:prstGeom prst="rect">
            <a:avLst/>
          </a:prstGeom>
        </p:spPr>
      </p:pic>
      <p:pic>
        <p:nvPicPr>
          <p:cNvPr id="8" name="1단원_교과서_11쪽_QR03_1.첫사랑(노래)">
            <a:hlinkClick r:id="" action="ppaction://media"/>
            <a:extLst>
              <a:ext uri="{FF2B5EF4-FFF2-40B4-BE49-F238E27FC236}">
                <a16:creationId xmlns:a16="http://schemas.microsoft.com/office/drawing/2014/main" id="{CC4CE551-1B09-CFEC-6E24-A965028FD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62101" y="236329"/>
            <a:ext cx="406400" cy="406400"/>
          </a:xfrm>
          <a:prstGeom prst="rect">
            <a:avLst/>
          </a:prstGeom>
        </p:spPr>
      </p:pic>
      <p:pic>
        <p:nvPicPr>
          <p:cNvPr id="9" name="1단원_교과서_11쪽_QR03_2.첫사랑(반주)">
            <a:hlinkClick r:id="" action="ppaction://media"/>
            <a:extLst>
              <a:ext uri="{FF2B5EF4-FFF2-40B4-BE49-F238E27FC236}">
                <a16:creationId xmlns:a16="http://schemas.microsoft.com/office/drawing/2014/main" id="{4204D3EC-63B9-6FD9-450A-E178988EA2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62101" y="1153969"/>
            <a:ext cx="406400" cy="406400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821E1C9B-6820-DDE4-236A-9C412190B1D6}"/>
              </a:ext>
            </a:extLst>
          </p:cNvPr>
          <p:cNvSpPr/>
          <p:nvPr/>
        </p:nvSpPr>
        <p:spPr>
          <a:xfrm>
            <a:off x="4085871" y="1324684"/>
            <a:ext cx="220869" cy="309217"/>
          </a:xfrm>
          <a:prstGeom prst="rect">
            <a:avLst/>
          </a:prstGeom>
          <a:noFill/>
          <a:ln w="127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C042CF19-919A-F615-E550-F053B155BB38}"/>
              </a:ext>
            </a:extLst>
          </p:cNvPr>
          <p:cNvSpPr/>
          <p:nvPr/>
        </p:nvSpPr>
        <p:spPr>
          <a:xfrm>
            <a:off x="8193444" y="4963401"/>
            <a:ext cx="220869" cy="309217"/>
          </a:xfrm>
          <a:prstGeom prst="rect">
            <a:avLst/>
          </a:prstGeom>
          <a:noFill/>
          <a:ln w="127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78C948EA-6FBE-C321-6054-D61703025E8A}"/>
              </a:ext>
            </a:extLst>
          </p:cNvPr>
          <p:cNvSpPr/>
          <p:nvPr/>
        </p:nvSpPr>
        <p:spPr>
          <a:xfrm>
            <a:off x="4820144" y="5668260"/>
            <a:ext cx="220869" cy="309217"/>
          </a:xfrm>
          <a:prstGeom prst="rect">
            <a:avLst/>
          </a:prstGeom>
          <a:noFill/>
          <a:ln w="127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06976D0B-AB86-9DEC-C2D1-DDA43E287930}"/>
              </a:ext>
            </a:extLst>
          </p:cNvPr>
          <p:cNvSpPr/>
          <p:nvPr/>
        </p:nvSpPr>
        <p:spPr>
          <a:xfrm>
            <a:off x="7274039" y="5691102"/>
            <a:ext cx="220869" cy="309217"/>
          </a:xfrm>
          <a:prstGeom prst="rect">
            <a:avLst/>
          </a:prstGeom>
          <a:noFill/>
          <a:ln w="127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2DA7F1AD-850B-E278-14EC-CAF06CBFDF4B}"/>
              </a:ext>
            </a:extLst>
          </p:cNvPr>
          <p:cNvSpPr txBox="1">
            <a:spLocks/>
          </p:cNvSpPr>
          <p:nvPr/>
        </p:nvSpPr>
        <p:spPr>
          <a:xfrm>
            <a:off x="3964946" y="1701756"/>
            <a:ext cx="462717" cy="31667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buNone/>
            </a:pPr>
            <a:r>
              <a:rPr kumimoji="1" lang="en-US" altLang="ko-KR" sz="1600" b="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ea"/>
                <a:ea typeface="+mn-ea"/>
              </a:rPr>
              <a:t>4</a:t>
            </a:r>
            <a:r>
              <a:rPr kumimoji="1" lang="ko-KR" altLang="en-US" sz="1600" b="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ea"/>
                <a:ea typeface="+mn-ea"/>
              </a:rPr>
              <a:t>박</a:t>
            </a:r>
            <a:endParaRPr kumimoji="1" lang="en-US" altLang="ko-KR" sz="1600" b="0" dirty="0">
              <a:solidFill>
                <a:schemeClr val="accent1">
                  <a:lumMod val="60000"/>
                  <a:lumOff val="4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7BD11CFD-2E0D-C5F4-C706-CE1A51029ED1}"/>
              </a:ext>
            </a:extLst>
          </p:cNvPr>
          <p:cNvSpPr txBox="1">
            <a:spLocks/>
          </p:cNvSpPr>
          <p:nvPr/>
        </p:nvSpPr>
        <p:spPr>
          <a:xfrm>
            <a:off x="8170601" y="5329322"/>
            <a:ext cx="462717" cy="31667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buNone/>
            </a:pPr>
            <a:r>
              <a:rPr kumimoji="1" lang="en-US" altLang="ko-KR" sz="1600" b="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ea"/>
                <a:ea typeface="+mn-ea"/>
              </a:rPr>
              <a:t>2</a:t>
            </a:r>
            <a:r>
              <a:rPr kumimoji="1" lang="ko-KR" altLang="en-US" sz="1600" b="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ea"/>
                <a:ea typeface="+mn-ea"/>
              </a:rPr>
              <a:t>박</a:t>
            </a:r>
            <a:endParaRPr kumimoji="1" lang="en-US" altLang="ko-KR" sz="1600" b="0" dirty="0">
              <a:solidFill>
                <a:schemeClr val="accent1">
                  <a:lumMod val="60000"/>
                  <a:lumOff val="4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B47E6F00-6D81-C5FF-6094-B94636AC4140}"/>
              </a:ext>
            </a:extLst>
          </p:cNvPr>
          <p:cNvSpPr txBox="1">
            <a:spLocks/>
          </p:cNvSpPr>
          <p:nvPr/>
        </p:nvSpPr>
        <p:spPr>
          <a:xfrm>
            <a:off x="4699219" y="6000319"/>
            <a:ext cx="462717" cy="31667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buNone/>
            </a:pPr>
            <a:r>
              <a:rPr kumimoji="1" lang="en-US" altLang="ko-KR" sz="1600" b="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ea"/>
                <a:ea typeface="+mn-ea"/>
              </a:rPr>
              <a:t>3</a:t>
            </a:r>
            <a:r>
              <a:rPr kumimoji="1" lang="ko-KR" altLang="en-US" sz="1600" b="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ea"/>
                <a:ea typeface="+mn-ea"/>
              </a:rPr>
              <a:t>박</a:t>
            </a:r>
            <a:endParaRPr kumimoji="1" lang="en-US" altLang="ko-KR" sz="1600" b="0" dirty="0">
              <a:solidFill>
                <a:schemeClr val="accent1">
                  <a:lumMod val="60000"/>
                  <a:lumOff val="4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D5C0E72C-8D22-4B09-6762-26D810A27999}"/>
              </a:ext>
            </a:extLst>
          </p:cNvPr>
          <p:cNvSpPr txBox="1">
            <a:spLocks/>
          </p:cNvSpPr>
          <p:nvPr/>
        </p:nvSpPr>
        <p:spPr>
          <a:xfrm>
            <a:off x="7153114" y="6021591"/>
            <a:ext cx="462717" cy="31667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buNone/>
            </a:pPr>
            <a:r>
              <a:rPr kumimoji="1" lang="en-US" altLang="ko-KR" sz="1600" b="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ea"/>
                <a:ea typeface="+mn-ea"/>
              </a:rPr>
              <a:t>4</a:t>
            </a:r>
            <a:r>
              <a:rPr kumimoji="1" lang="ko-KR" altLang="en-US" sz="1600" b="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ea"/>
                <a:ea typeface="+mn-ea"/>
              </a:rPr>
              <a:t>박</a:t>
            </a:r>
            <a:endParaRPr kumimoji="1" lang="en-US" altLang="ko-KR" sz="1600" b="0" dirty="0">
              <a:solidFill>
                <a:schemeClr val="accent1">
                  <a:lumMod val="60000"/>
                  <a:lumOff val="40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676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11" grpId="0" animBg="1"/>
      <p:bldP spid="12" grpId="0" animBg="1"/>
      <p:bldP spid="7" grpId="0"/>
      <p:bldP spid="10" grpId="0"/>
      <p:bldP spid="13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2812</TotalTime>
  <Words>98</Words>
  <Application>Microsoft Office PowerPoint</Application>
  <PresentationFormat>와이드스크린</PresentationFormat>
  <Paragraphs>37</Paragraphs>
  <Slides>6</Slides>
  <Notes>4</Notes>
  <HiddenSlides>0</HiddenSlides>
  <MMClips>4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6</vt:i4>
      </vt:variant>
    </vt:vector>
  </HeadingPairs>
  <TitlesOfParts>
    <vt:vector size="16" baseType="lpstr">
      <vt:lpstr>Arial</vt:lpstr>
      <vt:lpstr>나눔고딕</vt:lpstr>
      <vt:lpstr>NanumGothicExtraBold</vt:lpstr>
      <vt:lpstr>Times New Roman</vt:lpstr>
      <vt:lpstr>Spoqa Han Sans Neo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황근식</cp:lastModifiedBy>
  <cp:revision>152</cp:revision>
  <dcterms:created xsi:type="dcterms:W3CDTF">2024-07-03T01:17:18Z</dcterms:created>
  <dcterms:modified xsi:type="dcterms:W3CDTF">2025-04-23T06:44:38Z</dcterms:modified>
</cp:coreProperties>
</file>