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09" r:id="rId7"/>
    <p:sldId id="311" r:id="rId8"/>
    <p:sldId id="310" r:id="rId9"/>
    <p:sldId id="312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1"/>
            <p14:sldId id="310"/>
            <p14:sldId id="31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3"/>
    <a:srgbClr val="796BAF"/>
    <a:srgbClr val="2B3C71"/>
    <a:srgbClr val="FFFFFF"/>
    <a:srgbClr val="588195"/>
    <a:srgbClr val="D0EBD1"/>
    <a:srgbClr val="3CC864"/>
    <a:srgbClr val="19552A"/>
    <a:srgbClr val="633CC8"/>
    <a:srgbClr val="3C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1" autoAdjust="0"/>
    <p:restoredTop sz="93141" autoAdjust="0"/>
  </p:normalViewPr>
  <p:slideViewPr>
    <p:cSldViewPr snapToGrid="0" showGuides="1">
      <p:cViewPr varScale="1">
        <p:scale>
          <a:sx n="155" d="100"/>
          <a:sy n="155" d="100"/>
        </p:scale>
        <p:origin x="70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4155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6400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8516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apple.com/us/app/loopy-hd-looper/id467923185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s.apple.com/kr/app/loop-on-studio-%EB%A6%AC%EB%93%AC%EB%A9%94%EC%9D%B4%EC%BB%A4-%EC%98%A4%EB%94%94%EC%98%A4-%ED%8E%B8%EC%A7%91/id1211268824" TargetMode="Externa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3720" y="3284517"/>
            <a:ext cx="6004560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루프 스테이션으로 </a:t>
            </a:r>
            <a:r>
              <a:rPr kumimoji="1" lang="en-US" altLang="ko-KR" sz="3200" dirty="0">
                <a:latin typeface="+mn-ea"/>
                <a:ea typeface="+mn-ea"/>
              </a:rPr>
              <a:t>1</a:t>
            </a:r>
            <a:r>
              <a:rPr kumimoji="1" lang="ko-KR" altLang="en-US" sz="3200" dirty="0">
                <a:latin typeface="+mn-ea"/>
                <a:ea typeface="+mn-ea"/>
              </a:rPr>
              <a:t>인 합주하기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19472" y="4894508"/>
            <a:ext cx="215305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136~137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33024"/>
            <a:ext cx="6486618" cy="1293745"/>
          </a:xfrm>
        </p:spPr>
        <p:txBody>
          <a:bodyPr anchor="ctr"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루프 스테이션을 활용하여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창의적으로 합주할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루프 스테이션 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D2B0-65F6-8862-51A8-537E06A262DA}"/>
              </a:ext>
            </a:extLst>
          </p:cNvPr>
          <p:cNvSpPr txBox="1"/>
          <p:nvPr/>
        </p:nvSpPr>
        <p:spPr>
          <a:xfrm>
            <a:off x="3479110" y="1097432"/>
            <a:ext cx="7599814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소리가 어울리도록 파트를 나눈 뒤 서로 호흡을 맞추며 하나의 악곡을 연주하는 것을 말한다</a:t>
            </a:r>
            <a:r>
              <a:rPr lang="en-US" altLang="ko-KR" sz="1400" dirty="0"/>
              <a:t>. </a:t>
            </a:r>
            <a:r>
              <a:rPr lang="ko-KR" altLang="en-US" sz="1400" dirty="0"/>
              <a:t>기악 합주 활동을 하면서 책임감과 앙상블의 하모니를 심미적으로 경험할 수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7A76C2DB-1BDC-4FE8-930E-8220396BDC36}"/>
              </a:ext>
            </a:extLst>
          </p:cNvPr>
          <p:cNvSpPr/>
          <p:nvPr/>
        </p:nvSpPr>
        <p:spPr>
          <a:xfrm>
            <a:off x="1367361" y="1193958"/>
            <a:ext cx="1851660" cy="25199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합주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47F13-419E-9491-E18D-81831CE479E7}"/>
              </a:ext>
            </a:extLst>
          </p:cNvPr>
          <p:cNvSpPr txBox="1"/>
          <p:nvPr/>
        </p:nvSpPr>
        <p:spPr>
          <a:xfrm>
            <a:off x="3479110" y="2522372"/>
            <a:ext cx="800423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목소리</a:t>
            </a:r>
            <a:r>
              <a:rPr lang="en-US" altLang="ko-KR" sz="1400" dirty="0"/>
              <a:t>, </a:t>
            </a:r>
            <a:r>
              <a:rPr lang="ko-KR" altLang="en-US" sz="1400" dirty="0"/>
              <a:t>악기</a:t>
            </a:r>
            <a:r>
              <a:rPr lang="en-US" altLang="ko-KR" sz="1400" dirty="0"/>
              <a:t>, </a:t>
            </a:r>
            <a:r>
              <a:rPr lang="ko-KR" altLang="en-US" sz="1400" dirty="0"/>
              <a:t>소리 등을 순간적으로 녹음하여 구간을 반복하거나 재생하며 소리를 쌓는 매체이다</a:t>
            </a:r>
            <a:r>
              <a:rPr lang="en-US" altLang="ko-KR" sz="1400" dirty="0"/>
              <a:t>. </a:t>
            </a:r>
            <a:r>
              <a:rPr lang="ko-KR" altLang="en-US" sz="1400" dirty="0"/>
              <a:t>루프 스테이션의 페달 또는 버튼을 한 번 누르면 녹음이 시작되고</a:t>
            </a:r>
            <a:r>
              <a:rPr lang="en-US" altLang="ko-KR" sz="1400" dirty="0"/>
              <a:t>, </a:t>
            </a:r>
            <a:r>
              <a:rPr lang="ko-KR" altLang="en-US" sz="1400" dirty="0"/>
              <a:t>한 번 더 누르면 저장된 소리가 출력되어 재생 시 녹음된 소리가 연주로 구현된다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75010BC6-D9EA-AE20-B5B7-8DD5BBC7C451}"/>
              </a:ext>
            </a:extLst>
          </p:cNvPr>
          <p:cNvSpPr/>
          <p:nvPr/>
        </p:nvSpPr>
        <p:spPr>
          <a:xfrm>
            <a:off x="1367361" y="2618898"/>
            <a:ext cx="1851660" cy="25199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루프 스테이션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F8F65-E8CB-846A-070A-37294DB27E33}"/>
              </a:ext>
            </a:extLst>
          </p:cNvPr>
          <p:cNvSpPr txBox="1"/>
          <p:nvPr/>
        </p:nvSpPr>
        <p:spPr>
          <a:xfrm>
            <a:off x="3479110" y="4205421"/>
            <a:ext cx="800423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루프 스테이션의 작동 원리에 따라 구간을 반복하여 다양한 음악 요소를 쌓으면서 음악을 풍성하게 만드는 것을 말한다</a:t>
            </a:r>
            <a:r>
              <a:rPr lang="en-US" altLang="ko-KR" sz="1400" dirty="0"/>
              <a:t>. </a:t>
            </a:r>
            <a:r>
              <a:rPr lang="ko-KR" altLang="en-US" sz="1400" dirty="0"/>
              <a:t>현대 음악에서는 ‘원 맨 </a:t>
            </a:r>
            <a:r>
              <a:rPr lang="ko-KR" altLang="en-US" sz="1400" dirty="0" err="1"/>
              <a:t>밴드’라는</a:t>
            </a:r>
            <a:r>
              <a:rPr lang="ko-KR" altLang="en-US" sz="1400" dirty="0"/>
              <a:t> 개념으로 루프 스테이션 매체를 이용하여 혼자 합주하고 곡을 만드는 사례가 많아지고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C4B70EAB-676B-35A4-A5B2-921CEE0D5042}"/>
              </a:ext>
            </a:extLst>
          </p:cNvPr>
          <p:cNvSpPr/>
          <p:nvPr/>
        </p:nvSpPr>
        <p:spPr>
          <a:xfrm>
            <a:off x="1367361" y="4301947"/>
            <a:ext cx="1851660" cy="25199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루프 음악</a:t>
            </a:r>
          </a:p>
        </p:txBody>
      </p:sp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루프 스테이션 애플리케이션 알아보기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990F968-0679-82C9-7E76-7ACB674B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20" y="3841404"/>
            <a:ext cx="780168" cy="739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77AFD-ACF0-7B14-6A5E-0E4DF07D05F6}"/>
              </a:ext>
            </a:extLst>
          </p:cNvPr>
          <p:cNvSpPr txBox="1"/>
          <p:nvPr/>
        </p:nvSpPr>
        <p:spPr>
          <a:xfrm>
            <a:off x="2312360" y="1584595"/>
            <a:ext cx="4902558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무료 애플리케이션</a:t>
            </a:r>
            <a:endParaRPr lang="en-US" altLang="ko-KR" sz="1400" dirty="0"/>
          </a:p>
          <a:p>
            <a:r>
              <a:rPr lang="en-US" altLang="ko-KR" sz="1400" dirty="0"/>
              <a:t>Loop</a:t>
            </a:r>
            <a:r>
              <a:rPr lang="ko-KR" altLang="en-US" sz="1400" dirty="0"/>
              <a:t> </a:t>
            </a:r>
            <a:r>
              <a:rPr lang="en-US" altLang="ko-KR" sz="1400" dirty="0"/>
              <a:t>ON Studio: </a:t>
            </a:r>
            <a:r>
              <a:rPr lang="ko-KR" altLang="en-US" sz="1400" dirty="0"/>
              <a:t>리듬메이커</a:t>
            </a:r>
            <a:r>
              <a:rPr lang="en-US" altLang="ko-KR" sz="1400" dirty="0"/>
              <a:t>, </a:t>
            </a:r>
            <a:r>
              <a:rPr lang="ko-KR" altLang="en-US" sz="1400" dirty="0"/>
              <a:t>오디오 편집</a:t>
            </a:r>
            <a:endParaRPr lang="en-US" altLang="ko-K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9B5F1-7934-EB5F-E396-68360F0ED1A1}"/>
              </a:ext>
            </a:extLst>
          </p:cNvPr>
          <p:cNvSpPr txBox="1"/>
          <p:nvPr/>
        </p:nvSpPr>
        <p:spPr>
          <a:xfrm>
            <a:off x="2259487" y="3887168"/>
            <a:ext cx="2407464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유료 애플리케이션</a:t>
            </a:r>
            <a:endParaRPr lang="en-US" altLang="ko-KR" sz="1400" dirty="0"/>
          </a:p>
          <a:p>
            <a:r>
              <a:rPr lang="en-US" altLang="ko-KR" sz="1400" dirty="0"/>
              <a:t>Loopy HD : Looper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E5B4D1A-14FA-C939-2FA3-01E800AF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466" y="1404679"/>
            <a:ext cx="3322748" cy="226362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DC08DDB-7279-6545-9280-33AB98C27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466" y="3682637"/>
            <a:ext cx="3322749" cy="1796603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7C072DD6-FC56-A5AF-DA5E-1AB8FB08AFA9}"/>
              </a:ext>
            </a:extLst>
          </p:cNvPr>
          <p:cNvSpPr txBox="1"/>
          <p:nvPr/>
        </p:nvSpPr>
        <p:spPr>
          <a:xfrm>
            <a:off x="2455075" y="2485489"/>
            <a:ext cx="1927790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패드용 스토어 바로가기</a:t>
            </a:r>
            <a:endParaRPr lang="en-US" altLang="ko-KR" sz="12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137B34B-E125-DC37-2896-56287023A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501" y="1524039"/>
            <a:ext cx="733406" cy="727217"/>
          </a:xfrm>
          <a:prstGeom prst="rect">
            <a:avLst/>
          </a:prstGeom>
        </p:spPr>
      </p:pic>
      <p:sp>
        <p:nvSpPr>
          <p:cNvPr id="16" name="TextBox 15">
            <a:hlinkClick r:id="rId6"/>
            <a:extLst>
              <a:ext uri="{FF2B5EF4-FFF2-40B4-BE49-F238E27FC236}">
                <a16:creationId xmlns:a16="http://schemas.microsoft.com/office/drawing/2014/main" id="{B341FAE0-1219-97F4-2409-C6F86BF918D4}"/>
              </a:ext>
            </a:extLst>
          </p:cNvPr>
          <p:cNvSpPr txBox="1"/>
          <p:nvPr/>
        </p:nvSpPr>
        <p:spPr>
          <a:xfrm>
            <a:off x="2455075" y="4648341"/>
            <a:ext cx="1927790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패드용 스토어 </a:t>
            </a:r>
            <a:r>
              <a:rPr lang="ko-KR" altLang="en-US" sz="1200" dirty="0">
                <a:hlinkClick r:id="rId8"/>
              </a:rPr>
              <a:t>바로가기</a:t>
            </a:r>
            <a:endParaRPr lang="en-US" altLang="ko-KR" sz="1200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174C04F-416A-FE65-B22B-173C6311B5E3}"/>
              </a:ext>
            </a:extLst>
          </p:cNvPr>
          <p:cNvSpPr/>
          <p:nvPr/>
        </p:nvSpPr>
        <p:spPr>
          <a:xfrm>
            <a:off x="6005699" y="1584595"/>
            <a:ext cx="5522734" cy="12986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무료로 루프를 </a:t>
            </a:r>
            <a:r>
              <a:rPr lang="en-US" altLang="ko-KR" sz="1200" dirty="0"/>
              <a:t>4</a:t>
            </a:r>
            <a:r>
              <a:rPr lang="ko-KR" altLang="en-US" sz="1200" dirty="0"/>
              <a:t>개까지 만들 수 있음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/>
              <a:t>• 1</a:t>
            </a:r>
            <a:r>
              <a:rPr lang="ko-KR" altLang="en-US" sz="1200" dirty="0"/>
              <a:t>번 녹음 후 </a:t>
            </a:r>
            <a:r>
              <a:rPr lang="en-US" altLang="ko-KR" sz="1200" dirty="0"/>
              <a:t>2, 3, 4 </a:t>
            </a:r>
            <a:r>
              <a:rPr lang="ko-KR" altLang="en-US" sz="1200" dirty="0"/>
              <a:t>순차적 녹음으로 루프 스테이션을 완성할 수 있음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메트로놈을 켤 수 있고 빠르기와 박자표를 설정할 수 있음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C7B6D118-00C7-6FE9-407F-BF909095BD4F}"/>
              </a:ext>
            </a:extLst>
          </p:cNvPr>
          <p:cNvCxnSpPr/>
          <p:nvPr/>
        </p:nvCxnSpPr>
        <p:spPr>
          <a:xfrm>
            <a:off x="2121795" y="2090250"/>
            <a:ext cx="3871792" cy="322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496E560-7BC1-615B-20FD-887B79A903B5}"/>
              </a:ext>
            </a:extLst>
          </p:cNvPr>
          <p:cNvSpPr/>
          <p:nvPr/>
        </p:nvSpPr>
        <p:spPr>
          <a:xfrm>
            <a:off x="6005699" y="3892403"/>
            <a:ext cx="5522734" cy="16011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유료로 루프 스테이션을 사용함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실제로 루프</a:t>
            </a:r>
            <a:r>
              <a:rPr lang="en-US" altLang="ko-KR" sz="1200" dirty="0"/>
              <a:t>(</a:t>
            </a:r>
            <a:r>
              <a:rPr lang="ko-KR" altLang="en-US" sz="1200" dirty="0"/>
              <a:t>고리</a:t>
            </a:r>
            <a:r>
              <a:rPr lang="en-US" altLang="ko-KR" sz="1200" dirty="0"/>
              <a:t>)</a:t>
            </a:r>
            <a:r>
              <a:rPr lang="ko-KR" altLang="en-US" sz="1200" dirty="0"/>
              <a:t>에 녹음이 되면서 루프가 재생됨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한 개의 루프가 녹음이 완료되면 다음 루프에서 준비하는 것이 보임</a:t>
            </a:r>
            <a:r>
              <a:rPr lang="en-US" altLang="ko-KR" sz="12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200" dirty="0"/>
              <a:t>• </a:t>
            </a:r>
            <a:r>
              <a:rPr lang="ko-KR" altLang="en-US" sz="1200" dirty="0"/>
              <a:t>메트로놈으로 박자를 주고</a:t>
            </a:r>
            <a:r>
              <a:rPr lang="en-US" altLang="ko-KR" sz="1200" dirty="0"/>
              <a:t>, </a:t>
            </a:r>
            <a:r>
              <a:rPr lang="ko-KR" altLang="en-US" sz="1200" dirty="0"/>
              <a:t>박자표도 설정이 가능함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22D17F29-1E66-F1FF-5A90-3D46BC5D3B12}"/>
              </a:ext>
            </a:extLst>
          </p:cNvPr>
          <p:cNvCxnSpPr/>
          <p:nvPr/>
        </p:nvCxnSpPr>
        <p:spPr>
          <a:xfrm>
            <a:off x="2097574" y="4396190"/>
            <a:ext cx="3871792" cy="322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루프 스테이션으로 악곡 연주하기</a:t>
            </a: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72F0EB44-AB15-3B10-2B7C-D042CEE4576E}"/>
              </a:ext>
            </a:extLst>
          </p:cNvPr>
          <p:cNvSpPr/>
          <p:nvPr/>
        </p:nvSpPr>
        <p:spPr>
          <a:xfrm>
            <a:off x="2347960" y="1502796"/>
            <a:ext cx="2490075" cy="251999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루프 스테이션 설정하기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0583B-EDE1-23E2-6B47-8CAB884924A3}"/>
              </a:ext>
            </a:extLst>
          </p:cNvPr>
          <p:cNvSpPr txBox="1"/>
          <p:nvPr/>
        </p:nvSpPr>
        <p:spPr>
          <a:xfrm>
            <a:off x="5291778" y="1421178"/>
            <a:ext cx="383609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/>
              <a:t>① 메트로놈으로 빠르기 설정하기</a:t>
            </a:r>
            <a:endParaRPr lang="ko-KR" alt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95F34-BDDD-6667-B011-1921B533B65E}"/>
              </a:ext>
            </a:extLst>
          </p:cNvPr>
          <p:cNvSpPr txBox="1"/>
          <p:nvPr/>
        </p:nvSpPr>
        <p:spPr>
          <a:xfrm>
            <a:off x="5291778" y="2038853"/>
            <a:ext cx="383609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② 루프 선택하기</a:t>
            </a: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E2939A9C-1532-D595-837F-FEB3EA1F874D}"/>
              </a:ext>
            </a:extLst>
          </p:cNvPr>
          <p:cNvSpPr/>
          <p:nvPr/>
        </p:nvSpPr>
        <p:spPr>
          <a:xfrm>
            <a:off x="2347960" y="2937980"/>
            <a:ext cx="2490075" cy="251999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루프 스테이션 녹음하기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35F30-3526-E13C-44C4-491FA020540B}"/>
              </a:ext>
            </a:extLst>
          </p:cNvPr>
          <p:cNvSpPr txBox="1"/>
          <p:nvPr/>
        </p:nvSpPr>
        <p:spPr>
          <a:xfrm>
            <a:off x="5291778" y="2884671"/>
            <a:ext cx="3836090" cy="6106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③ </a:t>
            </a:r>
            <a:r>
              <a:rPr lang="en-US" altLang="ko-KR" sz="1200" dirty="0"/>
              <a:t>&lt;Believe&gt;</a:t>
            </a:r>
            <a:r>
              <a:rPr lang="ko-KR" altLang="en-US" sz="1200" dirty="0"/>
              <a:t>의 코드 진행 이해하기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   (Am-Am-F-E)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13A52-2E59-00E9-33AC-4D131EC7AAA4}"/>
              </a:ext>
            </a:extLst>
          </p:cNvPr>
          <p:cNvSpPr txBox="1"/>
          <p:nvPr/>
        </p:nvSpPr>
        <p:spPr>
          <a:xfrm>
            <a:off x="5291778" y="3788928"/>
            <a:ext cx="383609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④ 루프 선택하여 녹음하기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1B05635-657C-CB86-C525-0DE6E9435B0C}"/>
              </a:ext>
            </a:extLst>
          </p:cNvPr>
          <p:cNvSpPr/>
          <p:nvPr/>
        </p:nvSpPr>
        <p:spPr>
          <a:xfrm>
            <a:off x="5546544" y="4196550"/>
            <a:ext cx="847788" cy="333617"/>
          </a:xfrm>
          <a:prstGeom prst="roundRect">
            <a:avLst/>
          </a:prstGeom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4">
                    <a:lumMod val="75000"/>
                  </a:schemeClr>
                </a:solidFill>
              </a:rPr>
              <a:t>비트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3FB7D76-79AD-103B-4BCE-E53075BABA43}"/>
              </a:ext>
            </a:extLst>
          </p:cNvPr>
          <p:cNvSpPr/>
          <p:nvPr/>
        </p:nvSpPr>
        <p:spPr>
          <a:xfrm>
            <a:off x="6823272" y="4196550"/>
            <a:ext cx="847788" cy="333617"/>
          </a:xfrm>
          <a:prstGeom prst="roundRect">
            <a:avLst/>
          </a:prstGeom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4">
                    <a:lumMod val="75000"/>
                  </a:schemeClr>
                </a:solidFill>
              </a:rPr>
              <a:t>베이스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48A8C04-E029-1982-1E57-9752842E974B}"/>
              </a:ext>
            </a:extLst>
          </p:cNvPr>
          <p:cNvSpPr/>
          <p:nvPr/>
        </p:nvSpPr>
        <p:spPr>
          <a:xfrm>
            <a:off x="8100000" y="4196549"/>
            <a:ext cx="847788" cy="333617"/>
          </a:xfrm>
          <a:prstGeom prst="roundRect">
            <a:avLst/>
          </a:prstGeom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4">
                    <a:lumMod val="75000"/>
                  </a:schemeClr>
                </a:solidFill>
              </a:rPr>
              <a:t>코러스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02344-AD7D-BA03-8BC8-B65D1A8316FE}"/>
              </a:ext>
            </a:extLst>
          </p:cNvPr>
          <p:cNvSpPr txBox="1"/>
          <p:nvPr/>
        </p:nvSpPr>
        <p:spPr>
          <a:xfrm>
            <a:off x="5291778" y="4878942"/>
            <a:ext cx="383609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⑤ 녹음된 루프에 맞추어 멜로디 삽입하기</a:t>
            </a:r>
          </a:p>
        </p:txBody>
      </p:sp>
    </p:spTree>
    <p:extLst>
      <p:ext uri="{BB962C8B-B14F-4D97-AF65-F5344CB8AC3E}">
        <p14:creationId xmlns:p14="http://schemas.microsoft.com/office/powerpoint/2010/main" val="30680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4" grpId="0"/>
      <p:bldP spid="5" grpId="0"/>
      <p:bldP spid="8" grpId="0" animBg="1"/>
      <p:bldP spid="9" grpId="0" animBg="1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루프 스테이션으로 악곡 연주하기</a:t>
            </a:r>
          </a:p>
        </p:txBody>
      </p:sp>
      <p:pic>
        <p:nvPicPr>
          <p:cNvPr id="6" name="4단원_교과서_137쪽_QR68_1.루프 스테이션으로 1인 합주하기_Believer">
            <a:hlinkClick r:id="" action="ppaction://media"/>
            <a:extLst>
              <a:ext uri="{FF2B5EF4-FFF2-40B4-BE49-F238E27FC236}">
                <a16:creationId xmlns:a16="http://schemas.microsoft.com/office/drawing/2014/main" id="{25BC9A43-F0E2-1667-E5AE-0895E156F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196" y="485999"/>
            <a:ext cx="362223" cy="36222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B050672-FD66-537A-A223-8E0E0C061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02237" y="848222"/>
            <a:ext cx="3772052" cy="5256937"/>
          </a:xfrm>
          <a:prstGeom prst="rect">
            <a:avLst/>
          </a:prstGeom>
        </p:spPr>
      </p:pic>
      <p:graphicFrame>
        <p:nvGraphicFramePr>
          <p:cNvPr id="16" name="표 16">
            <a:extLst>
              <a:ext uri="{FF2B5EF4-FFF2-40B4-BE49-F238E27FC236}">
                <a16:creationId xmlns:a16="http://schemas.microsoft.com/office/drawing/2014/main" id="{CA9CA33D-B16A-8676-EAF8-120B5C4CD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595507"/>
              </p:ext>
            </p:extLst>
          </p:nvPr>
        </p:nvGraphicFramePr>
        <p:xfrm>
          <a:off x="6544001" y="1924737"/>
          <a:ext cx="3750569" cy="35132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34044">
                  <a:extLst>
                    <a:ext uri="{9D8B030D-6E8A-4147-A177-3AD203B41FA5}">
                      <a16:colId xmlns:a16="http://schemas.microsoft.com/office/drawing/2014/main" val="4207692174"/>
                    </a:ext>
                  </a:extLst>
                </a:gridCol>
                <a:gridCol w="2016525">
                  <a:extLst>
                    <a:ext uri="{9D8B030D-6E8A-4147-A177-3AD203B41FA5}">
                      <a16:colId xmlns:a16="http://schemas.microsoft.com/office/drawing/2014/main" val="2260069327"/>
                    </a:ext>
                  </a:extLst>
                </a:gridCol>
              </a:tblGrid>
              <a:tr h="702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/>
                        <a:t>루프 </a:t>
                      </a:r>
                      <a:r>
                        <a:rPr lang="en-US" altLang="ko-KR" sz="1200" b="0" dirty="0"/>
                        <a:t>1</a:t>
                      </a:r>
                      <a:endParaRPr lang="ko-KR" alt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3811431"/>
                  </a:ext>
                </a:extLst>
              </a:tr>
              <a:tr h="702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/>
                        <a:t>루프 </a:t>
                      </a:r>
                      <a:r>
                        <a:rPr lang="en-US" altLang="ko-KR" sz="1200" b="0" dirty="0"/>
                        <a:t>2</a:t>
                      </a:r>
                      <a:endParaRPr lang="ko-KR" alt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2197383"/>
                  </a:ext>
                </a:extLst>
              </a:tr>
              <a:tr h="702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/>
                        <a:t>루프 </a:t>
                      </a:r>
                      <a:r>
                        <a:rPr lang="en-US" altLang="ko-KR" sz="1200" b="0" dirty="0"/>
                        <a:t>3</a:t>
                      </a:r>
                      <a:endParaRPr lang="ko-KR" alt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2906659"/>
                  </a:ext>
                </a:extLst>
              </a:tr>
              <a:tr h="702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/>
                        <a:t>루프 </a:t>
                      </a:r>
                      <a:r>
                        <a:rPr lang="en-US" altLang="ko-KR" sz="1200" b="0" dirty="0"/>
                        <a:t>4</a:t>
                      </a:r>
                      <a:endParaRPr lang="ko-KR" alt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1977330"/>
                  </a:ext>
                </a:extLst>
              </a:tr>
              <a:tr h="7026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/>
                        <a:t>루프 </a:t>
                      </a:r>
                      <a:r>
                        <a:rPr lang="en-US" altLang="ko-KR" sz="1200" b="0" dirty="0"/>
                        <a:t>5</a:t>
                      </a:r>
                      <a:endParaRPr lang="ko-KR" alt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91737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CECA78B-6143-89B5-673A-00CE826C1DF6}"/>
              </a:ext>
            </a:extLst>
          </p:cNvPr>
          <p:cNvSpPr txBox="1"/>
          <p:nvPr/>
        </p:nvSpPr>
        <p:spPr>
          <a:xfrm>
            <a:off x="8605047" y="2143692"/>
            <a:ext cx="144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</a:rPr>
              <a:t>건반 악기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C0B52E-BC51-CCBA-00D1-CF5F0301793E}"/>
              </a:ext>
            </a:extLst>
          </p:cNvPr>
          <p:cNvSpPr txBox="1"/>
          <p:nvPr/>
        </p:nvSpPr>
        <p:spPr>
          <a:xfrm>
            <a:off x="8605047" y="2840089"/>
            <a:ext cx="144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</a:rPr>
              <a:t>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103A7E-BC37-C39C-9668-517065EBDB4C}"/>
              </a:ext>
            </a:extLst>
          </p:cNvPr>
          <p:cNvSpPr txBox="1"/>
          <p:nvPr/>
        </p:nvSpPr>
        <p:spPr>
          <a:xfrm>
            <a:off x="8605047" y="3528869"/>
            <a:ext cx="144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</a:rPr>
              <a:t>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08C3E9-0C10-C7BE-DF83-9F2C9DBE8C9D}"/>
              </a:ext>
            </a:extLst>
          </p:cNvPr>
          <p:cNvSpPr txBox="1"/>
          <p:nvPr/>
        </p:nvSpPr>
        <p:spPr>
          <a:xfrm>
            <a:off x="8605047" y="4217649"/>
            <a:ext cx="144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</a:rPr>
              <a:t>드릴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4EE7C-DE5C-659A-64CB-11E33F396D83}"/>
              </a:ext>
            </a:extLst>
          </p:cNvPr>
          <p:cNvSpPr txBox="1"/>
          <p:nvPr/>
        </p:nvSpPr>
        <p:spPr>
          <a:xfrm>
            <a:off x="8605047" y="4925967"/>
            <a:ext cx="144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</a:rPr>
              <a:t>깡통</a:t>
            </a:r>
          </a:p>
        </p:txBody>
      </p:sp>
    </p:spTree>
    <p:extLst>
      <p:ext uri="{BB962C8B-B14F-4D97-AF65-F5344CB8AC3E}">
        <p14:creationId xmlns:p14="http://schemas.microsoft.com/office/powerpoint/2010/main" val="38191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315</Words>
  <Application>Microsoft Office PowerPoint</Application>
  <PresentationFormat>와이드스크린</PresentationFormat>
  <Paragraphs>59</Paragraphs>
  <Slides>7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Spoqa Han Sans Neo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USER</cp:lastModifiedBy>
  <cp:revision>180</cp:revision>
  <dcterms:created xsi:type="dcterms:W3CDTF">2024-07-03T01:17:18Z</dcterms:created>
  <dcterms:modified xsi:type="dcterms:W3CDTF">2025-08-19T01:39:53Z</dcterms:modified>
</cp:coreProperties>
</file>