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67" r:id="rId6"/>
    <p:sldId id="304" r:id="rId7"/>
    <p:sldId id="355" r:id="rId8"/>
    <p:sldId id="364" r:id="rId9"/>
    <p:sldId id="359" r:id="rId10"/>
    <p:sldId id="361" r:id="rId11"/>
    <p:sldId id="346" r:id="rId12"/>
    <p:sldId id="362" r:id="rId13"/>
    <p:sldId id="363" r:id="rId14"/>
    <p:sldId id="350" r:id="rId15"/>
    <p:sldId id="295" r:id="rId16"/>
  </p:sldIdLst>
  <p:sldSz cx="12192000" cy="6858000"/>
  <p:notesSz cx="6858000" cy="9144000"/>
  <p:embeddedFontLst>
    <p:embeddedFont>
      <p:font typeface="NanumGothic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>
        <p:scale>
          <a:sx n="120" d="100"/>
          <a:sy n="120" d="100"/>
        </p:scale>
        <p:origin x="1788" y="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6.sv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6.sv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23.sv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친구들</a:t>
            </a:r>
            <a:r>
              <a:rPr lang="en-US" altLang="ko-KR" dirty="0"/>
              <a:t>, </a:t>
            </a:r>
            <a:r>
              <a:rPr lang="ko-KR" altLang="en-US" dirty="0"/>
              <a:t>안녕</a:t>
            </a:r>
            <a:r>
              <a:rPr lang="en-US" altLang="ko-KR" dirty="0"/>
              <a:t>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82877737-B524-D3AF-AB7A-B5AF2611F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353" y="1691160"/>
            <a:ext cx="7877138" cy="3199247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91096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‘</a:t>
            </a:r>
            <a:r>
              <a:rPr kumimoji="1" lang="ko-KR" altLang="en-US" dirty="0"/>
              <a:t>새싹의 노래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부르며 손으로 </a:t>
            </a:r>
            <a:r>
              <a:rPr kumimoji="1" lang="ko-KR" altLang="en-US" dirty="0" err="1"/>
              <a:t>가락선</a:t>
            </a:r>
            <a:r>
              <a:rPr kumimoji="1" lang="ko-KR" altLang="en-US" dirty="0"/>
              <a:t> 그리기</a:t>
            </a:r>
          </a:p>
        </p:txBody>
      </p:sp>
      <p:sp>
        <p:nvSpPr>
          <p:cNvPr id="24" name="텍스트 개체 틀 1">
            <a:extLst>
              <a:ext uri="{FF2B5EF4-FFF2-40B4-BE49-F238E27FC236}">
                <a16:creationId xmlns:a16="http://schemas.microsoft.com/office/drawing/2014/main" id="{10AEA70F-FE83-6F6F-58D7-AA2412097D9E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21AA703-1FDF-788B-8BB7-4E0031AB8A0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20F8533-55F9-8076-C728-8A0B91364A66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167E6853-138A-9535-2686-0572FAD9F916}"/>
              </a:ext>
            </a:extLst>
          </p:cNvPr>
          <p:cNvSpPr txBox="1">
            <a:spLocks/>
          </p:cNvSpPr>
          <p:nvPr/>
        </p:nvSpPr>
        <p:spPr>
          <a:xfrm>
            <a:off x="1662938" y="863667"/>
            <a:ext cx="886612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  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부분과 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부분의 가락의 흐름을 구별해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6F7E141-0503-1E62-1266-E02594267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687" y="934314"/>
            <a:ext cx="401919" cy="39058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CD3510C-B2A7-C370-D169-6955C6269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0703" y="941668"/>
            <a:ext cx="373210" cy="390580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id="{EC4D5A05-8548-3B53-C1A1-F95CAC348E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08" y="4207099"/>
            <a:ext cx="12192207" cy="3313210"/>
          </a:xfrm>
          <a:prstGeom prst="rect">
            <a:avLst/>
          </a:prstGeom>
        </p:spPr>
      </p:pic>
      <p:pic>
        <p:nvPicPr>
          <p:cNvPr id="6" name="Ⅰ-1-03 [새싹의 노래] 노래">
            <a:hlinkClick r:id="" action="ppaction://media"/>
            <a:extLst>
              <a:ext uri="{FF2B5EF4-FFF2-40B4-BE49-F238E27FC236}">
                <a16:creationId xmlns:a16="http://schemas.microsoft.com/office/drawing/2014/main" id="{8E6FD7A8-CB98-2646-3559-CE89C5064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5118" y="999173"/>
            <a:ext cx="406400" cy="406400"/>
          </a:xfrm>
          <a:prstGeom prst="rect">
            <a:avLst/>
          </a:prstGeom>
        </p:spPr>
      </p:pic>
      <p:pic>
        <p:nvPicPr>
          <p:cNvPr id="7" name="Ⅰ-1-04 [새싹의 노래] 반주">
            <a:hlinkClick r:id="" action="ppaction://media"/>
            <a:extLst>
              <a:ext uri="{FF2B5EF4-FFF2-40B4-BE49-F238E27FC236}">
                <a16:creationId xmlns:a16="http://schemas.microsoft.com/office/drawing/2014/main" id="{C9B7218C-99C0-A5A1-5447-8E76F703C4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5118" y="15372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5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5CEF33-A5CC-A2BC-FDE0-2410750985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3B09817-5ECF-AE7F-2A2F-6CAE8058F02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6ACD4ED-A70F-37F8-CB57-B6307CC391AE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20913485-4227-117D-2276-24F39092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631" y="767862"/>
            <a:ext cx="11496675" cy="2390775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3127F21A-619F-5CCD-661F-4EFA7EF22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1233" y="5064438"/>
            <a:ext cx="2505075" cy="89535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5EA2756A-B9D9-24F2-730D-E81DB63C3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2473" y="2165421"/>
            <a:ext cx="523875" cy="285750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72C8067D-F4B1-822A-798F-8692FA02B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64720" y="2935740"/>
            <a:ext cx="1762125" cy="12477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E96690F-177E-3411-D69B-425F5AE2A9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9319" y="2513598"/>
            <a:ext cx="8135142" cy="21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81004" y="6481206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043150" y="1041517"/>
            <a:ext cx="1021890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학교 걸어 오는 길을 떠올리고 이야기를 나누어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C57BE54-C7CA-58DA-DAF2-66E05865E46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5B1C0E0-3ECA-20B3-94AB-09C92A42A0A6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EB0C6AC-32AD-4136-6E0B-E19623D857CB}"/>
              </a:ext>
            </a:extLst>
          </p:cNvPr>
          <p:cNvSpPr txBox="1">
            <a:spLocks/>
          </p:cNvSpPr>
          <p:nvPr/>
        </p:nvSpPr>
        <p:spPr>
          <a:xfrm>
            <a:off x="1182670" y="1734648"/>
            <a:ext cx="9706457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학교 오는 길의 모습이나 형태는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어떠한가요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757BFAC-C28B-CE00-71F8-C71AE7B3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873" y="2509651"/>
            <a:ext cx="9308856" cy="2581146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87461472-B615-DA64-997D-5D39A619B5A7}"/>
              </a:ext>
            </a:extLst>
          </p:cNvPr>
          <p:cNvSpPr txBox="1">
            <a:spLocks/>
          </p:cNvSpPr>
          <p:nvPr/>
        </p:nvSpPr>
        <p:spPr>
          <a:xfrm>
            <a:off x="2271683" y="5288960"/>
            <a:ext cx="1472662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구불구불한 길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AF975F09-65DA-BEB5-958C-6D89F3C09F3B}"/>
              </a:ext>
            </a:extLst>
          </p:cNvPr>
          <p:cNvSpPr txBox="1">
            <a:spLocks/>
          </p:cNvSpPr>
          <p:nvPr/>
        </p:nvSpPr>
        <p:spPr>
          <a:xfrm>
            <a:off x="5359669" y="5288959"/>
            <a:ext cx="1472662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울퉁불퉁한 길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53ABAB77-AD5F-D69D-3016-BF88EA2FF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949" y="5288958"/>
            <a:ext cx="1472662" cy="370799"/>
          </a:xfrm>
        </p:spPr>
        <p:txBody>
          <a:bodyPr/>
          <a:lstStyle/>
          <a:p>
            <a:pPr indent="0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계단이 있는 길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5F47314-31AB-5C6A-64B2-34858CAD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51" y="5659332"/>
            <a:ext cx="2791269" cy="11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6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5778" y="2564004"/>
            <a:ext cx="826038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가락선을 그리며 </a:t>
            </a:r>
            <a:endParaRPr kumimoji="1" lang="en-US" altLang="ko-KR" sz="4400" dirty="0"/>
          </a:p>
          <a:p>
            <a:pPr indent="0" algn="ctr">
              <a:buNone/>
            </a:pPr>
            <a:r>
              <a:rPr kumimoji="1" lang="ko-KR" altLang="en-US" sz="4400" dirty="0"/>
              <a:t>노래를 부를 수 있어요</a:t>
            </a:r>
            <a:r>
              <a:rPr kumimoji="1" lang="en-US" altLang="ko-KR" sz="4400" dirty="0"/>
              <a:t>.</a:t>
            </a: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C75B3F95-37E6-C5EA-A627-16F72653B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631" y="767862"/>
            <a:ext cx="11496675" cy="2390775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39EC7197-9162-C0D1-15B6-8C527E437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6911" y="1917226"/>
            <a:ext cx="523875" cy="28575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4734F02-3734-4C88-FEB7-758EB32F2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1233" y="5064438"/>
            <a:ext cx="2505075" cy="89535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0BEE4E9-809E-C026-03DA-ECD031278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64720" y="2935740"/>
            <a:ext cx="17621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8C49AAFE-10A8-648E-F68B-4FA068033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989" y="1646594"/>
            <a:ext cx="7863840" cy="321429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친구들과 반갑게 인사 나누며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안녕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F68EECF-02F6-863A-3758-A9A9CC33A39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EBCD0CB-50C3-87F2-C737-6DCEFF3F2AA9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45EAB181-92E2-0847-8D68-63B0D4E945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08" y="4207099"/>
            <a:ext cx="12192207" cy="3313210"/>
          </a:xfrm>
          <a:prstGeom prst="rect">
            <a:avLst/>
          </a:prstGeom>
        </p:spPr>
      </p:pic>
      <p:pic>
        <p:nvPicPr>
          <p:cNvPr id="5" name="Ⅰ-1-01 [안녕] 노래">
            <a:hlinkClick r:id="" action="ppaction://media"/>
            <a:extLst>
              <a:ext uri="{FF2B5EF4-FFF2-40B4-BE49-F238E27FC236}">
                <a16:creationId xmlns:a16="http://schemas.microsoft.com/office/drawing/2014/main" id="{B6844F19-23A7-31D2-C09D-47E3EE0C9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901" y="1097036"/>
            <a:ext cx="406400" cy="406400"/>
          </a:xfrm>
          <a:prstGeom prst="rect">
            <a:avLst/>
          </a:prstGeom>
        </p:spPr>
      </p:pic>
      <p:pic>
        <p:nvPicPr>
          <p:cNvPr id="7" name="Ⅰ-1-02 [안녕] 반주">
            <a:hlinkClick r:id="" action="ppaction://media"/>
            <a:extLst>
              <a:ext uri="{FF2B5EF4-FFF2-40B4-BE49-F238E27FC236}">
                <a16:creationId xmlns:a16="http://schemas.microsoft.com/office/drawing/2014/main" id="{A501E8CB-59FA-49E5-8939-F909921FE1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901" y="1652719"/>
            <a:ext cx="406400" cy="406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3C54D70-0094-76E7-632B-499F3E190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6035" y="779698"/>
            <a:ext cx="1638529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A2299A9-8C9F-4A94-DC5A-6C486B00E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316" y="3106335"/>
            <a:ext cx="7863840" cy="3214291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3C78D4B1-C853-0AF9-E15D-C302B3A2BD24}"/>
              </a:ext>
            </a:extLst>
          </p:cNvPr>
          <p:cNvSpPr/>
          <p:nvPr/>
        </p:nvSpPr>
        <p:spPr>
          <a:xfrm>
            <a:off x="8437873" y="5988464"/>
            <a:ext cx="1053737" cy="2699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4D6A7692-4D64-F741-1D4F-285A220740CC}"/>
              </a:ext>
            </a:extLst>
          </p:cNvPr>
          <p:cNvSpPr txBox="1">
            <a:spLocks/>
          </p:cNvSpPr>
          <p:nvPr/>
        </p:nvSpPr>
        <p:spPr>
          <a:xfrm>
            <a:off x="7739010" y="6390229"/>
            <a:ext cx="2640874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rgbClr val="002FDF"/>
                </a:solidFill>
              </a:rPr>
              <a:t>친구 이름을 넣어 봅시다</a:t>
            </a:r>
            <a:r>
              <a:rPr kumimoji="1" lang="en-US" altLang="ko-KR" sz="1800" dirty="0">
                <a:solidFill>
                  <a:srgbClr val="002FDF"/>
                </a:solidFill>
              </a:rPr>
              <a:t>.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친구들과 반갑게 인사 나누며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안녕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F68EECF-02F6-863A-3758-A9A9CC33A39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EBCD0CB-50C3-87F2-C737-6DCEFF3F2AA9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8C95A759-980D-1182-B964-40DE3923BAE0}"/>
              </a:ext>
            </a:extLst>
          </p:cNvPr>
          <p:cNvSpPr txBox="1">
            <a:spLocks/>
          </p:cNvSpPr>
          <p:nvPr/>
        </p:nvSpPr>
        <p:spPr>
          <a:xfrm>
            <a:off x="1152520" y="1043174"/>
            <a:ext cx="9297487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노래를 부르며 학급 친구들과 인사를 나누어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15493EA9-EAA5-A96A-6984-C166FC1A926C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pic>
        <p:nvPicPr>
          <p:cNvPr id="4" name="Ⅰ-1-01 [안녕] 노래">
            <a:hlinkClick r:id="" action="ppaction://media"/>
            <a:extLst>
              <a:ext uri="{FF2B5EF4-FFF2-40B4-BE49-F238E27FC236}">
                <a16:creationId xmlns:a16="http://schemas.microsoft.com/office/drawing/2014/main" id="{C65743CA-90D9-4CE1-03BD-530B8BF97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341" y="1178680"/>
            <a:ext cx="406400" cy="406400"/>
          </a:xfrm>
          <a:prstGeom prst="rect">
            <a:avLst/>
          </a:prstGeom>
        </p:spPr>
      </p:pic>
      <p:pic>
        <p:nvPicPr>
          <p:cNvPr id="5" name="Ⅰ-1-02 [안녕] 반주">
            <a:hlinkClick r:id="" action="ppaction://media"/>
            <a:extLst>
              <a:ext uri="{FF2B5EF4-FFF2-40B4-BE49-F238E27FC236}">
                <a16:creationId xmlns:a16="http://schemas.microsoft.com/office/drawing/2014/main" id="{2EEE9F68-4EF7-8FA1-E76F-68C3DB7E6C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341" y="1734363"/>
            <a:ext cx="406400" cy="406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C4F84AE-3FC7-7ACB-FDB6-E6F047AEB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8438" y="1842179"/>
            <a:ext cx="8013172" cy="175370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3A096F8-4D23-BEF1-B9D4-2EE94E76AB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3766" y="3444902"/>
            <a:ext cx="95263" cy="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5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96950B8-8F32-4BD2-E278-889F83F51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283" y="802292"/>
            <a:ext cx="4719879" cy="224756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6951AD0-EF42-2859-DFA6-28DCFC00A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467" y="3049853"/>
            <a:ext cx="7863840" cy="321429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‘</a:t>
            </a:r>
            <a:r>
              <a:rPr kumimoji="1" lang="ko-KR" altLang="en-US" dirty="0"/>
              <a:t>안녕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을 부르며 손으로 </a:t>
            </a:r>
            <a:r>
              <a:rPr kumimoji="1" lang="ko-KR" altLang="en-US" dirty="0" err="1"/>
              <a:t>가락선</a:t>
            </a:r>
            <a:r>
              <a:rPr kumimoji="1" lang="ko-KR" altLang="en-US" dirty="0"/>
              <a:t> 그리기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1372340" y="908299"/>
            <a:ext cx="96408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악보에 그려진 가락선을 손으로 따라 그리며 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F68EECF-02F6-863A-3758-A9A9CC33A39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EBCD0CB-50C3-87F2-C737-6DCEFF3F2AA9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444FEEF-8859-CCF6-5BEC-DA439876982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DEA47002-B1AA-DC4D-3649-3E007FA4A2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23" name="그래픽 22">
            <a:extLst>
              <a:ext uri="{FF2B5EF4-FFF2-40B4-BE49-F238E27FC236}">
                <a16:creationId xmlns:a16="http://schemas.microsoft.com/office/drawing/2014/main" id="{CB09D7D8-A422-8B90-4CE1-DA3CD2D13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4812" y="3878139"/>
            <a:ext cx="954141" cy="768729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52DE3E81-4995-5D81-609E-68F0485F2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96915" y="5640650"/>
            <a:ext cx="954141" cy="768729"/>
          </a:xfrm>
          <a:prstGeom prst="rect">
            <a:avLst/>
          </a:prstGeom>
        </p:spPr>
      </p:pic>
      <p:pic>
        <p:nvPicPr>
          <p:cNvPr id="7" name="Ⅰ-1-01 [안녕] 노래">
            <a:hlinkClick r:id="" action="ppaction://media"/>
            <a:extLst>
              <a:ext uri="{FF2B5EF4-FFF2-40B4-BE49-F238E27FC236}">
                <a16:creationId xmlns:a16="http://schemas.microsoft.com/office/drawing/2014/main" id="{0B1594A8-8721-1C4F-A755-ED167B098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335" y="973305"/>
            <a:ext cx="406400" cy="406400"/>
          </a:xfrm>
          <a:prstGeom prst="rect">
            <a:avLst/>
          </a:prstGeom>
        </p:spPr>
      </p:pic>
      <p:pic>
        <p:nvPicPr>
          <p:cNvPr id="10" name="Ⅰ-1-02 [안녕] 반주">
            <a:hlinkClick r:id="" action="ppaction://media"/>
            <a:extLst>
              <a:ext uri="{FF2B5EF4-FFF2-40B4-BE49-F238E27FC236}">
                <a16:creationId xmlns:a16="http://schemas.microsoft.com/office/drawing/2014/main" id="{84769E9A-9EEB-A7D9-9435-50D11BAF98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335" y="1528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5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A00F23D-04E5-AA7E-972C-CCC0867FA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406" y="1682906"/>
            <a:ext cx="7863840" cy="321429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‘</a:t>
            </a:r>
            <a:r>
              <a:rPr kumimoji="1" lang="ko-KR" altLang="en-US" dirty="0"/>
              <a:t>안녕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을 부르며 손으로 </a:t>
            </a:r>
            <a:r>
              <a:rPr kumimoji="1" lang="ko-KR" altLang="en-US" dirty="0" err="1"/>
              <a:t>가락선</a:t>
            </a:r>
            <a:r>
              <a:rPr kumimoji="1" lang="ko-KR" altLang="en-US" dirty="0"/>
              <a:t> 그리기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1429371" y="952173"/>
            <a:ext cx="909518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  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부분과 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부분의 가락의 흐름을 구별해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F68EECF-02F6-863A-3758-A9A9CC33A39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EBCD0CB-50C3-87F2-C737-6DCEFF3F2AA9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BC08663-BDEF-436A-4176-E476A643054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0136C0B7-F132-5ED9-DD3F-2D1610D4B06F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FF5A08F6-4688-4899-C024-9CAB261D4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911" y="1041198"/>
            <a:ext cx="400106" cy="39058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4509CEF-F4AF-F3D3-048A-FAE88B87D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3457" y="1024701"/>
            <a:ext cx="371527" cy="390580"/>
          </a:xfrm>
          <a:prstGeom prst="rect">
            <a:avLst/>
          </a:prstGeom>
        </p:spPr>
      </p:pic>
      <p:sp>
        <p:nvSpPr>
          <p:cNvPr id="24" name="텍스트 개체 틀 3">
            <a:extLst>
              <a:ext uri="{FF2B5EF4-FFF2-40B4-BE49-F238E27FC236}">
                <a16:creationId xmlns:a16="http://schemas.microsoft.com/office/drawing/2014/main" id="{7E8B23C5-3DA5-090D-1121-BE23F43E4E42}"/>
              </a:ext>
            </a:extLst>
          </p:cNvPr>
          <p:cNvSpPr txBox="1">
            <a:spLocks/>
          </p:cNvSpPr>
          <p:nvPr/>
        </p:nvSpPr>
        <p:spPr>
          <a:xfrm>
            <a:off x="6898711" y="2084425"/>
            <a:ext cx="964474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rgbClr val="FF0000"/>
                </a:solidFill>
              </a:rPr>
              <a:t>올라간다</a:t>
            </a:r>
            <a:endParaRPr kumimoji="1" lang="en-US" altLang="ko-KR" sz="1800" dirty="0">
              <a:solidFill>
                <a:srgbClr val="FF0000"/>
              </a:solidFill>
            </a:endParaRPr>
          </a:p>
        </p:txBody>
      </p:sp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A435A1FB-0A7B-94C1-8438-4E284813EB92}"/>
              </a:ext>
            </a:extLst>
          </p:cNvPr>
          <p:cNvSpPr txBox="1">
            <a:spLocks/>
          </p:cNvSpPr>
          <p:nvPr/>
        </p:nvSpPr>
        <p:spPr>
          <a:xfrm>
            <a:off x="5256063" y="3597803"/>
            <a:ext cx="964474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rgbClr val="FF0000"/>
                </a:solidFill>
              </a:rPr>
              <a:t>내려간다</a:t>
            </a:r>
            <a:endParaRPr kumimoji="1" lang="en-US" altLang="ko-KR" sz="1800" dirty="0">
              <a:solidFill>
                <a:srgbClr val="FF0000"/>
              </a:solidFill>
            </a:endParaRPr>
          </a:p>
        </p:txBody>
      </p:sp>
      <p:sp>
        <p:nvSpPr>
          <p:cNvPr id="26" name="텍스트 개체 틀 3">
            <a:extLst>
              <a:ext uri="{FF2B5EF4-FFF2-40B4-BE49-F238E27FC236}">
                <a16:creationId xmlns:a16="http://schemas.microsoft.com/office/drawing/2014/main" id="{313A3B47-B8C1-5680-D306-3682A5D572E7}"/>
              </a:ext>
            </a:extLst>
          </p:cNvPr>
          <p:cNvSpPr txBox="1">
            <a:spLocks/>
          </p:cNvSpPr>
          <p:nvPr/>
        </p:nvSpPr>
        <p:spPr>
          <a:xfrm>
            <a:off x="8401489" y="2084424"/>
            <a:ext cx="964474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rgbClr val="FF0000"/>
                </a:solidFill>
              </a:rPr>
              <a:t>올라간다</a:t>
            </a:r>
            <a:endParaRPr kumimoji="1" lang="en-US" altLang="ko-KR" sz="1800" dirty="0">
              <a:solidFill>
                <a:srgbClr val="FF0000"/>
              </a:solidFill>
            </a:endParaRP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F9025B0A-6507-FBD2-D02A-92E9C8E2EE9C}"/>
              </a:ext>
            </a:extLst>
          </p:cNvPr>
          <p:cNvSpPr txBox="1">
            <a:spLocks/>
          </p:cNvSpPr>
          <p:nvPr/>
        </p:nvSpPr>
        <p:spPr>
          <a:xfrm>
            <a:off x="3685257" y="3603362"/>
            <a:ext cx="964474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rgbClr val="FF0000"/>
                </a:solidFill>
              </a:rPr>
              <a:t>내려간다</a:t>
            </a:r>
            <a:endParaRPr kumimoji="1" lang="en-US" altLang="ko-KR" sz="1800" dirty="0">
              <a:solidFill>
                <a:srgbClr val="FF0000"/>
              </a:solidFill>
            </a:endParaRP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2636D120-F869-F6C9-C577-863FDD56D3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08" y="4207099"/>
            <a:ext cx="12192207" cy="3313210"/>
          </a:xfrm>
          <a:prstGeom prst="rect">
            <a:avLst/>
          </a:prstGeom>
        </p:spPr>
      </p:pic>
      <p:pic>
        <p:nvPicPr>
          <p:cNvPr id="7" name="Ⅰ-1-01 [안녕] 노래">
            <a:hlinkClick r:id="" action="ppaction://media"/>
            <a:extLst>
              <a:ext uri="{FF2B5EF4-FFF2-40B4-BE49-F238E27FC236}">
                <a16:creationId xmlns:a16="http://schemas.microsoft.com/office/drawing/2014/main" id="{28370565-94BB-81B6-1919-780830921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086" y="1087679"/>
            <a:ext cx="406400" cy="406400"/>
          </a:xfrm>
          <a:prstGeom prst="rect">
            <a:avLst/>
          </a:prstGeom>
        </p:spPr>
      </p:pic>
      <p:pic>
        <p:nvPicPr>
          <p:cNvPr id="10" name="Ⅰ-1-02 [안녕] 반주">
            <a:hlinkClick r:id="" action="ppaction://media"/>
            <a:extLst>
              <a:ext uri="{FF2B5EF4-FFF2-40B4-BE49-F238E27FC236}">
                <a16:creationId xmlns:a16="http://schemas.microsoft.com/office/drawing/2014/main" id="{3BB3C2BA-7036-3D2F-8129-918CD3BDD7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086" y="16433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33525C1A-D10E-9D53-3EB5-393602C3E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807" y="863977"/>
            <a:ext cx="4652832" cy="2278015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91096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‘</a:t>
            </a:r>
            <a:r>
              <a:rPr kumimoji="1" lang="ko-KR" altLang="en-US" dirty="0"/>
              <a:t>새싹의 노래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부르며 손으로 </a:t>
            </a:r>
            <a:r>
              <a:rPr kumimoji="1" lang="ko-KR" altLang="en-US" dirty="0" err="1"/>
              <a:t>가락선</a:t>
            </a:r>
            <a:r>
              <a:rPr kumimoji="1" lang="ko-KR" altLang="en-US" dirty="0"/>
              <a:t> 그리기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1975368" y="1026118"/>
            <a:ext cx="1036950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새싹의 노래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익혀 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24" name="텍스트 개체 틀 1">
            <a:extLst>
              <a:ext uri="{FF2B5EF4-FFF2-40B4-BE49-F238E27FC236}">
                <a16:creationId xmlns:a16="http://schemas.microsoft.com/office/drawing/2014/main" id="{10AEA70F-FE83-6F6F-58D7-AA2412097D9E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21AA703-1FDF-788B-8BB7-4E0031AB8A0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20F8533-55F9-8076-C728-8A0B91364A66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56F95B0-5726-860A-C348-31A508735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5368" y="3141992"/>
            <a:ext cx="7877138" cy="3199247"/>
          </a:xfrm>
          <a:prstGeom prst="rect">
            <a:avLst/>
          </a:prstGeom>
        </p:spPr>
      </p:pic>
      <p:pic>
        <p:nvPicPr>
          <p:cNvPr id="5" name="Ⅰ-1-03 [새싹의 노래] 노래">
            <a:hlinkClick r:id="" action="ppaction://media"/>
            <a:extLst>
              <a:ext uri="{FF2B5EF4-FFF2-40B4-BE49-F238E27FC236}">
                <a16:creationId xmlns:a16="http://schemas.microsoft.com/office/drawing/2014/main" id="{7016CC46-9804-7148-CFA2-04771D35C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670" y="1093871"/>
            <a:ext cx="406400" cy="406400"/>
          </a:xfrm>
          <a:prstGeom prst="rect">
            <a:avLst/>
          </a:prstGeom>
        </p:spPr>
      </p:pic>
      <p:pic>
        <p:nvPicPr>
          <p:cNvPr id="7" name="Ⅰ-1-04 [새싹의 노래] 반주">
            <a:hlinkClick r:id="" action="ppaction://media"/>
            <a:extLst>
              <a:ext uri="{FF2B5EF4-FFF2-40B4-BE49-F238E27FC236}">
                <a16:creationId xmlns:a16="http://schemas.microsoft.com/office/drawing/2014/main" id="{0A2B3EF1-8A9B-CC98-3A52-882B02C974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670" y="16319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8E068D-6355-0623-4D10-57A314753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796" y="1809757"/>
            <a:ext cx="7877138" cy="3199247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91096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‘</a:t>
            </a:r>
            <a:r>
              <a:rPr kumimoji="1" lang="ko-KR" altLang="en-US" dirty="0"/>
              <a:t>새싹의 노래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부르며 손으로 </a:t>
            </a:r>
            <a:r>
              <a:rPr kumimoji="1" lang="ko-KR" altLang="en-US" dirty="0" err="1"/>
              <a:t>가락선</a:t>
            </a:r>
            <a:r>
              <a:rPr kumimoji="1" lang="ko-KR" altLang="en-US" dirty="0"/>
              <a:t> 그리기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1850352" y="875461"/>
            <a:ext cx="9281473" cy="117225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악보에 그려진 가락선을 손으로 따라 그리며 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24" name="텍스트 개체 틀 1">
            <a:extLst>
              <a:ext uri="{FF2B5EF4-FFF2-40B4-BE49-F238E27FC236}">
                <a16:creationId xmlns:a16="http://schemas.microsoft.com/office/drawing/2014/main" id="{10AEA70F-FE83-6F6F-58D7-AA2412097D9E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21AA703-1FDF-788B-8BB7-4E0031AB8A0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20F8533-55F9-8076-C728-8A0B91364A66}"/>
              </a:ext>
            </a:extLst>
          </p:cNvPr>
          <p:cNvSpPr txBox="1">
            <a:spLocks/>
          </p:cNvSpPr>
          <p:nvPr/>
        </p:nvSpPr>
        <p:spPr>
          <a:xfrm>
            <a:off x="10753722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친구들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안녕</a:t>
            </a:r>
            <a:r>
              <a:rPr kumimoji="1" lang="en-US" altLang="ko-KR" sz="1400" dirty="0">
                <a:solidFill>
                  <a:schemeClr val="bg1"/>
                </a:solidFill>
              </a:rPr>
              <a:t>!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9BE7A175-917F-AC8A-DE3C-6D98D412DD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08" y="4207099"/>
            <a:ext cx="12192207" cy="3313210"/>
          </a:xfrm>
          <a:prstGeom prst="rect">
            <a:avLst/>
          </a:prstGeom>
        </p:spPr>
      </p:pic>
      <p:pic>
        <p:nvPicPr>
          <p:cNvPr id="6" name="Ⅰ-1-03 [새싹의 노래] 노래">
            <a:hlinkClick r:id="" action="ppaction://media"/>
            <a:extLst>
              <a:ext uri="{FF2B5EF4-FFF2-40B4-BE49-F238E27FC236}">
                <a16:creationId xmlns:a16="http://schemas.microsoft.com/office/drawing/2014/main" id="{469A64E1-EB9F-C725-0E5F-A6E0F2A12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0396" y="974978"/>
            <a:ext cx="406400" cy="406400"/>
          </a:xfrm>
          <a:prstGeom prst="rect">
            <a:avLst/>
          </a:prstGeom>
        </p:spPr>
      </p:pic>
      <p:pic>
        <p:nvPicPr>
          <p:cNvPr id="7" name="Ⅰ-1-04 [새싹의 노래] 반주">
            <a:hlinkClick r:id="" action="ppaction://media"/>
            <a:extLst>
              <a:ext uri="{FF2B5EF4-FFF2-40B4-BE49-F238E27FC236}">
                <a16:creationId xmlns:a16="http://schemas.microsoft.com/office/drawing/2014/main" id="{BD9CA1FF-E265-3B25-368A-67DE46DA24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0396" y="1513033"/>
            <a:ext cx="406400" cy="40640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3A34AEA1-61FE-77AD-E7E1-1C15C42187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7505" y="2764764"/>
            <a:ext cx="954141" cy="768729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F57CF355-F243-D713-5D56-CAF9B59CD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9100" y="4199869"/>
            <a:ext cx="954141" cy="7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6356</TotalTime>
  <Words>399</Words>
  <Application>Microsoft Office PowerPoint</Application>
  <PresentationFormat>와이드스크린</PresentationFormat>
  <Paragraphs>74</Paragraphs>
  <Slides>12</Slides>
  <Notes>0</Notes>
  <HiddenSlides>0</HiddenSlides>
  <MMClips>14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Arial</vt:lpstr>
      <vt:lpstr>맑은 고딕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169</cp:revision>
  <dcterms:created xsi:type="dcterms:W3CDTF">2024-07-03T01:17:18Z</dcterms:created>
  <dcterms:modified xsi:type="dcterms:W3CDTF">2025-02-25T02:29:29Z</dcterms:modified>
</cp:coreProperties>
</file>