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05" r:id="rId6"/>
    <p:sldId id="304" r:id="rId7"/>
    <p:sldId id="367" r:id="rId8"/>
    <p:sldId id="373" r:id="rId9"/>
    <p:sldId id="368" r:id="rId10"/>
    <p:sldId id="374" r:id="rId11"/>
    <p:sldId id="309" r:id="rId12"/>
    <p:sldId id="375" r:id="rId13"/>
    <p:sldId id="376" r:id="rId14"/>
    <p:sldId id="377" r:id="rId15"/>
    <p:sldId id="372" r:id="rId16"/>
    <p:sldId id="316" r:id="rId17"/>
    <p:sldId id="295" r:id="rId18"/>
  </p:sldIdLst>
  <p:sldSz cx="12192000" cy="6858000"/>
  <p:notesSz cx="6858000" cy="9144000"/>
  <p:embeddedFontLst>
    <p:embeddedFont>
      <p:font typeface="NanumGothicExtraBold" panose="020D0904000000000000" pitchFamily="50" charset="-127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2025-06-27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2CCB9-0693-B83A-CBCF-B3871E49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4C1774-A3F3-6F41-F2C7-F94B72AD4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EC67D3-BFAD-BBF3-2E52-D48DCA164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F8A142-424F-36BD-5759-DDE3CB806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8610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5B9A3-C857-525F-66C2-A23DDC6B5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B7941-0A4D-9963-116C-C52D6E0F0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3A549F-45CF-8327-7C18-4DC58AFDB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A8A4BE1-C9E7-0932-3E40-F10D8EAEA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8736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3.xml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모두 </a:t>
            </a:r>
            <a:r>
              <a:rPr lang="ko-KR" altLang="en-US" dirty="0" err="1"/>
              <a:t>모두</a:t>
            </a:r>
            <a:r>
              <a:rPr lang="ko-KR" altLang="en-US" dirty="0"/>
              <a:t> 자란다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636C-ADC4-3EC3-2B8D-FDF435865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D282D33-7600-7E91-9205-A5C0F8054C93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8547C00-7807-68BF-0029-C7D0C37BABB5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3503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 err="1"/>
              <a:t>셈여림을</a:t>
            </a:r>
            <a:r>
              <a:rPr kumimoji="1" lang="ko-KR" altLang="en-US" dirty="0"/>
              <a:t> 표현하며 각 성부를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33EAD57F-2AE2-8220-D525-C9BFA6A35883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rgbClr val="211D1E"/>
                </a:solidFill>
                <a:latin typeface="Sandoll GothicNeo1 TTF 05 Md"/>
                <a:ea typeface="나눔고딕" panose="020D0604000000000000" pitchFamily="50" charset="-127"/>
              </a:rPr>
              <a:t>트라이앵글 성부 연습하</a:t>
            </a:r>
            <a:r>
              <a:rPr lang="ko-KR" altLang="en-US" sz="2800" i="0" u="none" strike="noStrike" baseline="0" dirty="0">
                <a:solidFill>
                  <a:srgbClr val="211D1E"/>
                </a:solidFill>
                <a:latin typeface="Sandoll GothicNeo1 TTF 05 Md"/>
              </a:rPr>
              <a:t>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448FD624-E049-57A9-7479-78D4D38FA79C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7A431EB-6565-1055-833D-C5C3F82B4FB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268CE59-DB5B-2508-16C2-665BF90AC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19" y="1616363"/>
            <a:ext cx="8585569" cy="29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62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C6C34-5136-31EA-4465-561BE273D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9A39543-C112-BF19-F79D-F48F84E9AF4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FACCAAFB-E34A-0CA3-C976-4E34114BAA90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3503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 err="1"/>
              <a:t>셈여림을</a:t>
            </a:r>
            <a:r>
              <a:rPr kumimoji="1" lang="ko-KR" altLang="en-US" dirty="0"/>
              <a:t> 표현하며 각 성부를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E10B625F-9D3F-A8BF-43C6-FFBF15493697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rgbClr val="211D1E"/>
                </a:solidFill>
                <a:latin typeface="Sandoll GothicNeo1 TTF 05 Md"/>
                <a:ea typeface="나눔고딕" panose="020D0604000000000000" pitchFamily="50" charset="-127"/>
              </a:rPr>
              <a:t>마라카스</a:t>
            </a:r>
            <a:r>
              <a:rPr kumimoji="1" lang="ko-KR" altLang="en-US" sz="2800" dirty="0">
                <a:solidFill>
                  <a:srgbClr val="211D1E"/>
                </a:solidFill>
                <a:latin typeface="Sandoll GothicNeo1 TTF 05 Md"/>
                <a:ea typeface="나눔고딕" panose="020D0604000000000000" pitchFamily="50" charset="-127"/>
              </a:rPr>
              <a:t> 성부 연습하</a:t>
            </a:r>
            <a:r>
              <a:rPr lang="ko-KR" altLang="en-US" sz="2800" i="0" u="none" strike="noStrike" baseline="0" dirty="0">
                <a:solidFill>
                  <a:srgbClr val="211D1E"/>
                </a:solidFill>
                <a:latin typeface="Sandoll GothicNeo1 TTF 05 Md"/>
              </a:rPr>
              <a:t>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66BA1B5-D93B-2E0C-9944-B4D2D36F3F0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B12E548-6A3D-C4E7-9632-68EE55A837D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C907B3F-6067-42D9-AE7A-6A0428C2A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963" y="1645049"/>
            <a:ext cx="8622277" cy="300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74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9DC7C-C810-5A7C-B149-9EDD1B95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4B05A8C-75AE-7B1F-495D-687CD18D16F3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9052B6D-DCF0-8151-48E1-DE0FA7BD4D3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5101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소리의 어울림을 느끼며 기악 합주를 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B592EDC5-A25B-0F84-D9C2-EDD49D670EFA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521550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반주에 맞추어 리듬 합주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4BF5906C-C17B-B529-3D48-745FD3C75F12}"/>
              </a:ext>
            </a:extLst>
          </p:cNvPr>
          <p:cNvSpPr txBox="1">
            <a:spLocks/>
          </p:cNvSpPr>
          <p:nvPr/>
        </p:nvSpPr>
        <p:spPr>
          <a:xfrm>
            <a:off x="829751" y="3552432"/>
            <a:ext cx="414379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기악 합주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05A901-97F7-92D1-6693-15DC99734088}"/>
              </a:ext>
            </a:extLst>
          </p:cNvPr>
          <p:cNvSpPr txBox="1"/>
          <p:nvPr/>
        </p:nvSpPr>
        <p:spPr>
          <a:xfrm>
            <a:off x="1109762" y="4181165"/>
            <a:ext cx="7817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리코더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,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마라카스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,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트라이앵글로 역할을 나누고 기악 합주를 연습해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셈여림을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살려 기악 합주를 해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봅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49D9A98C-E484-541A-26C0-4D78903AB40E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162BD27-7988-1F08-BE7A-8E24421A32C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52B9D-EECB-39AA-E771-52962BAEECF8}"/>
              </a:ext>
            </a:extLst>
          </p:cNvPr>
          <p:cNvSpPr txBox="1"/>
          <p:nvPr/>
        </p:nvSpPr>
        <p:spPr>
          <a:xfrm>
            <a:off x="1109763" y="1541072"/>
            <a:ext cx="8093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학급 전체를 두 모둠으로 나누고 트라이앵글과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마라카스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역할을 정해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셈여림을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표현하며 반주에 맞추어 리듬 합주를 해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역할을 바꾸어 리듬 합주를 해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519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9D98D7D-F3A0-6B73-0CE7-52A9828CE82D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5E0F3-7FC0-A98B-D0B4-A3EBD9EAC13C}"/>
              </a:ext>
            </a:extLst>
          </p:cNvPr>
          <p:cNvSpPr txBox="1"/>
          <p:nvPr/>
        </p:nvSpPr>
        <p:spPr>
          <a:xfrm>
            <a:off x="2059792" y="2662426"/>
            <a:ext cx="6464775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박자의 변화를 느끼며 노래를 부르고 기악 합주를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 수 있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나요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3717646-B108-F04A-7A20-BD7CCBD6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8991840" y="3026709"/>
            <a:ext cx="1041739" cy="40712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F3782EC-86B4-7272-194F-38DFB87C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F007D13-791E-BA0E-E7F1-5F346DB0E05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D4B6BEC-04EA-C7C6-5CDC-496842A5FDF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3200" dirty="0"/>
              <a:t>3</a:t>
            </a:r>
            <a:r>
              <a:rPr kumimoji="1" lang="ko-KR" altLang="en-US" sz="3200" dirty="0"/>
              <a:t>박자 또는 </a:t>
            </a:r>
            <a:r>
              <a:rPr kumimoji="1" lang="en-US" altLang="ko-KR" sz="3200" dirty="0"/>
              <a:t>4</a:t>
            </a:r>
            <a:r>
              <a:rPr kumimoji="1" lang="ko-KR" altLang="en-US" sz="3200" dirty="0"/>
              <a:t>박자의 악곡을 함께 노래 불러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8A77774-C57F-C756-F0D4-E808705C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FD4683-3925-0C40-1287-A4F9A1201FCA}"/>
              </a:ext>
            </a:extLst>
          </p:cNvPr>
          <p:cNvSpPr txBox="1"/>
          <p:nvPr/>
        </p:nvSpPr>
        <p:spPr>
          <a:xfrm>
            <a:off x="1615777" y="2107335"/>
            <a:ext cx="9453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알고 있는 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3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박자 또는 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4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박자 곡의 제목을 이야기해 봅시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03DD610-4663-7005-8BBF-D93376735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238" y="2579499"/>
            <a:ext cx="2772162" cy="276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C9FF58-2ADE-6A8C-99B0-9F4D196AC1B5}"/>
              </a:ext>
            </a:extLst>
          </p:cNvPr>
          <p:cNvSpPr txBox="1"/>
          <p:nvPr/>
        </p:nvSpPr>
        <p:spPr>
          <a:xfrm>
            <a:off x="1615777" y="3184579"/>
            <a:ext cx="9453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3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박자와 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4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박자의 강약을 살려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일정박을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치며 노래를 함께 </a:t>
            </a:r>
            <a:r>
              <a:rPr lang="ko-KR" altLang="en-US" dirty="0">
                <a:solidFill>
                  <a:srgbClr val="211D1E"/>
                </a:solidFill>
                <a:latin typeface="Sandoll MyeongjoNeo1 TTF 02 Lt"/>
              </a:rPr>
              <a:t>불러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봅시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3BFAE03-8573-DB45-3015-C6F967491F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467"/>
          <a:stretch/>
        </p:blipFill>
        <p:spPr>
          <a:xfrm>
            <a:off x="1802704" y="3713543"/>
            <a:ext cx="2169528" cy="145274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5CBE47F-3776-2047-292E-1BFBB9F1B1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065"/>
          <a:stretch/>
        </p:blipFill>
        <p:spPr>
          <a:xfrm>
            <a:off x="6572995" y="3688719"/>
            <a:ext cx="2541508" cy="154304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D6505EB-5429-B9DE-3733-A1D630A4D7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044"/>
          <a:stretch/>
        </p:blipFill>
        <p:spPr>
          <a:xfrm>
            <a:off x="4008929" y="3717965"/>
            <a:ext cx="1801322" cy="145274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658C031-BD31-1E26-C87B-599CF53A00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9127"/>
          <a:stretch/>
        </p:blipFill>
        <p:spPr>
          <a:xfrm>
            <a:off x="9202992" y="3688719"/>
            <a:ext cx="2039435" cy="154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박자의 변화를 느끼며 노래를 부르고 기악 합주를 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6D7C2B9-BC20-0F9D-875F-CECD04F0D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3DE2A93-6E7F-70ED-0030-553C9950919B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6E03407-92F3-F9C3-6782-EB1A600113F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일정박을</a:t>
            </a:r>
            <a:r>
              <a:rPr kumimoji="1" lang="ko-KR" altLang="en-US" dirty="0"/>
              <a:t> 치며 주요 리듬꼴을 익혀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587ACD2-AE3D-438C-E893-020EFD07ACDF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일정박을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치며 주요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9F5808F-B123-515A-6C12-D153593E158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2B5A8C9-872A-B828-DEC3-CAD64393770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4DE48-1D68-F43A-188E-79711379CFDC}"/>
              </a:ext>
            </a:extLst>
          </p:cNvPr>
          <p:cNvSpPr txBox="1"/>
          <p:nvPr/>
        </p:nvSpPr>
        <p:spPr>
          <a:xfrm>
            <a:off x="1094666" y="1543045"/>
            <a:ext cx="100354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제재곡의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박자를 확인</a:t>
            </a:r>
            <a:r>
              <a:rPr lang="ko-KR" altLang="en-US" dirty="0">
                <a:solidFill>
                  <a:srgbClr val="211D1E"/>
                </a:solidFill>
                <a:latin typeface="Sandoll MyeongjoNeo1 TTF 02 Lt"/>
              </a:rPr>
              <a:t>해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봅시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박자가 변하는 부분의 특징을 이야기해 봅시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(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겹세로줄이 있다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선생님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의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일정박에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맞추어 교과서 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23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쪽에 제시된 주요 리듬꼴을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코다이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리듬 음절로 익혀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  <a:endParaRPr kumimoji="1" lang="en-US" altLang="ko-KR" sz="18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0E1CFDB-8DAB-5736-3721-CBAE77ED5E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9250" y="1543045"/>
            <a:ext cx="1971950" cy="3048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2B54673-6B46-9590-B5FE-D8500354DB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8690"/>
          <a:stretch/>
        </p:blipFill>
        <p:spPr>
          <a:xfrm>
            <a:off x="1511286" y="2613013"/>
            <a:ext cx="3522830" cy="232485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25B2D81-74F0-3B17-56B1-9EC63F58F78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3159"/>
          <a:stretch/>
        </p:blipFill>
        <p:spPr>
          <a:xfrm>
            <a:off x="6420464" y="2613013"/>
            <a:ext cx="4847302" cy="2324859"/>
          </a:xfrm>
          <a:prstGeom prst="rect">
            <a:avLst/>
          </a:prstGeom>
        </p:spPr>
      </p:pic>
      <p:pic>
        <p:nvPicPr>
          <p:cNvPr id="17" name="5-1-7-06 [모두 모두 자란다] 리듬꼴 1">
            <a:hlinkClick r:id="" action="ppaction://media"/>
            <a:extLst>
              <a:ext uri="{FF2B5EF4-FFF2-40B4-BE49-F238E27FC236}">
                <a16:creationId xmlns:a16="http://schemas.microsoft.com/office/drawing/2014/main" id="{221BD2CA-5514-662D-DE3E-74801D978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4666" y="2971835"/>
            <a:ext cx="457165" cy="457165"/>
          </a:xfrm>
          <a:prstGeom prst="rect">
            <a:avLst/>
          </a:prstGeom>
        </p:spPr>
      </p:pic>
      <p:pic>
        <p:nvPicPr>
          <p:cNvPr id="18" name="5-1-7-07 [모두 모두 자란다] 리듬꼴 2">
            <a:hlinkClick r:id="" action="ppaction://media"/>
            <a:extLst>
              <a:ext uri="{FF2B5EF4-FFF2-40B4-BE49-F238E27FC236}">
                <a16:creationId xmlns:a16="http://schemas.microsoft.com/office/drawing/2014/main" id="{518F57DF-DA65-624A-EDE8-A492D1EBC0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1130" y="2937862"/>
            <a:ext cx="457165" cy="457165"/>
          </a:xfrm>
          <a:prstGeom prst="rect">
            <a:avLst/>
          </a:prstGeom>
        </p:spPr>
      </p:pic>
      <p:pic>
        <p:nvPicPr>
          <p:cNvPr id="19" name="5-1-7-08 [모두 모두 자란다] 리듬꼴 3">
            <a:hlinkClick r:id="" action="ppaction://media"/>
            <a:extLst>
              <a:ext uri="{FF2B5EF4-FFF2-40B4-BE49-F238E27FC236}">
                <a16:creationId xmlns:a16="http://schemas.microsoft.com/office/drawing/2014/main" id="{D2BCA7E4-10EB-DB9D-A274-6DCDF915ED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4666" y="4210955"/>
            <a:ext cx="457165" cy="457165"/>
          </a:xfrm>
          <a:prstGeom prst="rect">
            <a:avLst/>
          </a:prstGeom>
        </p:spPr>
      </p:pic>
      <p:pic>
        <p:nvPicPr>
          <p:cNvPr id="22" name="5-1-7-09 [모두 모두 자란다] 리듬꼴 4">
            <a:hlinkClick r:id="" action="ppaction://media"/>
            <a:extLst>
              <a:ext uri="{FF2B5EF4-FFF2-40B4-BE49-F238E27FC236}">
                <a16:creationId xmlns:a16="http://schemas.microsoft.com/office/drawing/2014/main" id="{8A1B64ED-CC74-7D31-C6B8-C4FBB45FFD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81296" y="4210955"/>
            <a:ext cx="457165" cy="45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AA200-7397-F147-B750-AF4E584C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3718FDF-421F-DD30-1AE7-8AB5E359A9E0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910F4BBF-0DDC-5C5A-17E6-78A831E94BA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일정박을</a:t>
            </a:r>
            <a:r>
              <a:rPr kumimoji="1" lang="ko-KR" altLang="en-US" dirty="0"/>
              <a:t> 치며 주요 리듬꼴을 익혀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D0865F1-3CC3-66CC-5170-D47C80FE404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31EED530-24A3-2DDC-B811-13798398BA7F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가락을 익혀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전체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3A090B37-5A70-8615-041C-95884463621C}"/>
              </a:ext>
            </a:extLst>
          </p:cNvPr>
          <p:cNvSpPr txBox="1">
            <a:spLocks/>
          </p:cNvSpPr>
          <p:nvPr/>
        </p:nvSpPr>
        <p:spPr>
          <a:xfrm>
            <a:off x="1014356" y="253587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B9D0787C-AF9E-C127-DDAE-2A05BDFCB033}"/>
              </a:ext>
            </a:extLst>
          </p:cNvPr>
          <p:cNvSpPr txBox="1">
            <a:spLocks/>
          </p:cNvSpPr>
          <p:nvPr/>
        </p:nvSpPr>
        <p:spPr>
          <a:xfrm>
            <a:off x="2331356" y="248419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1E2FA31-2B34-986A-C0E6-01319E812AE4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2E03E6C-7FB0-DDB3-62B5-0C1463DAA21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50DECCB-E0B2-87A4-CF1E-7A1147EE1D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0871" y="1429678"/>
            <a:ext cx="4068793" cy="5399082"/>
          </a:xfrm>
          <a:prstGeom prst="rect">
            <a:avLst/>
          </a:prstGeom>
        </p:spPr>
      </p:pic>
      <p:pic>
        <p:nvPicPr>
          <p:cNvPr id="9" name="5-1-7-01 [모두 모두 자란다] 노래">
            <a:hlinkClick r:id="" action="ppaction://media"/>
            <a:extLst>
              <a:ext uri="{FF2B5EF4-FFF2-40B4-BE49-F238E27FC236}">
                <a16:creationId xmlns:a16="http://schemas.microsoft.com/office/drawing/2014/main" id="{56147080-8EF3-ED56-27AC-C1BBC829A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3264" y="2073758"/>
            <a:ext cx="433796" cy="433796"/>
          </a:xfrm>
          <a:prstGeom prst="rect">
            <a:avLst/>
          </a:prstGeom>
        </p:spPr>
      </p:pic>
      <p:pic>
        <p:nvPicPr>
          <p:cNvPr id="10" name="5-1-7-02 [모두 모두 자란다] 반주">
            <a:hlinkClick r:id="" action="ppaction://media"/>
            <a:extLst>
              <a:ext uri="{FF2B5EF4-FFF2-40B4-BE49-F238E27FC236}">
                <a16:creationId xmlns:a16="http://schemas.microsoft.com/office/drawing/2014/main" id="{326D714E-ED0F-E175-9A99-0C06ADEE5C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50264" y="2041740"/>
            <a:ext cx="433796" cy="433796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533298E0-5AB1-8756-8C88-B7558433221E}"/>
              </a:ext>
            </a:extLst>
          </p:cNvPr>
          <p:cNvSpPr txBox="1">
            <a:spLocks/>
          </p:cNvSpPr>
          <p:nvPr/>
        </p:nvSpPr>
        <p:spPr>
          <a:xfrm>
            <a:off x="717772" y="3463004"/>
            <a:ext cx="942263" cy="28872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리코더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7DA86AC3-AD80-1E8B-6760-2EFD3CE42BD9}"/>
              </a:ext>
            </a:extLst>
          </p:cNvPr>
          <p:cNvSpPr txBox="1">
            <a:spLocks/>
          </p:cNvSpPr>
          <p:nvPr/>
        </p:nvSpPr>
        <p:spPr>
          <a:xfrm>
            <a:off x="1929104" y="3463004"/>
            <a:ext cx="1246484" cy="28872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리듬 악기 </a:t>
            </a:r>
            <a:r>
              <a:rPr kumimoji="1" lang="en-US" altLang="ko-KR" sz="1200" dirty="0">
                <a:solidFill>
                  <a:schemeClr val="tx1"/>
                </a:solidFill>
              </a:rPr>
              <a:t>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9" name="5-1-7-03 [모두 모두 자란다] 리코더 + 반주">
            <a:hlinkClick r:id="" action="ppaction://media"/>
            <a:extLst>
              <a:ext uri="{FF2B5EF4-FFF2-40B4-BE49-F238E27FC236}">
                <a16:creationId xmlns:a16="http://schemas.microsoft.com/office/drawing/2014/main" id="{0E026927-897E-454A-2B79-C6BDB61EA7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3264" y="2997545"/>
            <a:ext cx="433796" cy="433796"/>
          </a:xfrm>
          <a:prstGeom prst="rect">
            <a:avLst/>
          </a:prstGeom>
        </p:spPr>
      </p:pic>
      <p:pic>
        <p:nvPicPr>
          <p:cNvPr id="22" name="5-1-7-04 [모두 모두 자란다] 리듬 악기 + 반주">
            <a:hlinkClick r:id="" action="ppaction://media"/>
            <a:extLst>
              <a:ext uri="{FF2B5EF4-FFF2-40B4-BE49-F238E27FC236}">
                <a16:creationId xmlns:a16="http://schemas.microsoft.com/office/drawing/2014/main" id="{8B3FF8F2-D743-C205-C955-A1AC260EEF4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89821" y="2997545"/>
            <a:ext cx="433796" cy="433796"/>
          </a:xfrm>
          <a:prstGeom prst="rect">
            <a:avLst/>
          </a:prstGeom>
        </p:spPr>
      </p:pic>
      <p:pic>
        <p:nvPicPr>
          <p:cNvPr id="24" name="5-1-7-05 [모두 모두 자란다] 기악 합주">
            <a:hlinkClick r:id="" action="ppaction://media"/>
            <a:extLst>
              <a:ext uri="{FF2B5EF4-FFF2-40B4-BE49-F238E27FC236}">
                <a16:creationId xmlns:a16="http://schemas.microsoft.com/office/drawing/2014/main" id="{8BED12CE-53A5-6B5D-B231-04CB4FBE524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3264" y="3912057"/>
            <a:ext cx="430189" cy="430189"/>
          </a:xfrm>
          <a:prstGeom prst="rect">
            <a:avLst/>
          </a:prstGeom>
        </p:spPr>
      </p:pic>
      <p:sp>
        <p:nvSpPr>
          <p:cNvPr id="25" name="텍스트 개체 틀 3">
            <a:extLst>
              <a:ext uri="{FF2B5EF4-FFF2-40B4-BE49-F238E27FC236}">
                <a16:creationId xmlns:a16="http://schemas.microsoft.com/office/drawing/2014/main" id="{B9AA9C2C-7A37-CE96-C7FA-A47286B91E39}"/>
              </a:ext>
            </a:extLst>
          </p:cNvPr>
          <p:cNvSpPr txBox="1">
            <a:spLocks/>
          </p:cNvSpPr>
          <p:nvPr/>
        </p:nvSpPr>
        <p:spPr>
          <a:xfrm>
            <a:off x="829751" y="4356521"/>
            <a:ext cx="686226" cy="14503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기악 합주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2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6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6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6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00DCA-30A0-4559-B85B-32B312F9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A10F930-C43B-789D-C12E-1707151A57B2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박자 젓기에 맞추어 노래를 부르며 박자의 변화를 느껴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6A7A04-F924-943F-88B5-D08C596718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C0C9450-50F7-64A9-5FF3-ECCEE672A1C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31E958B-2FD4-A376-50A8-0904F8E72653}"/>
              </a:ext>
            </a:extLst>
          </p:cNvPr>
          <p:cNvSpPr txBox="1">
            <a:spLocks/>
          </p:cNvSpPr>
          <p:nvPr/>
        </p:nvSpPr>
        <p:spPr>
          <a:xfrm>
            <a:off x="792000" y="96042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박자와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박자의 박자 젓기 떠올리기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ECC0A-BEC3-26A4-8EA5-1D5160929355}"/>
              </a:ext>
            </a:extLst>
          </p:cNvPr>
          <p:cNvSpPr txBox="1"/>
          <p:nvPr/>
        </p:nvSpPr>
        <p:spPr>
          <a:xfrm>
            <a:off x="1077150" y="1541072"/>
            <a:ext cx="9453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3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박자와 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4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박자의 박자 젓기를 떠올리고 교사의 </a:t>
            </a:r>
            <a:r>
              <a:rPr lang="ko-KR" altLang="en-US" sz="1800" b="0" i="0" u="none" strike="noStrike" baseline="0" dirty="0" err="1">
                <a:solidFill>
                  <a:srgbClr val="211D1E"/>
                </a:solidFill>
                <a:latin typeface="Sandoll MyeongjoNeo1 TTF 02 Lt"/>
              </a:rPr>
              <a:t>일정박에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 맞추어 연습해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FF9A7CD-90C1-FCB6-BDA7-8164EE46B16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E061BEE-DD2F-112C-8330-AD20EB9E58C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AA69829-4C27-981F-D994-DD171A553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854" y="2038942"/>
            <a:ext cx="4544059" cy="2524477"/>
          </a:xfrm>
          <a:prstGeom prst="rect">
            <a:avLst/>
          </a:prstGeom>
        </p:spPr>
      </p:pic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D932A94-A3A5-08D7-1B24-00B67B709E8F}"/>
              </a:ext>
            </a:extLst>
          </p:cNvPr>
          <p:cNvSpPr txBox="1">
            <a:spLocks/>
          </p:cNvSpPr>
          <p:nvPr/>
        </p:nvSpPr>
        <p:spPr>
          <a:xfrm>
            <a:off x="791999" y="5052623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 젓기 하며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3261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4240E-8AD0-2F46-D630-F12171BF1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B5D021F-987B-0B32-3F86-92E63E00F54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박자 젓기에 맞추어 노래를 부르며 박자의 변화를 느껴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F424886-E634-E963-0FEA-B7C39D67F3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DDBB75B-303D-1DFF-D14E-3FD6AAE057EE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280606A-49E1-8D88-E929-302767BD2101}"/>
              </a:ext>
            </a:extLst>
          </p:cNvPr>
          <p:cNvSpPr txBox="1">
            <a:spLocks/>
          </p:cNvSpPr>
          <p:nvPr/>
        </p:nvSpPr>
        <p:spPr>
          <a:xfrm>
            <a:off x="792000" y="96042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 악기 성부 살펴보고 신체 표현으로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101C0B-C875-A8B7-262F-511A756F431E}"/>
              </a:ext>
            </a:extLst>
          </p:cNvPr>
          <p:cNvSpPr txBox="1"/>
          <p:nvPr/>
        </p:nvSpPr>
        <p:spPr>
          <a:xfrm>
            <a:off x="1077150" y="1541072"/>
            <a:ext cx="9453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3/4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박자 부분의 리듬 악보가 두 가지 리듬꼴로 구성되어 있는 것을 이해하고 신체 표현으로 익혀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B1E9E0F-A01D-3BC6-0890-1BF052BC94C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9E68F00-A42D-AD47-CEB7-E3A2F346D7E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757DD-9F95-C540-54E8-A079F898C3EA}"/>
              </a:ext>
            </a:extLst>
          </p:cNvPr>
          <p:cNvSpPr txBox="1"/>
          <p:nvPr/>
        </p:nvSpPr>
        <p:spPr>
          <a:xfrm>
            <a:off x="1077150" y="3846016"/>
            <a:ext cx="9453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/4</a:t>
            </a:r>
            <a:r>
              <a:rPr lang="ko-KR" altLang="en-US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박자 부분의 리듬 악보가 세 가지 리듬꼴로 구성되어 있는 것을 이해하고 신체 표현으로 익혀 봅시다</a:t>
            </a:r>
            <a:r>
              <a:rPr lang="en-US" altLang="ko-KR" sz="1800" b="0" i="0" u="none" strike="noStrike" baseline="0" dirty="0">
                <a:solidFill>
                  <a:srgbClr val="211D1E"/>
                </a:solidFill>
                <a:latin typeface="Sandoll MyeongjoNeo1 TTF 02 Lt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FEEB8A0-3627-47F8-1DC3-23CEF4F7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52" y="2390390"/>
            <a:ext cx="6430272" cy="104789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E68C148-0405-3AFE-2C11-4826A017F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546" y="4670598"/>
            <a:ext cx="6506483" cy="110505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9FB3352-397D-6F86-A234-4F7B6719A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781" y="4736823"/>
            <a:ext cx="3134162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4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3503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 err="1"/>
              <a:t>셈여림을</a:t>
            </a:r>
            <a:r>
              <a:rPr kumimoji="1" lang="ko-KR" altLang="en-US" dirty="0"/>
              <a:t> 표현하며 각 성부를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5C00CC24-E3A9-1539-0CE6-D344A5EDD35F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lang="ko-KR" altLang="en-US" sz="2800" i="0" u="none" strike="noStrike" baseline="0" dirty="0" err="1">
                <a:solidFill>
                  <a:srgbClr val="211D1E"/>
                </a:solidFill>
                <a:latin typeface="Sandoll GothicNeo1 TTF 05 Md"/>
              </a:rPr>
              <a:t>셈여림의</a:t>
            </a:r>
            <a:r>
              <a:rPr lang="ko-KR" altLang="en-US" sz="2800" i="0" u="none" strike="noStrike" baseline="0" dirty="0">
                <a:solidFill>
                  <a:srgbClr val="211D1E"/>
                </a:solidFill>
                <a:latin typeface="Sandoll GothicNeo1 TTF 05 Md"/>
              </a:rPr>
              <a:t> 의미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70A1EB3-00FF-725A-C7A4-293C0563852B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8D425C5-8909-06DB-3BC0-3C700171F01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E19F367-CDDD-116A-9066-D7163D0BD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43" y="1677689"/>
            <a:ext cx="9673513" cy="200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C892A-C632-D1AC-7186-A6FAAC7BB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25AB96C-40F6-F9E3-7295-E202CD96ED55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BB57922-24C6-001B-788B-C4E00D75B9B6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3503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 err="1"/>
              <a:t>셈여림을</a:t>
            </a:r>
            <a:r>
              <a:rPr kumimoji="1" lang="ko-KR" altLang="en-US" dirty="0"/>
              <a:t> 표현하며 각 성부를 연주해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D6B3FDAC-7A25-119F-E966-9D98ADBD0984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rgbClr val="211D1E"/>
                </a:solidFill>
                <a:latin typeface="Sandoll GothicNeo1 TTF 05 Md"/>
                <a:ea typeface="나눔고딕" panose="020D0604000000000000" pitchFamily="50" charset="-127"/>
              </a:rPr>
              <a:t>리코더 성부 익히</a:t>
            </a:r>
            <a:r>
              <a:rPr lang="ko-KR" altLang="en-US" sz="2800" i="0" u="none" strike="noStrike" baseline="0" dirty="0">
                <a:solidFill>
                  <a:srgbClr val="211D1E"/>
                </a:solidFill>
                <a:latin typeface="Sandoll GothicNeo1 TTF 05 Md"/>
              </a:rPr>
              <a:t>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1472BCA-EA10-629B-D068-A583D5CAE17B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모두 </a:t>
            </a:r>
            <a:r>
              <a:rPr kumimoji="1" lang="ko-KR" altLang="en-US" sz="1400" dirty="0" err="1">
                <a:solidFill>
                  <a:schemeClr val="bg1"/>
                </a:solidFill>
              </a:rPr>
              <a:t>모두</a:t>
            </a:r>
            <a:r>
              <a:rPr kumimoji="1" lang="ko-KR" altLang="en-US" sz="1400" dirty="0">
                <a:solidFill>
                  <a:schemeClr val="bg1"/>
                </a:solidFill>
              </a:rPr>
              <a:t> 자란다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7253188-EAE4-A10F-BA6C-0FC896DD3AC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22~23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AC8B550-0385-7A26-ACFB-5E304A90F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963" y="1645049"/>
            <a:ext cx="8353826" cy="36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25989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4122</TotalTime>
  <Words>610</Words>
  <Application>Microsoft Office PowerPoint</Application>
  <PresentationFormat>와이드스크린</PresentationFormat>
  <Paragraphs>93</Paragraphs>
  <Slides>14</Slides>
  <Notes>2</Notes>
  <HiddenSlides>0</HiddenSlides>
  <MMClips>9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5" baseType="lpstr">
      <vt:lpstr>NanumGothicExtraBold</vt:lpstr>
      <vt:lpstr>Sandoll GothicNeo1 TTF 05 Md</vt:lpstr>
      <vt:lpstr>Sandoll MyeongjoNeo1 TTF 02 Lt</vt:lpstr>
      <vt:lpstr>나눔고딕</vt:lpstr>
      <vt:lpstr>나눔고딕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218</cp:revision>
  <dcterms:created xsi:type="dcterms:W3CDTF">2024-07-03T01:17:18Z</dcterms:created>
  <dcterms:modified xsi:type="dcterms:W3CDTF">2025-06-27T01:26:11Z</dcterms:modified>
</cp:coreProperties>
</file>