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2" r:id="rId5"/>
    <p:sldId id="299" r:id="rId6"/>
    <p:sldId id="296" r:id="rId7"/>
    <p:sldId id="293" r:id="rId8"/>
    <p:sldId id="297" r:id="rId9"/>
    <p:sldId id="298" r:id="rId10"/>
    <p:sldId id="295" r:id="rId11"/>
  </p:sldIdLst>
  <p:sldSz cx="12192000" cy="6858000"/>
  <p:notesSz cx="6858000" cy="9144000"/>
  <p:embeddedFontLst>
    <p:embeddedFont>
      <p:font typeface="NanumGothicExtraBold" panose="020D0904000000000000" pitchFamily="50" charset="-127"/>
      <p:bold r:id="rId13"/>
    </p:embeddedFont>
    <p:embeddedFont>
      <p:font typeface="나눔고딕" panose="020D0604000000000000" pitchFamily="50" charset="-127"/>
      <p:regular r:id="rId14"/>
      <p:bold r:id="rId15"/>
    </p:embeddedFont>
    <p:embeddedFont>
      <p:font typeface="맑은 고딕" panose="020B0503020000020004" pitchFamily="50" charset="-127"/>
      <p:regular r:id="rId16"/>
      <p:bold r:id="rId1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C864"/>
    <a:srgbClr val="19552A"/>
    <a:srgbClr val="633CC8"/>
    <a:srgbClr val="3CC7C2"/>
    <a:srgbClr val="3C48C7"/>
    <a:srgbClr val="42DC6E"/>
    <a:srgbClr val="73D790"/>
    <a:srgbClr val="3CC885"/>
    <a:srgbClr val="9C3CC8"/>
    <a:srgbClr val="5946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87"/>
    <p:restoredTop sz="94658"/>
  </p:normalViewPr>
  <p:slideViewPr>
    <p:cSldViewPr snapToGrid="0" showGuides="1">
      <p:cViewPr varScale="1">
        <p:scale>
          <a:sx n="150" d="100"/>
          <a:sy n="150" d="100"/>
        </p:scale>
        <p:origin x="36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2025-05-08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2242" y="3060000"/>
            <a:ext cx="43875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텍스트, 만화 영화, 디자인이(가) 표시된 사진&#10;&#10;자동 생성된 설명">
            <a:extLst>
              <a:ext uri="{FF2B5EF4-FFF2-40B4-BE49-F238E27FC236}">
                <a16:creationId xmlns:a16="http://schemas.microsoft.com/office/drawing/2014/main" id="{D325DEAB-1D4A-778A-89C3-FB2DFCF06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sz="3600" dirty="0">
                <a:latin typeface="+mn-ea"/>
                <a:ea typeface="+mn-ea"/>
              </a:rPr>
              <a:t>바람의 멜로디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>
                <a:solidFill>
                  <a:schemeClr val="accent6"/>
                </a:solidFill>
                <a:latin typeface="+mn-ea"/>
                <a:ea typeface="+mn-ea"/>
              </a:rPr>
              <a:t>Ⅰ. 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우리 함께 노래해요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448DE63-EA26-4410-B336-C0582BF4A153}"/>
              </a:ext>
            </a:extLst>
          </p:cNvPr>
          <p:cNvSpPr txBox="1">
            <a:spLocks/>
          </p:cNvSpPr>
          <p:nvPr/>
        </p:nvSpPr>
        <p:spPr>
          <a:xfrm>
            <a:off x="4116000" y="43745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②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526B098-607B-486F-B881-90D818F7E0AC}"/>
              </a:ext>
            </a:extLst>
          </p:cNvPr>
          <p:cNvSpPr txBox="1">
            <a:spLocks/>
          </p:cNvSpPr>
          <p:nvPr/>
        </p:nvSpPr>
        <p:spPr>
          <a:xfrm>
            <a:off x="4116000" y="42792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8~9</a:t>
            </a:r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sz="2800" dirty="0">
                <a:latin typeface="+mn-ea"/>
                <a:ea typeface="+mn-ea"/>
              </a:rPr>
              <a:t>새로운 시작을 힘차게 응원하는 </a:t>
            </a:r>
            <a:endParaRPr kumimoji="1" lang="en-US" altLang="ko-KR" sz="2800" dirty="0">
              <a:latin typeface="+mn-ea"/>
              <a:ea typeface="+mn-ea"/>
            </a:endParaRPr>
          </a:p>
          <a:p>
            <a:r>
              <a:rPr kumimoji="1" lang="ko-KR" altLang="en-US" sz="2800" dirty="0">
                <a:latin typeface="+mn-ea"/>
                <a:ea typeface="+mn-ea"/>
              </a:rPr>
              <a:t>마음으로 노래 부를 수 있다</a:t>
            </a:r>
            <a:r>
              <a:rPr kumimoji="1" lang="en-US" altLang="ko-KR" sz="2800" dirty="0">
                <a:latin typeface="+mn-ea"/>
                <a:ea typeface="+mn-ea"/>
              </a:rPr>
              <a:t>.</a:t>
            </a:r>
            <a:endParaRPr kumimoji="1" lang="en-US" altLang="ko-KR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2242" y="2317050"/>
            <a:ext cx="4387516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2681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81FF656-2C58-0C51-FD2D-7392978EE1A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3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특징 이해하기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52D580D2-C08B-4477-B0DD-8450BAE27F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23096" y="1653479"/>
            <a:ext cx="198727" cy="401136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504F758F-AC47-4621-AABC-BA8BD96B0B13}"/>
              </a:ext>
            </a:extLst>
          </p:cNvPr>
          <p:cNvSpPr txBox="1">
            <a:spLocks/>
          </p:cNvSpPr>
          <p:nvPr/>
        </p:nvSpPr>
        <p:spPr>
          <a:xfrm>
            <a:off x="595200" y="976281"/>
            <a:ext cx="1388809" cy="4473289"/>
          </a:xfrm>
          <a:prstGeom prst="rect">
            <a:avLst/>
          </a:prstGeom>
        </p:spPr>
        <p:txBody>
          <a:bodyPr lIns="0" tIns="0" rIns="0" bIns="0" anchor="t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조성</a:t>
            </a:r>
            <a:r>
              <a:rPr kumimoji="1" lang="en-US" altLang="ko-KR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박자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빠르기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연주 형태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B75AE70-A487-4B7A-B508-56E143173F7A}"/>
              </a:ext>
            </a:extLst>
          </p:cNvPr>
          <p:cNvSpPr txBox="1">
            <a:spLocks/>
          </p:cNvSpPr>
          <p:nvPr/>
        </p:nvSpPr>
        <p:spPr>
          <a:xfrm>
            <a:off x="2404108" y="3303977"/>
            <a:ext cx="8924085" cy="1426774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이 노래는 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2011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년에 개봉한 한국 애니메이션 영화 「마당을 나온 암탉」 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OST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로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꿈과 희망을 담은 가사와 역동적인 멜로디로 영화의 분위기를 잘 표현하고 있으며 새로운 학년을 시작하는 학생들에게 희망의 메시지를 줄 수 있는 곡이다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44D07EE5-F6FC-4040-8C07-6E19B0352778}"/>
              </a:ext>
            </a:extLst>
          </p:cNvPr>
          <p:cNvSpPr txBox="1">
            <a:spLocks/>
          </p:cNvSpPr>
          <p:nvPr/>
        </p:nvSpPr>
        <p:spPr>
          <a:xfrm>
            <a:off x="2397696" y="995689"/>
            <a:ext cx="8924085" cy="2185662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다장조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   박자</a:t>
            </a:r>
            <a:endParaRPr kumimoji="1" lang="en-US" altLang="ko-KR" sz="18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en-US" altLang="ko-KR" sz="1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Allegretto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(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조금 빠르게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)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제창</a:t>
            </a:r>
            <a:endParaRPr kumimoji="1" lang="en-US" altLang="ko-KR" sz="1800" b="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13635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81FF656-2C58-0C51-FD2D-7392978EE1A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4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익히기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706E490D-B8A6-49F9-BD5D-4D7E19D6E4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197" y="1146459"/>
            <a:ext cx="4919713" cy="5025601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51EC5540-1CE0-459D-B585-D6FA890C2E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4900" y="1790561"/>
            <a:ext cx="4654781" cy="4279900"/>
          </a:xfrm>
          <a:prstGeom prst="rect">
            <a:avLst/>
          </a:prstGeom>
        </p:spPr>
      </p:pic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C4AEA0CE-3EA2-4829-8868-CFA7AA609689}"/>
              </a:ext>
            </a:extLst>
          </p:cNvPr>
          <p:cNvSpPr/>
          <p:nvPr/>
        </p:nvSpPr>
        <p:spPr bwMode="auto">
          <a:xfrm>
            <a:off x="11249803" y="875698"/>
            <a:ext cx="437735" cy="22430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감상</a:t>
            </a:r>
          </a:p>
        </p:txBody>
      </p:sp>
      <p:pic>
        <p:nvPicPr>
          <p:cNvPr id="23" name="Q1.바람의 멜로디-노래">
            <a:hlinkClick r:id="" action="ppaction://media"/>
            <a:extLst>
              <a:ext uri="{FF2B5EF4-FFF2-40B4-BE49-F238E27FC236}">
                <a16:creationId xmlns:a16="http://schemas.microsoft.com/office/drawing/2014/main" id="{3AE6D6F4-32F8-4946-87B0-3EA7E06169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82932" y="1187449"/>
            <a:ext cx="371475" cy="371475"/>
          </a:xfrm>
          <a:prstGeom prst="rect">
            <a:avLst/>
          </a:prstGeom>
        </p:spPr>
      </p:pic>
      <p:pic>
        <p:nvPicPr>
          <p:cNvPr id="24" name="Q1.바람의 멜로디-반주">
            <a:hlinkClick r:id="" action="ppaction://media"/>
            <a:extLst>
              <a:ext uri="{FF2B5EF4-FFF2-40B4-BE49-F238E27FC236}">
                <a16:creationId xmlns:a16="http://schemas.microsoft.com/office/drawing/2014/main" id="{7E01576F-A94B-4DE2-BBFA-0D48C54DA5E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82932" y="2112399"/>
            <a:ext cx="371475" cy="371475"/>
          </a:xfrm>
          <a:prstGeom prst="rect">
            <a:avLst/>
          </a:prstGeom>
        </p:spPr>
      </p:pic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5C7AA52A-F243-4442-A696-9B4CCE82FF89}"/>
              </a:ext>
            </a:extLst>
          </p:cNvPr>
          <p:cNvSpPr/>
          <p:nvPr/>
        </p:nvSpPr>
        <p:spPr bwMode="auto">
          <a:xfrm>
            <a:off x="11249803" y="1790561"/>
            <a:ext cx="437735" cy="224302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반주</a:t>
            </a:r>
          </a:p>
        </p:txBody>
      </p:sp>
    </p:spTree>
    <p:extLst>
      <p:ext uri="{BB962C8B-B14F-4D97-AF65-F5344CB8AC3E}">
        <p14:creationId xmlns:p14="http://schemas.microsoft.com/office/powerpoint/2010/main" val="28113870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81FF656-2C58-0C51-FD2D-7392978EE1A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5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애니메이션 「마당을 나온 암탉」 알아보기</a:t>
            </a:r>
          </a:p>
        </p:txBody>
      </p:sp>
      <p:sp>
        <p:nvSpPr>
          <p:cNvPr id="4" name="사각형: 잘린 대각선 방향 모서리 3">
            <a:extLst>
              <a:ext uri="{FF2B5EF4-FFF2-40B4-BE49-F238E27FC236}">
                <a16:creationId xmlns:a16="http://schemas.microsoft.com/office/drawing/2014/main" id="{DB958C94-B758-4AE5-B25C-129D5766E2A8}"/>
              </a:ext>
            </a:extLst>
          </p:cNvPr>
          <p:cNvSpPr/>
          <p:nvPr/>
        </p:nvSpPr>
        <p:spPr>
          <a:xfrm>
            <a:off x="709450" y="1561237"/>
            <a:ext cx="3043400" cy="371476"/>
          </a:xfrm>
          <a:prstGeom prst="snip2Diag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1400" dirty="0">
                <a:solidFill>
                  <a:schemeClr val="tx1"/>
                </a:solidFill>
                <a:latin typeface="+mn-ea"/>
                <a:ea typeface="+mn-ea"/>
              </a:rPr>
              <a:t>애니메이션 「마당을 나온 암탉」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C53BCED9-0FF7-4ECF-9CF6-A8DFD8897B74}"/>
              </a:ext>
            </a:extLst>
          </p:cNvPr>
          <p:cNvSpPr txBox="1">
            <a:spLocks/>
          </p:cNvSpPr>
          <p:nvPr/>
        </p:nvSpPr>
        <p:spPr>
          <a:xfrm>
            <a:off x="1070608" y="2128203"/>
            <a:ext cx="10486392" cy="721923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2011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년에 국내에서 개봉한 애니메이션 영화로 원작은 황선미 작가의 동명 장편 동화이다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감독은 오성윤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각본은 김은정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나현으로 배우 문소리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유승호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최민식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박철민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등 당대 최고의 배우들이 목소리로 출연하였다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BEC13D82-2107-40A0-9B40-8792B3CB2FBD}"/>
              </a:ext>
            </a:extLst>
          </p:cNvPr>
          <p:cNvSpPr txBox="1">
            <a:spLocks/>
          </p:cNvSpPr>
          <p:nvPr/>
        </p:nvSpPr>
        <p:spPr>
          <a:xfrm>
            <a:off x="1273808" y="3778805"/>
            <a:ext cx="9952992" cy="1159460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양계장에서 알만 낳는 삶에 싫증을 느낀 </a:t>
            </a:r>
            <a:r>
              <a:rPr kumimoji="1" lang="ko-KR" altLang="en-US" sz="1200" b="0" dirty="0" err="1">
                <a:solidFill>
                  <a:schemeClr val="tx1"/>
                </a:solidFill>
                <a:latin typeface="+mn-ea"/>
                <a:ea typeface="+mn-ea"/>
              </a:rPr>
              <a:t>잎싹은</a:t>
            </a: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 어느 날 갑자기 쓰러져 죽은 닭들과 함께 버려진다</a:t>
            </a:r>
            <a:r>
              <a:rPr kumimoji="1" lang="en-US" altLang="ko-KR" sz="12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정신을 차려보니 족제비</a:t>
            </a:r>
            <a:r>
              <a:rPr kumimoji="1" lang="en-US" altLang="ko-KR" sz="1200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애꾸눈</a:t>
            </a:r>
            <a:r>
              <a:rPr kumimoji="1" lang="en-US" altLang="ko-KR" sz="1200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가 그녀를 덮쳐 수컷 청둥오리</a:t>
            </a:r>
            <a:r>
              <a:rPr kumimoji="1" lang="en-US" altLang="ko-KR" sz="1200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나그네</a:t>
            </a:r>
            <a:r>
              <a:rPr kumimoji="1" lang="en-US" altLang="ko-KR" sz="1200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가 그녀를 구해준다</a:t>
            </a:r>
            <a:r>
              <a:rPr kumimoji="1" lang="en-US" altLang="ko-KR" sz="12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마당으로 돌아간 </a:t>
            </a:r>
            <a:r>
              <a:rPr kumimoji="1" lang="ko-KR" altLang="en-US" sz="1200" b="0" dirty="0" err="1">
                <a:solidFill>
                  <a:schemeClr val="tx1"/>
                </a:solidFill>
                <a:latin typeface="+mn-ea"/>
                <a:ea typeface="+mn-ea"/>
              </a:rPr>
              <a:t>잎싹은</a:t>
            </a: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 얼마 지나지 않아 쫓겨나고 나그네와 만나지만 이미 뽀얀 오리와 짝을 이룬 뒤였다</a:t>
            </a:r>
            <a:r>
              <a:rPr kumimoji="1" lang="en-US" altLang="ko-KR" sz="12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그 후 족제비에게 잡아 먹힌 뽀얀 오리의 알을 </a:t>
            </a:r>
            <a:r>
              <a:rPr kumimoji="1" lang="ko-KR" altLang="en-US" sz="1200" b="0" dirty="0" err="1">
                <a:solidFill>
                  <a:schemeClr val="tx1"/>
                </a:solidFill>
                <a:latin typeface="+mn-ea"/>
                <a:ea typeface="+mn-ea"/>
              </a:rPr>
              <a:t>잎싹이</a:t>
            </a: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 지키기로 하며 초록이의 엄마로서 강한 모성애를 보여준다</a:t>
            </a:r>
            <a:r>
              <a:rPr kumimoji="1" lang="en-US" altLang="ko-KR" sz="12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초록이는 파수꾼이 되어 </a:t>
            </a:r>
            <a:r>
              <a:rPr kumimoji="1" lang="ko-KR" altLang="en-US" sz="1200" b="0" dirty="0" err="1">
                <a:solidFill>
                  <a:schemeClr val="tx1"/>
                </a:solidFill>
                <a:latin typeface="+mn-ea"/>
                <a:ea typeface="+mn-ea"/>
              </a:rPr>
              <a:t>잎싹을</a:t>
            </a: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 다시 만나기로 하고 떠나지만 </a:t>
            </a:r>
            <a:r>
              <a:rPr kumimoji="1" lang="ko-KR" altLang="en-US" sz="1200" b="0" dirty="0" err="1">
                <a:solidFill>
                  <a:schemeClr val="tx1"/>
                </a:solidFill>
                <a:latin typeface="+mn-ea"/>
                <a:ea typeface="+mn-ea"/>
              </a:rPr>
              <a:t>잎싹은</a:t>
            </a: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 초록이를 만나기 전에 애꾸눈에게 잡아 먹힌다</a:t>
            </a:r>
            <a:r>
              <a:rPr kumimoji="1" lang="en-US" altLang="ko-KR" sz="12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13" name="사각형: 잘린 대각선 방향 모서리 12">
            <a:extLst>
              <a:ext uri="{FF2B5EF4-FFF2-40B4-BE49-F238E27FC236}">
                <a16:creationId xmlns:a16="http://schemas.microsoft.com/office/drawing/2014/main" id="{712B021A-48C4-40D3-8DD6-A0D3D66EAB32}"/>
              </a:ext>
            </a:extLst>
          </p:cNvPr>
          <p:cNvSpPr/>
          <p:nvPr/>
        </p:nvSpPr>
        <p:spPr>
          <a:xfrm>
            <a:off x="995200" y="3399976"/>
            <a:ext cx="814550" cy="274638"/>
          </a:xfrm>
          <a:prstGeom prst="snip2Diag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kumimoji="1" lang="ko-KR" altLang="en-US" sz="1200" dirty="0">
                <a:solidFill>
                  <a:schemeClr val="tx1"/>
                </a:solidFill>
                <a:latin typeface="+mn-ea"/>
                <a:ea typeface="+mn-ea"/>
              </a:rPr>
              <a:t>줄거리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702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새로운 학년의 각오와 다짐을 이야기하기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5348FCF-96EC-4517-8618-9DD80B3321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>
                <a:solidFill>
                  <a:schemeClr val="accent2"/>
                </a:solidFill>
              </a:rPr>
              <a:t>새로운 학년이 되며 다짐한 것이 있나요</a:t>
            </a:r>
            <a:r>
              <a:rPr lang="en-US" altLang="ko-KR" dirty="0">
                <a:solidFill>
                  <a:schemeClr val="accent2"/>
                </a:solidFill>
              </a:rPr>
              <a:t>?</a:t>
            </a:r>
            <a:endParaRPr lang="ko-KR" altLang="en-US" dirty="0">
              <a:solidFill>
                <a:schemeClr val="accent2"/>
              </a:solidFill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81FF656-2C58-0C51-FD2D-7392978EE1A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516688"/>
            <a:ext cx="2743200" cy="155575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6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736218FD-45D4-48EF-8072-2472A1FFA7CE}"/>
              </a:ext>
            </a:extLst>
          </p:cNvPr>
          <p:cNvSpPr/>
          <p:nvPr/>
        </p:nvSpPr>
        <p:spPr>
          <a:xfrm>
            <a:off x="1543050" y="2332444"/>
            <a:ext cx="2660650" cy="1231900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/>
              <a:t>일찍 자고 </a:t>
            </a:r>
            <a:endParaRPr lang="en-US" altLang="ko-KR" sz="1600" dirty="0"/>
          </a:p>
          <a:p>
            <a:pPr algn="ctr"/>
            <a:r>
              <a:rPr lang="ko-KR" altLang="en-US" sz="1600" dirty="0"/>
              <a:t>일찍 일어나기</a:t>
            </a: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153550CB-5CEB-4078-A76A-855AB3620DF4}"/>
              </a:ext>
            </a:extLst>
          </p:cNvPr>
          <p:cNvSpPr/>
          <p:nvPr/>
        </p:nvSpPr>
        <p:spPr>
          <a:xfrm>
            <a:off x="5994400" y="2332444"/>
            <a:ext cx="2660650" cy="123190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/>
              <a:t>시험 벼락치기 </a:t>
            </a:r>
            <a:endParaRPr lang="en-US" altLang="ko-KR" sz="1600" dirty="0"/>
          </a:p>
          <a:p>
            <a:pPr algn="ctr"/>
            <a:r>
              <a:rPr lang="ko-KR" altLang="en-US" sz="1600" dirty="0"/>
              <a:t>하지 않기</a:t>
            </a: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DEA1DFDA-FD94-413F-945C-BA2770B303DA}"/>
              </a:ext>
            </a:extLst>
          </p:cNvPr>
          <p:cNvSpPr/>
          <p:nvPr/>
        </p:nvSpPr>
        <p:spPr>
          <a:xfrm>
            <a:off x="8001000" y="4156308"/>
            <a:ext cx="2660650" cy="1231900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solidFill>
                  <a:schemeClr val="tx2">
                    <a:lumMod val="75000"/>
                  </a:schemeClr>
                </a:solidFill>
              </a:rPr>
              <a:t>성적 올리기</a:t>
            </a:r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6DF2EE2D-248A-46AE-B282-10D8BEEA92E0}"/>
              </a:ext>
            </a:extLst>
          </p:cNvPr>
          <p:cNvSpPr/>
          <p:nvPr/>
        </p:nvSpPr>
        <p:spPr>
          <a:xfrm>
            <a:off x="3333750" y="4156308"/>
            <a:ext cx="2660650" cy="1231900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solidFill>
                  <a:schemeClr val="tx2">
                    <a:lumMod val="75000"/>
                  </a:schemeClr>
                </a:solidFill>
              </a:rPr>
              <a:t>새 친구들과 </a:t>
            </a:r>
            <a:endParaRPr lang="en-US" altLang="ko-KR" sz="1600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ko-KR" altLang="en-US" sz="1600" dirty="0">
                <a:solidFill>
                  <a:schemeClr val="tx2">
                    <a:lumMod val="75000"/>
                  </a:schemeClr>
                </a:solidFill>
              </a:rPr>
              <a:t>두루 친해지기</a:t>
            </a:r>
          </a:p>
        </p:txBody>
      </p:sp>
    </p:spTree>
    <p:extLst>
      <p:ext uri="{BB962C8B-B14F-4D97-AF65-F5344CB8AC3E}">
        <p14:creationId xmlns:p14="http://schemas.microsoft.com/office/powerpoint/2010/main" val="301534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감사합니다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아침나라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</a:rPr>
              <a:t>중학교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음악 ② 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PPT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1412</TotalTime>
  <Words>256</Words>
  <Application>Microsoft Office PowerPoint</Application>
  <PresentationFormat>와이드스크린</PresentationFormat>
  <Paragraphs>41</Paragraphs>
  <Slides>7</Slides>
  <Notes>0</Notes>
  <HiddenSlides>0</HiddenSlides>
  <MMClips>2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6" baseType="lpstr">
      <vt:lpstr>Arial</vt:lpstr>
      <vt:lpstr>Times New Roman</vt:lpstr>
      <vt:lpstr>NanumGothicExtraBold</vt:lpstr>
      <vt:lpstr>나눔고딕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jungin kim</cp:lastModifiedBy>
  <cp:revision>131</cp:revision>
  <dcterms:created xsi:type="dcterms:W3CDTF">2024-07-03T01:17:18Z</dcterms:created>
  <dcterms:modified xsi:type="dcterms:W3CDTF">2025-05-08T06:44:21Z</dcterms:modified>
</cp:coreProperties>
</file>