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39" r:id="rId6"/>
    <p:sldId id="304" r:id="rId7"/>
    <p:sldId id="522" r:id="rId8"/>
    <p:sldId id="527" r:id="rId9"/>
    <p:sldId id="523" r:id="rId10"/>
    <p:sldId id="524" r:id="rId11"/>
    <p:sldId id="530" r:id="rId12"/>
    <p:sldId id="531" r:id="rId13"/>
    <p:sldId id="350" r:id="rId14"/>
    <p:sldId id="295" r:id="rId15"/>
  </p:sldIdLst>
  <p:sldSz cx="12192000" cy="6858000"/>
  <p:notesSz cx="6858000" cy="9144000"/>
  <p:embeddedFontLs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 dirty="0"/>
              <a:t>메주가 주렁주렁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4AC225-8B03-7314-915E-9647AF4B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68" y="2716059"/>
            <a:ext cx="9282086" cy="2091738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0D04A6C-E2E4-645E-CBCD-773E4DF59F5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CFF5E4-4387-4E32-6EBA-AE2F29093FA9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FBD4E94-F4CD-42AC-3087-6D2A10EF1AC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407ECE4-E037-43D0-BAA0-0FC92B624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3087"/>
            <a:ext cx="12192000" cy="346491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027452" y="1171194"/>
            <a:ext cx="10670204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좋아하는 음식을 말하고 사용되는 장의 종류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723020" y="2004358"/>
            <a:ext cx="809854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떡볶이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고추장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된장찌개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된장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장조림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간장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433007B-F713-A1FF-8CE5-6BF7A03C851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04B7BE9-1006-0AF5-5808-0DC3113811A8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AA1537E3-DDE6-08A0-3795-EA91E710CE9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3395" y="2652812"/>
            <a:ext cx="9143762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즐겁게 노래를 부르고 장면에 어울리는 소리를 표현할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즐겁게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D9E8366-C684-908E-F715-9F8588DC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74" y="1808592"/>
            <a:ext cx="10503496" cy="4227017"/>
          </a:xfrm>
          <a:prstGeom prst="rect">
            <a:avLst/>
          </a:prstGeom>
        </p:spPr>
      </p:pic>
      <p:pic>
        <p:nvPicPr>
          <p:cNvPr id="7" name="Ⅳ-2-01 [메주가 주렁주렁] 노래">
            <a:hlinkClick r:id="" action="ppaction://media"/>
            <a:extLst>
              <a:ext uri="{FF2B5EF4-FFF2-40B4-BE49-F238E27FC236}">
                <a16:creationId xmlns:a16="http://schemas.microsoft.com/office/drawing/2014/main" id="{8874C296-6E6B-91AC-23E0-52E1A1F1B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5310" y="2547930"/>
            <a:ext cx="406400" cy="40640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8D332B9-4E73-8BEF-8651-6FFEC00CEB7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14480E4-FAF1-0476-10D8-138324FC7614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302729E-FA79-B380-B5FB-88D1A03F7E5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A2AAC-F9A4-E70D-03BF-04202432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B866BA-0178-6320-E606-534FF050DC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AE1C4C0-9BD3-0572-90F9-5CD6059C4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즐겁게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3FA447-E9FC-B69A-5CE3-63672430A3BD}"/>
              </a:ext>
            </a:extLst>
          </p:cNvPr>
          <p:cNvSpPr txBox="1">
            <a:spLocks/>
          </p:cNvSpPr>
          <p:nvPr/>
        </p:nvSpPr>
        <p:spPr>
          <a:xfrm>
            <a:off x="868905" y="953441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짝과 대화하듯 주고받으며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918EC90-34DD-AA53-0D39-EA79366E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914" y="1682830"/>
            <a:ext cx="6366172" cy="4802401"/>
          </a:xfrm>
          <a:prstGeom prst="rect">
            <a:avLst/>
          </a:prstGeom>
        </p:spPr>
      </p:pic>
      <p:pic>
        <p:nvPicPr>
          <p:cNvPr id="3" name="Ⅳ-2-01 [메주가 주렁주렁] 노래">
            <a:hlinkClick r:id="" action="ppaction://media"/>
            <a:extLst>
              <a:ext uri="{FF2B5EF4-FFF2-40B4-BE49-F238E27FC236}">
                <a16:creationId xmlns:a16="http://schemas.microsoft.com/office/drawing/2014/main" id="{99D0769C-EDDE-3DC2-13D1-F61291935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540" y="1582395"/>
            <a:ext cx="406400" cy="406400"/>
          </a:xfrm>
          <a:prstGeom prst="rect">
            <a:avLst/>
          </a:prstGeom>
        </p:spPr>
      </p:pic>
      <p:pic>
        <p:nvPicPr>
          <p:cNvPr id="7" name="Ⅳ-2-02 [메주가 주렁주렁] 반주">
            <a:hlinkClick r:id="" action="ppaction://media"/>
            <a:extLst>
              <a:ext uri="{FF2B5EF4-FFF2-40B4-BE49-F238E27FC236}">
                <a16:creationId xmlns:a16="http://schemas.microsoft.com/office/drawing/2014/main" id="{1D148C88-2393-2802-8754-9334EE19FD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540" y="2153264"/>
            <a:ext cx="406400" cy="40640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090B43E-6E69-729B-A7A7-EB7AE20D7C2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21354BE-D5DC-BF67-6A93-F72FE2C28A04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FF33347-C3EA-A97C-9AEA-7457BCD2E22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79C44-A03A-3609-4B17-924F51E8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1F6EE52-FE7E-8209-9B64-038993F4F0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02E18CC-BF25-A6ED-242E-D56E65EAE9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메주 만드는 장면을 다양한 소리로 표현하기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514514-2809-1305-7298-2B6A091D0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199" y="1310740"/>
            <a:ext cx="7909845" cy="495340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40D087A-5CCB-2B5B-8A9B-6AAC861369E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AE0D3DF-8765-6EAD-00E1-D72E0B91777C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38F54C2-D841-2C23-3A37-E538CF98698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86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B267B-7C77-30F0-645F-70EC6A043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E485216-1FFB-5D4C-0C45-F33C316758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D940C44-3BB3-F659-D942-FF7A06B68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노랫말을 실감 나게 표현하며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114C1C-EDF6-E535-7864-BE499B3100AE}"/>
              </a:ext>
            </a:extLst>
          </p:cNvPr>
          <p:cNvSpPr txBox="1">
            <a:spLocks/>
          </p:cNvSpPr>
          <p:nvPr/>
        </p:nvSpPr>
        <p:spPr>
          <a:xfrm>
            <a:off x="864041" y="109757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신체로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AC3E62D-539D-19F2-3A4F-A0295EC6E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47" y="1982159"/>
            <a:ext cx="6630325" cy="3600953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39C176A-5978-9AE2-5B65-D2CD0B37794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63410A7-4DC0-B88B-5EA6-2B9A1E5A544B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F79C147-85CE-8A4C-EC7A-FFD7FDECEB7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1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5FA8-DD41-CB63-B5F7-10D6D277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107CAE-2701-0E5C-DAFE-FFFF3481EA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91F09AC-CB60-237D-5E12-52F87C7F71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노랫말을 실감 나게 표현하며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D16F91-CF5B-E115-D68E-4E4F16CA8603}"/>
              </a:ext>
            </a:extLst>
          </p:cNvPr>
          <p:cNvSpPr txBox="1">
            <a:spLocks/>
          </p:cNvSpPr>
          <p:nvPr/>
        </p:nvSpPr>
        <p:spPr>
          <a:xfrm>
            <a:off x="968662" y="1153305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신체 표현 하며 실감 나게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4A7B97E-0FC4-0ED2-6D03-FF28B2BB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002" y="2089500"/>
            <a:ext cx="5567378" cy="3821787"/>
          </a:xfrm>
          <a:prstGeom prst="rect">
            <a:avLst/>
          </a:prstGeom>
        </p:spPr>
      </p:pic>
      <p:pic>
        <p:nvPicPr>
          <p:cNvPr id="12" name="Ⅳ-2-01 [메주가 주렁주렁] 노래">
            <a:hlinkClick r:id="" action="ppaction://media"/>
            <a:extLst>
              <a:ext uri="{FF2B5EF4-FFF2-40B4-BE49-F238E27FC236}">
                <a16:creationId xmlns:a16="http://schemas.microsoft.com/office/drawing/2014/main" id="{773F354F-82EC-9EAE-57C5-75ACD580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62" y="1855942"/>
            <a:ext cx="406400" cy="406400"/>
          </a:xfrm>
          <a:prstGeom prst="rect">
            <a:avLst/>
          </a:prstGeom>
        </p:spPr>
      </p:pic>
      <p:pic>
        <p:nvPicPr>
          <p:cNvPr id="13" name="Ⅳ-2-02 [메주가 주렁주렁] 반주">
            <a:hlinkClick r:id="" action="ppaction://media"/>
            <a:extLst>
              <a:ext uri="{FF2B5EF4-FFF2-40B4-BE49-F238E27FC236}">
                <a16:creationId xmlns:a16="http://schemas.microsoft.com/office/drawing/2014/main" id="{C9BC0398-4E44-8A93-2B2C-28F2E6A3B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62" y="2426811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FC65CDDF-1A42-DF13-96E5-4958BED9F04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1343487A-6475-3FB4-D56B-55CF9EEC79F3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D54F5CF4-3EDB-84AD-5F6D-F06340006F8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4B44D-D26A-4F93-9030-9CE0E37E1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E9804E0-B078-CF1E-748D-6711A07B2A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61AEBF4-13D1-0C24-634C-B71BBA0ED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노랫말을 실감 나게 표현하며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1FE6A1-0732-4220-58AB-5425B375A9A6}"/>
              </a:ext>
            </a:extLst>
          </p:cNvPr>
          <p:cNvSpPr txBox="1">
            <a:spLocks/>
          </p:cNvSpPr>
          <p:nvPr/>
        </p:nvSpPr>
        <p:spPr>
          <a:xfrm>
            <a:off x="889300" y="138553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적극적으로 활동에 참여한 친구 칭찬하기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79DA8FF-1B74-38AD-C560-0144F277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25" y="2186774"/>
            <a:ext cx="3184336" cy="395809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F6CBD12-743F-083D-308C-A4C87A2E11D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09BB48F-8FD8-E0DA-DBE3-13E762C3E924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메주가 주렁주렁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AEBE649-FF69-F774-4857-9C5B21877D7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8816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7525</TotalTime>
  <Words>283</Words>
  <Application>Microsoft Office PowerPoint</Application>
  <PresentationFormat>와이드스크린</PresentationFormat>
  <Paragraphs>59</Paragraphs>
  <Slides>11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186</cp:revision>
  <dcterms:created xsi:type="dcterms:W3CDTF">2024-07-03T01:17:18Z</dcterms:created>
  <dcterms:modified xsi:type="dcterms:W3CDTF">2025-02-27T06:57:22Z</dcterms:modified>
</cp:coreProperties>
</file>