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4" r:id="rId8"/>
    <p:sldId id="318" r:id="rId9"/>
    <p:sldId id="317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4"/>
            <p14:sldId id="318"/>
            <p14:sldId id="31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4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동해 바다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82381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음악적 특징을 이해하고</a:t>
            </a:r>
            <a:r>
              <a:rPr kumimoji="1" lang="en-US" altLang="ko-KR" sz="3200" dirty="0">
                <a:latin typeface="+mn-ea"/>
                <a:ea typeface="+mn-ea"/>
              </a:rPr>
              <a:t>,</a:t>
            </a:r>
          </a:p>
          <a:p>
            <a:r>
              <a:rPr kumimoji="1" lang="ko-KR" altLang="en-US" sz="3200" dirty="0" err="1">
                <a:latin typeface="+mn-ea"/>
                <a:ea typeface="+mn-ea"/>
              </a:rPr>
              <a:t>시김새를</a:t>
            </a:r>
            <a:r>
              <a:rPr kumimoji="1" lang="ko-KR" altLang="en-US" sz="3200" dirty="0">
                <a:latin typeface="+mn-ea"/>
                <a:ea typeface="+mn-ea"/>
              </a:rPr>
              <a:t> 살려 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E8C096E-1751-D815-8231-40B2990601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1158785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동살풀이장단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창작 국악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810F721-26A3-4839-4E4C-41DE2A660B0B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종류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555853E-8A3A-B6EE-107C-75C0BFA9F09C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판소리와 아쟁 명인 정철호가 작곡한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동살풀이장단에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맞추어 남도 민요의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시김새를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잘 표현하고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067816" y="691874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067817" y="1607770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A298535C-EC18-8A2C-2B35-13F5C37E66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70189" y="897189"/>
            <a:ext cx="6698269" cy="4946231"/>
          </a:xfrm>
          <a:prstGeom prst="rect">
            <a:avLst/>
          </a:prstGeom>
        </p:spPr>
      </p:pic>
      <p:pic>
        <p:nvPicPr>
          <p:cNvPr id="29" name="1단원_교과서_35쪽_QR19_1.동해 바다(노래)">
            <a:hlinkClick r:id="" action="ppaction://media"/>
            <a:extLst>
              <a:ext uri="{FF2B5EF4-FFF2-40B4-BE49-F238E27FC236}">
                <a16:creationId xmlns:a16="http://schemas.microsoft.com/office/drawing/2014/main" id="{282ABA0C-C98A-551F-627E-B89FDF164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800" y="360000"/>
            <a:ext cx="406400" cy="406400"/>
          </a:xfrm>
          <a:prstGeom prst="rect">
            <a:avLst/>
          </a:prstGeom>
        </p:spPr>
      </p:pic>
      <p:pic>
        <p:nvPicPr>
          <p:cNvPr id="30" name="1단원_교과서_35쪽_QR19_2.동해 바다(반주)">
            <a:hlinkClick r:id="" action="ppaction://media"/>
            <a:extLst>
              <a:ext uri="{FF2B5EF4-FFF2-40B4-BE49-F238E27FC236}">
                <a16:creationId xmlns:a16="http://schemas.microsoft.com/office/drawing/2014/main" id="{B3B743A8-650A-70E1-E1DA-474D9019D8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800" y="1305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91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CD7A-551D-C8D3-A06A-8DDAE09FF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5F2812-AEC3-AD29-28CC-30930E46E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동살풀이장단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9AACDC-9C1D-4C7A-C73E-C854CB5859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8988EFC-A097-EA08-AD6F-ED7131627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6838" y="1308451"/>
            <a:ext cx="10217037" cy="3758639"/>
          </a:xfr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동살풀이는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무가에서는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살풀이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라고도 하며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안당거리에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쓰인다 하여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안당장단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이라고도 부른다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장단은 흥겹고 씩씩한 느낌을 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E037972-B8B0-8B51-DC5A-13D79B42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78135" y="3429000"/>
            <a:ext cx="6662616" cy="13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3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780A3-4E33-4393-7C0E-069F7E1D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778822-F6FE-B827-0A26-BE873A200C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울릉도와 독도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CF17671-DDE2-C9E6-8749-D554E912A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C737E00-D3E2-1E8C-83E8-0F3F66E845AF}"/>
              </a:ext>
            </a:extLst>
          </p:cNvPr>
          <p:cNvSpPr/>
          <p:nvPr/>
        </p:nvSpPr>
        <p:spPr>
          <a:xfrm>
            <a:off x="1469485" y="1694669"/>
            <a:ext cx="1475253" cy="325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+mn-ea"/>
              </a:rPr>
              <a:t>울릉도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D8EA104-C250-7FE5-976E-A2674A3F9392}"/>
              </a:ext>
            </a:extLst>
          </p:cNvPr>
          <p:cNvSpPr/>
          <p:nvPr/>
        </p:nvSpPr>
        <p:spPr>
          <a:xfrm>
            <a:off x="1469486" y="3401112"/>
            <a:ext cx="1475253" cy="3257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+mn-ea"/>
              </a:rPr>
              <a:t>독도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B3B9DFB-5E10-89DC-F971-E432EE0A7479}"/>
              </a:ext>
            </a:extLst>
          </p:cNvPr>
          <p:cNvSpPr txBox="1">
            <a:spLocks/>
          </p:cNvSpPr>
          <p:nvPr/>
        </p:nvSpPr>
        <p:spPr>
          <a:xfrm>
            <a:off x="3523854" y="1666131"/>
            <a:ext cx="7656100" cy="13456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동해상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위치한 화산섬으로 오각형 형태로 되어있다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화산섬으로 특색 있는 자연환경과 특산품으로 관광지로 개발되었다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7937D49-BDA6-C1EE-0E47-B7B68DD4FD6D}"/>
              </a:ext>
            </a:extLst>
          </p:cNvPr>
          <p:cNvSpPr txBox="1">
            <a:spLocks/>
          </p:cNvSpPr>
          <p:nvPr/>
        </p:nvSpPr>
        <p:spPr>
          <a:xfrm>
            <a:off x="3523854" y="3372574"/>
            <a:ext cx="7656100" cy="89249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화산섬이며 주상절리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해식동굴 등 다양한 지형이 발달되어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주변 해역이 북쪽의 한류와 남쪽의 난류가 교차하여 어류의 종류가 매우 다양하다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천연 지하자원 또한 풍부하다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64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</TotalTime>
  <Words>148</Words>
  <Application>Microsoft Office PowerPoint</Application>
  <PresentationFormat>와이드스크린</PresentationFormat>
  <Paragraphs>35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167</cp:revision>
  <dcterms:created xsi:type="dcterms:W3CDTF">2024-07-03T01:17:18Z</dcterms:created>
  <dcterms:modified xsi:type="dcterms:W3CDTF">2025-04-28T08:19:47Z</dcterms:modified>
</cp:coreProperties>
</file>