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77" r:id="rId8"/>
    <p:sldId id="374" r:id="rId9"/>
    <p:sldId id="372" r:id="rId10"/>
    <p:sldId id="376" r:id="rId11"/>
    <p:sldId id="378" r:id="rId12"/>
    <p:sldId id="379" r:id="rId13"/>
    <p:sldId id="309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초록 바다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4B9D67D-1925-D43C-EC03-6882DF69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성부의 어울림을 느끼며 </a:t>
            </a:r>
            <a:r>
              <a:rPr kumimoji="1" lang="en-US" altLang="ko-KR" dirty="0"/>
              <a:t>2</a:t>
            </a:r>
            <a:r>
              <a:rPr kumimoji="1" lang="ko-KR" altLang="en-US" dirty="0"/>
              <a:t>부 합창을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DD9F0E5-C48C-8464-3C0A-755D598FFDA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 성부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2E4CB46-006E-C3AA-D09E-80E6ECD4E57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61D18DC-F99C-1BAD-2610-C6F6A705698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588CA89-C776-8E50-9464-1268A3A8C4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7686"/>
          <a:stretch>
            <a:fillRect/>
          </a:stretch>
        </p:blipFill>
        <p:spPr>
          <a:xfrm>
            <a:off x="1521117" y="1673953"/>
            <a:ext cx="4270856" cy="1084540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DD014E30-435A-CB78-5816-D5CF3119A8F9}"/>
              </a:ext>
            </a:extLst>
          </p:cNvPr>
          <p:cNvSpPr txBox="1">
            <a:spLocks/>
          </p:cNvSpPr>
          <p:nvPr/>
        </p:nvSpPr>
        <p:spPr>
          <a:xfrm>
            <a:off x="829751" y="3218489"/>
            <a:ext cx="563050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소리를 나누어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6-2-8-05 [초록 바다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51A2C4DC-425C-3A48-AF51-127D31B9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093" y="3908503"/>
            <a:ext cx="528609" cy="528609"/>
          </a:xfrm>
          <a:prstGeom prst="rect">
            <a:avLst/>
          </a:prstGeom>
        </p:spPr>
      </p:pic>
      <p:pic>
        <p:nvPicPr>
          <p:cNvPr id="12" name="6-2-8-06 [초록 바다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9F05ED22-75C5-2350-7D6B-E6F712B816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6812" y="3908503"/>
            <a:ext cx="528609" cy="528609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E269DA4E-4CA5-07CE-D420-1E7E003082A1}"/>
              </a:ext>
            </a:extLst>
          </p:cNvPr>
          <p:cNvSpPr txBox="1">
            <a:spLocks/>
          </p:cNvSpPr>
          <p:nvPr/>
        </p:nvSpPr>
        <p:spPr>
          <a:xfrm>
            <a:off x="2385304" y="4066082"/>
            <a:ext cx="1469404" cy="19587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위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04DE7836-FC02-6085-D12F-25716621CA0F}"/>
              </a:ext>
            </a:extLst>
          </p:cNvPr>
          <p:cNvSpPr txBox="1">
            <a:spLocks/>
          </p:cNvSpPr>
          <p:nvPr/>
        </p:nvSpPr>
        <p:spPr>
          <a:xfrm>
            <a:off x="5227666" y="4066082"/>
            <a:ext cx="1698263" cy="1870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아래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EB62B12-9B10-45D9-5AA4-C4934E800E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7686"/>
          <a:stretch>
            <a:fillRect/>
          </a:stretch>
        </p:blipFill>
        <p:spPr>
          <a:xfrm>
            <a:off x="6400027" y="1673952"/>
            <a:ext cx="4270856" cy="1084540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99BFE752-B98B-1130-B694-39845E092036}"/>
              </a:ext>
            </a:extLst>
          </p:cNvPr>
          <p:cNvSpPr txBox="1">
            <a:spLocks/>
          </p:cNvSpPr>
          <p:nvPr/>
        </p:nvSpPr>
        <p:spPr>
          <a:xfrm>
            <a:off x="841292" y="4966360"/>
            <a:ext cx="670005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소리의 어울림을 느끼며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6735096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70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성부의 어울림을 느끼며 </a:t>
            </a:r>
            <a:endParaRPr lang="en-US" altLang="ko-KR" sz="2800" dirty="0"/>
          </a:p>
          <a:p>
            <a:r>
              <a:rPr lang="en-US" altLang="ko-KR" sz="2800" dirty="0"/>
              <a:t>2</a:t>
            </a:r>
            <a:r>
              <a:rPr lang="ko-KR" altLang="en-US" sz="2800" dirty="0"/>
              <a:t>부 합창을 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7859209" y="3008555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9DACD94-C409-0F68-CD13-706C4328189D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6C5EFB5-9331-5512-8AE3-A9FCC36A82B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895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바다 풍경을 감상하고 느낌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DD80847-8CC0-CB82-AD20-3A983128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79" y="2469288"/>
            <a:ext cx="247685" cy="257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344A03-2CFB-90F3-B40D-51166E7EBE70}"/>
              </a:ext>
            </a:extLst>
          </p:cNvPr>
          <p:cNvSpPr txBox="1"/>
          <p:nvPr/>
        </p:nvSpPr>
        <p:spPr>
          <a:xfrm>
            <a:off x="6534624" y="4682497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시원한 느낌이 들어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836F0-F947-ED60-0CEC-2EE5A8F52AE5}"/>
              </a:ext>
            </a:extLst>
          </p:cNvPr>
          <p:cNvSpPr txBox="1"/>
          <p:nvPr/>
        </p:nvSpPr>
        <p:spPr>
          <a:xfrm>
            <a:off x="2764902" y="469115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바닷물에서 놀고 싶어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208389-7A40-49EB-33C2-228845522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64" y="2375410"/>
            <a:ext cx="3083676" cy="209104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95E1985-4563-7539-0975-3DB31223B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84" y="2375410"/>
            <a:ext cx="3125081" cy="21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성부의 어울림을 느끼며 </a:t>
            </a:r>
            <a:r>
              <a:rPr kumimoji="1" lang="en-US" altLang="ko-KR" sz="3200" dirty="0"/>
              <a:t>2</a:t>
            </a:r>
            <a:r>
              <a:rPr kumimoji="1" lang="ko-KR" altLang="en-US" sz="3200" dirty="0"/>
              <a:t>부 합창을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E33FC0B-7A03-6990-827F-E4A6E3384E8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E21A75B-7A47-D969-0025-F6AA678FA05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3BAB-CE80-8992-4401-EE654D2E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FFEE8EA-1206-E969-8ED3-16888185B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CAEC70A-0ED1-E402-62FE-D1F172780251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신나게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1AE4BA6-346F-40BC-7834-B4869075F8B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4BF6AE0-374A-A0FB-D928-BE194251460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노랫말과 곡의 분위기를 생각하며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23C581E-E9AE-DD16-3406-6C7F48A5A0FC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91E88FB-2482-A85E-9BDC-3A7F254839F1}"/>
              </a:ext>
            </a:extLst>
          </p:cNvPr>
          <p:cNvSpPr txBox="1">
            <a:spLocks/>
          </p:cNvSpPr>
          <p:nvPr/>
        </p:nvSpPr>
        <p:spPr>
          <a:xfrm>
            <a:off x="1789709" y="223726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B591CD4E-F3A8-86BE-BE38-CB0340D49981}"/>
              </a:ext>
            </a:extLst>
          </p:cNvPr>
          <p:cNvSpPr txBox="1">
            <a:spLocks/>
          </p:cNvSpPr>
          <p:nvPr/>
        </p:nvSpPr>
        <p:spPr>
          <a:xfrm>
            <a:off x="1789709" y="318875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14B67EB-F49D-B0BE-5ABE-0944D6342E6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6672A9C-180C-76EF-BC50-63145A2844C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B80433-29D5-8DC1-5B94-2E2E41C75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408" y="1568186"/>
            <a:ext cx="4491984" cy="5172587"/>
          </a:xfrm>
          <a:prstGeom prst="rect">
            <a:avLst/>
          </a:prstGeom>
        </p:spPr>
      </p:pic>
      <p:pic>
        <p:nvPicPr>
          <p:cNvPr id="8" name="6-2-8-01 [초록 바다] 노래">
            <a:hlinkClick r:id="" action="ppaction://media"/>
            <a:extLst>
              <a:ext uri="{FF2B5EF4-FFF2-40B4-BE49-F238E27FC236}">
                <a16:creationId xmlns:a16="http://schemas.microsoft.com/office/drawing/2014/main" id="{26062DF4-9238-CD36-F30E-05B8C5648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8503" y="1710995"/>
            <a:ext cx="479349" cy="479349"/>
          </a:xfrm>
          <a:prstGeom prst="rect">
            <a:avLst/>
          </a:prstGeom>
        </p:spPr>
      </p:pic>
      <p:pic>
        <p:nvPicPr>
          <p:cNvPr id="9" name="6-2-8-02 [초록 바다] 반주">
            <a:hlinkClick r:id="" action="ppaction://media"/>
            <a:extLst>
              <a:ext uri="{FF2B5EF4-FFF2-40B4-BE49-F238E27FC236}">
                <a16:creationId xmlns:a16="http://schemas.microsoft.com/office/drawing/2014/main" id="{9E8401FC-CD58-2D7D-76C4-7699CAC7C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8449" y="2662416"/>
            <a:ext cx="479349" cy="47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CD615-DF38-9A06-87ED-5BFEC1DEB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3B294E7-FADB-03A0-C9DC-1B5F5F511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DA85581-2D54-9960-5772-0BC04A3E69B0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신나게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A17045C-55EC-3DB6-33B1-08D7C56A99D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8136BE9-C97F-10CE-4D76-29EEC03BC2D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일정박에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맞추어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리듬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6C8EBD0-7609-DF23-D828-2F8EA4246E39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F9F723B-F76C-1AC2-0948-4804811F3B8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20AB18D-CBA9-EA7C-35F8-914E23342B4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D1B3A-9226-6C33-4BED-DB297146EAD3}"/>
              </a:ext>
            </a:extLst>
          </p:cNvPr>
          <p:cNvSpPr txBox="1"/>
          <p:nvPr/>
        </p:nvSpPr>
        <p:spPr>
          <a:xfrm>
            <a:off x="1511286" y="37743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쉼표에 유의하며 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제재곡의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주요 리듬꼴을 익혀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AE0AE94-48C7-EBFC-46F2-FFACF3A7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45780"/>
            <a:ext cx="6486394" cy="141163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C0F3E73-76E6-CF26-27C2-8F2ECCDB0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405" y="4263321"/>
            <a:ext cx="6839305" cy="17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00414A4-DD13-4FAE-81F2-E043E882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박자와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강약을 신체 표현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박자의 변화를 생각하며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EB6C543-D83B-9BAB-7657-8C23E4AF311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392FBF1-AA13-A0A9-A8FC-7FA9CD8ACAA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016E7C8-F858-A863-B60F-7C7C3124A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94" y="1594631"/>
            <a:ext cx="7294929" cy="1883176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B01776DE-5666-A32B-FD76-270AFA48B79D}"/>
              </a:ext>
            </a:extLst>
          </p:cNvPr>
          <p:cNvSpPr txBox="1">
            <a:spLocks/>
          </p:cNvSpPr>
          <p:nvPr/>
        </p:nvSpPr>
        <p:spPr>
          <a:xfrm>
            <a:off x="792000" y="387051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박자와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2/4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박자 젓기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C36E326-ED96-A1DD-E9B6-EF468DE41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595" y="4473779"/>
            <a:ext cx="3037348" cy="21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508F-9504-666F-D363-CB41CD46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DC934D0-77B8-9D79-1455-F52CF0152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A138861-897D-3239-E165-7BE94C58D8C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BDFA66C-6A94-F6EE-A0D1-AE9546B7BB4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바장조의 음계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4C77D82-5354-F035-2BB1-B18F10E6FACD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바장조의 음계와 주요 </a:t>
            </a:r>
            <a:r>
              <a:rPr kumimoji="1" lang="en-US" altLang="ko-KR" dirty="0"/>
              <a:t>3</a:t>
            </a:r>
            <a:r>
              <a:rPr kumimoji="1" lang="ko-KR" altLang="en-US" dirty="0"/>
              <a:t>화음을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489FDAE-B550-D689-849E-EB9B53BC2408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2ED0B3E-0EFC-6411-3205-4CCA08A6746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7437E08-AA2D-008E-87AD-770EA2D673D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2C1AAB3-8D8C-FF18-4BAA-523A18CB8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084" y="1626267"/>
            <a:ext cx="5806000" cy="20859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31CC483-5684-976C-D4B2-422C55561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084" y="3812318"/>
            <a:ext cx="5298872" cy="2528289"/>
          </a:xfrm>
          <a:prstGeom prst="rect">
            <a:avLst/>
          </a:prstGeom>
        </p:spPr>
      </p:pic>
      <p:pic>
        <p:nvPicPr>
          <p:cNvPr id="5" name="6-2-8-03 [초록 바다] 바장조 음계">
            <a:hlinkClick r:id="" action="ppaction://media"/>
            <a:extLst>
              <a:ext uri="{FF2B5EF4-FFF2-40B4-BE49-F238E27FC236}">
                <a16:creationId xmlns:a16="http://schemas.microsoft.com/office/drawing/2014/main" id="{6F08E37E-00E1-2E16-716B-FB1F97678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18629" y="2484165"/>
            <a:ext cx="409473" cy="4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D5CDE-386F-305F-A1A5-A21F7DEA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B28A9E6-70E8-423F-0A05-35F2FB562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F818B2-76EE-16DF-876C-07151240158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30E065C-CBD6-0A52-815E-A9A16D85143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화음을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멜로디언으로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2FBC447-F9E9-09F3-0279-5EEC41E022E2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바장조의 음계와 주요 </a:t>
            </a:r>
            <a:r>
              <a:rPr kumimoji="1" lang="en-US" altLang="ko-KR" dirty="0"/>
              <a:t>3</a:t>
            </a:r>
            <a:r>
              <a:rPr kumimoji="1" lang="ko-KR" altLang="en-US" dirty="0"/>
              <a:t>화음을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5B3226A-62D3-4370-5FE8-3F57BC73ADF8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4A7FB0A-A669-260C-7F96-0AD6A3B85D6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C5EB1E6-04CC-A906-D1D5-238B2280B9D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D49378-A8D4-9843-79A0-71E009BFA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449" y="1698041"/>
            <a:ext cx="6875630" cy="15723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4B7CE77-2900-6338-CE09-CCADC9556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725" y="5173867"/>
            <a:ext cx="4693358" cy="109027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6C90EB4-0D11-D033-ABEB-050B955CE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444" y="3489045"/>
            <a:ext cx="5477639" cy="1590897"/>
          </a:xfrm>
          <a:prstGeom prst="rect">
            <a:avLst/>
          </a:prstGeom>
        </p:spPr>
      </p:pic>
      <p:pic>
        <p:nvPicPr>
          <p:cNvPr id="15" name="6-2-8-04 [초록 바다] 바장조 주요 3화음">
            <a:hlinkClick r:id="" action="ppaction://media"/>
            <a:extLst>
              <a:ext uri="{FF2B5EF4-FFF2-40B4-BE49-F238E27FC236}">
                <a16:creationId xmlns:a16="http://schemas.microsoft.com/office/drawing/2014/main" id="{B70531DD-FFE9-3FD0-1A0F-4B7E1F2AB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5123" y="1955599"/>
            <a:ext cx="468659" cy="4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3B30-6A90-0431-2EFD-27D472C0F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B8C9E9C-37B9-A20D-C282-B2164B13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154E6E6-3373-9D27-7FF4-5B25A4880B8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EC9E7A8-EA78-F4D1-2374-94741F04CD0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화음을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멜로디언으로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1F7B0AF-C516-6AF3-6AB6-1610C66DC161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바장조의 음계와 주요 </a:t>
            </a:r>
            <a:r>
              <a:rPr kumimoji="1" lang="en-US" altLang="ko-KR" dirty="0"/>
              <a:t>3</a:t>
            </a:r>
            <a:r>
              <a:rPr kumimoji="1" lang="ko-KR" altLang="en-US" dirty="0"/>
              <a:t>화음을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66ACBD8-7ACA-30A8-FC6A-BE68059502EF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7AEF53B-3F71-3FF2-B573-A972EC80498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초록 바다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D54C915-3DE0-CEFC-B64C-06971D52CF7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434ED83-A18F-9FEC-AA07-2717F1B8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26" y="1722904"/>
            <a:ext cx="7192379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0791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</TotalTime>
  <Words>392</Words>
  <Application>Microsoft Office PowerPoint</Application>
  <PresentationFormat>와이드스크린</PresentationFormat>
  <Paragraphs>74</Paragraphs>
  <Slides>12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맑은 고딕</vt:lpstr>
      <vt:lpstr>나눔고딕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220</cp:revision>
  <dcterms:created xsi:type="dcterms:W3CDTF">2024-07-03T01:17:18Z</dcterms:created>
  <dcterms:modified xsi:type="dcterms:W3CDTF">2025-11-04T07:41:43Z</dcterms:modified>
</cp:coreProperties>
</file>