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05" r:id="rId6"/>
    <p:sldId id="304" r:id="rId7"/>
    <p:sldId id="309" r:id="rId8"/>
    <p:sldId id="371" r:id="rId9"/>
    <p:sldId id="372" r:id="rId10"/>
    <p:sldId id="373" r:id="rId11"/>
    <p:sldId id="322" r:id="rId12"/>
    <p:sldId id="368" r:id="rId13"/>
    <p:sldId id="374" r:id="rId14"/>
    <p:sldId id="316" r:id="rId15"/>
    <p:sldId id="295" r:id="rId16"/>
  </p:sldIdLst>
  <p:sldSz cx="12192000" cy="6858000"/>
  <p:notesSz cx="6858000" cy="9144000"/>
  <p:embeddedFontLst>
    <p:embeddedFont>
      <p:font typeface="NanumGothic" panose="020D0604000000000000" pitchFamily="50" charset="-127"/>
      <p:regular r:id="rId19"/>
      <p:bold r:id="rId20"/>
    </p:embeddedFont>
    <p:embeddedFont>
      <p:font typeface="NanumGothic" panose="020D0604000000000000" pitchFamily="50" charset="-127"/>
      <p:regular r:id="rId19"/>
      <p:bold r:id="rId20"/>
    </p:embeddedFont>
    <p:embeddedFont>
      <p:font typeface="NanumGothicExtraBold" panose="020D0904000000000000" pitchFamily="50" charset="-127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5525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0B184-B100-B843-9F1A-B990C8F7F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BA4CAF-E680-4B5A-065D-548AE2DF1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8380B3-DDD8-C5CB-0131-3A690718C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81536F4-3BB6-DAB7-C329-309EAF8DE1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58590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B1E63-8B4D-63FA-105E-B925B1930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7301718-00C0-D53B-59EE-8559F2299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8FFC9FB-237D-4EE6-78F4-187201B68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3B4F911-88B2-489F-EDEC-33401906A9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78776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5.png"/><Relationship Id="rId5" Type="http://schemas.microsoft.com/office/2007/relationships/media" Target="../media/media4.mp3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음악 친구</a:t>
            </a:r>
            <a:r>
              <a:rPr lang="en-US" altLang="ko-KR" dirty="0"/>
              <a:t>, </a:t>
            </a:r>
            <a:r>
              <a:rPr lang="ko-KR" altLang="en-US" dirty="0"/>
              <a:t>단소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CFC6F-674D-8B4F-1CC6-754A5CAED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DE14DA27-7994-03B2-24B9-ABDC7B8BC2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C468FC-D867-8609-A084-8D71488069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4D62AB39-214C-4AA8-BF96-1BE0C72494D7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 : ‘</a:t>
            </a:r>
            <a:r>
              <a:rPr kumimoji="1" lang="ko-KR" altLang="en-US" dirty="0"/>
              <a:t>단소와 </a:t>
            </a:r>
            <a:r>
              <a:rPr kumimoji="1" lang="ko-KR" altLang="en-US" dirty="0" err="1"/>
              <a:t>친해져요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율명으로 노래 부르고 단소로 연주해 </a:t>
            </a:r>
            <a:r>
              <a:rPr lang="ko-KR" altLang="en-US" b="0" dirty="0"/>
              <a:t>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D0C89830-9E8A-39AB-E40F-23EF988FC318}"/>
              </a:ext>
            </a:extLst>
          </p:cNvPr>
          <p:cNvSpPr txBox="1">
            <a:spLocks/>
          </p:cNvSpPr>
          <p:nvPr/>
        </p:nvSpPr>
        <p:spPr>
          <a:xfrm>
            <a:off x="792001" y="971663"/>
            <a:ext cx="895817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단소로 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단소와 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친해져요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48E5902-B9B3-046E-1CF4-CB74BC62BE49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3ACD00E-B6BD-B3DE-11AE-A7EAF43E8617}"/>
              </a:ext>
            </a:extLst>
          </p:cNvPr>
          <p:cNvSpPr txBox="1">
            <a:spLocks/>
          </p:cNvSpPr>
          <p:nvPr/>
        </p:nvSpPr>
        <p:spPr>
          <a:xfrm>
            <a:off x="10717161" y="550436"/>
            <a:ext cx="116762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단소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866999C-9CDF-087A-91F1-786C409A38F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5AD6975-4057-E78B-9184-2BA740D027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1826" y="1606894"/>
            <a:ext cx="4529613" cy="495266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46245F6B-6C21-854C-8A25-2F5BA98567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8235" y="3012224"/>
            <a:ext cx="2791215" cy="2467319"/>
          </a:xfrm>
          <a:prstGeom prst="rect">
            <a:avLst/>
          </a:prstGeom>
        </p:spPr>
      </p:pic>
      <p:pic>
        <p:nvPicPr>
          <p:cNvPr id="5" name="5-2-2-02 [단소와 친해져요] 율명창 + 반주">
            <a:hlinkClick r:id="" action="ppaction://media"/>
            <a:extLst>
              <a:ext uri="{FF2B5EF4-FFF2-40B4-BE49-F238E27FC236}">
                <a16:creationId xmlns:a16="http://schemas.microsoft.com/office/drawing/2014/main" id="{B373A2DC-F070-381D-39C5-FB42E13BF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82471" y="1661460"/>
            <a:ext cx="462804" cy="462804"/>
          </a:xfrm>
          <a:prstGeom prst="rect">
            <a:avLst/>
          </a:prstGeom>
        </p:spPr>
      </p:pic>
      <p:pic>
        <p:nvPicPr>
          <p:cNvPr id="7" name="5-2-2-03 [단소와 친해져요] 단소 + 반주">
            <a:hlinkClick r:id="" action="ppaction://media"/>
            <a:extLst>
              <a:ext uri="{FF2B5EF4-FFF2-40B4-BE49-F238E27FC236}">
                <a16:creationId xmlns:a16="http://schemas.microsoft.com/office/drawing/2014/main" id="{29586E14-AAE5-85F4-59E9-EC7A769146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8631" y="2656146"/>
            <a:ext cx="462804" cy="462804"/>
          </a:xfrm>
          <a:prstGeom prst="rect">
            <a:avLst/>
          </a:prstGeom>
        </p:spPr>
      </p:pic>
      <p:pic>
        <p:nvPicPr>
          <p:cNvPr id="9" name="5-2-2-04 [단소와 친해져요] 반주">
            <a:hlinkClick r:id="" action="ppaction://media"/>
            <a:extLst>
              <a:ext uri="{FF2B5EF4-FFF2-40B4-BE49-F238E27FC236}">
                <a16:creationId xmlns:a16="http://schemas.microsoft.com/office/drawing/2014/main" id="{486F602C-BCE2-E3A6-283A-322EFC9326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8631" y="3710387"/>
            <a:ext cx="462804" cy="462804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D6401254-348F-0577-121A-13EC95149577}"/>
              </a:ext>
            </a:extLst>
          </p:cNvPr>
          <p:cNvSpPr txBox="1">
            <a:spLocks/>
          </p:cNvSpPr>
          <p:nvPr/>
        </p:nvSpPr>
        <p:spPr>
          <a:xfrm>
            <a:off x="1116322" y="2195969"/>
            <a:ext cx="931237" cy="21858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율명창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4560E47-1D2B-DEA0-B04F-D1CAFAC751D7}"/>
              </a:ext>
            </a:extLst>
          </p:cNvPr>
          <p:cNvSpPr txBox="1">
            <a:spLocks/>
          </p:cNvSpPr>
          <p:nvPr/>
        </p:nvSpPr>
        <p:spPr>
          <a:xfrm>
            <a:off x="1229343" y="3176898"/>
            <a:ext cx="778888" cy="19365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단소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1F8E5EE2-C8DD-D01F-C26C-EFEF3F5BB4B1}"/>
              </a:ext>
            </a:extLst>
          </p:cNvPr>
          <p:cNvSpPr txBox="1">
            <a:spLocks/>
          </p:cNvSpPr>
          <p:nvPr/>
        </p:nvSpPr>
        <p:spPr>
          <a:xfrm>
            <a:off x="1455484" y="424489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08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8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EFE1B1BB-E5A2-D87D-5472-D565DEA6C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9DD685B-B6E1-9DA7-586B-CD43F2C2C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20" y="802436"/>
            <a:ext cx="4192273" cy="199424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04F1206-E1B6-D223-4B78-0FE1AD890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864" y="802436"/>
            <a:ext cx="4651516" cy="1906439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391BB2C-BF6C-4800-64B8-618CDC050348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241FEF3B-5A0B-946D-DDDD-A313D908C962}"/>
              </a:ext>
            </a:extLst>
          </p:cNvPr>
          <p:cNvSpPr/>
          <p:nvPr/>
        </p:nvSpPr>
        <p:spPr>
          <a:xfrm>
            <a:off x="2472813" y="3017650"/>
            <a:ext cx="7246374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BF21E9-0122-FEF1-743D-EC7CC1FB260F}"/>
              </a:ext>
            </a:extLst>
          </p:cNvPr>
          <p:cNvSpPr txBox="1"/>
          <p:nvPr/>
        </p:nvSpPr>
        <p:spPr>
          <a:xfrm>
            <a:off x="2674374" y="3354562"/>
            <a:ext cx="5896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211D1E"/>
                </a:solidFill>
                <a:latin typeface="JNZOFL+SDGothicNeoa-cLt"/>
              </a:rPr>
              <a:t>바른 연주 자세와 주법을 익혀 </a:t>
            </a:r>
            <a:endParaRPr lang="en-US" altLang="ko-KR" sz="2800" dirty="0">
              <a:solidFill>
                <a:srgbClr val="211D1E"/>
              </a:solidFill>
              <a:latin typeface="JNZOFL+SDGothicNeoa-cLt"/>
            </a:endParaRPr>
          </a:p>
          <a:p>
            <a:r>
              <a:rPr lang="ko-KR" altLang="en-US" sz="2800" dirty="0">
                <a:solidFill>
                  <a:srgbClr val="211D1E"/>
                </a:solidFill>
                <a:latin typeface="JNZOFL+SDGothicNeoa-cLt"/>
              </a:rPr>
              <a:t>단소를 연주할 수 있나요</a:t>
            </a:r>
            <a:r>
              <a:rPr lang="en-US" altLang="ko-KR" sz="2800" dirty="0">
                <a:solidFill>
                  <a:srgbClr val="211D1E"/>
                </a:solidFill>
                <a:latin typeface="JNZOFL+SDGothicNeoa-cLt"/>
              </a:rPr>
              <a:t>? </a:t>
            </a:r>
            <a:endParaRPr lang="ko-KR" altLang="en-US" sz="2800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5DBC86EC-06C3-76F4-90A2-D79490037F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917" t="-1147"/>
          <a:stretch/>
        </p:blipFill>
        <p:spPr>
          <a:xfrm>
            <a:off x="8553293" y="3831615"/>
            <a:ext cx="1075811" cy="420445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115A5EA-2B06-B706-D2BB-92197D38CBF0}"/>
              </a:ext>
            </a:extLst>
          </p:cNvPr>
          <p:cNvSpPr txBox="1">
            <a:spLocks/>
          </p:cNvSpPr>
          <p:nvPr/>
        </p:nvSpPr>
        <p:spPr>
          <a:xfrm>
            <a:off x="10717161" y="550436"/>
            <a:ext cx="116762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단소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01809A5-1F49-A0B9-7D39-BBB0F36DE8E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1F2B62A-B561-C294-F194-19F525A8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717161" y="550436"/>
            <a:ext cx="116762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단소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2888787" y="1321305"/>
            <a:ext cx="6414425" cy="70621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전문가의 단소 연주를 감상해 봅시다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D224E56-752A-6678-A87C-3568F401F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69" y="2065441"/>
            <a:ext cx="7262414" cy="20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69FAAE90-DAF4-3584-0401-4D69CC91D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92822" y="2023612"/>
            <a:ext cx="7927545" cy="1552375"/>
          </a:xfrm>
        </p:spPr>
        <p:txBody>
          <a:bodyPr/>
          <a:lstStyle/>
          <a:p>
            <a:pPr indent="0" algn="ctr">
              <a:buNone/>
            </a:pPr>
            <a:r>
              <a:rPr lang="ko-KR" altLang="en-US" sz="4400" dirty="0"/>
              <a:t>바른 연주 자세와 주법을 익혀 </a:t>
            </a:r>
            <a:endParaRPr lang="en-US" altLang="ko-KR" sz="4400" dirty="0"/>
          </a:p>
          <a:p>
            <a:pPr indent="0" algn="ctr">
              <a:buNone/>
            </a:pPr>
            <a:r>
              <a:rPr lang="ko-KR" altLang="en-US" sz="4400" dirty="0"/>
              <a:t>단소를 연주할 수 </a:t>
            </a:r>
            <a:r>
              <a:rPr kumimoji="1" lang="ko-KR" altLang="en-US" sz="4400" dirty="0"/>
              <a:t>있어요</a:t>
            </a:r>
            <a:r>
              <a:rPr kumimoji="1" lang="en-US" altLang="ko-KR" sz="4400" dirty="0"/>
              <a:t>.</a:t>
            </a:r>
            <a:endParaRPr kumimoji="1" lang="ko-KR" altLang="en-US" sz="4400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97A88AB-0638-00E5-5300-9AA9D31C4215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C14D8B0-6FB2-62CD-9362-82476A832E9D}"/>
              </a:ext>
            </a:extLst>
          </p:cNvPr>
          <p:cNvSpPr txBox="1">
            <a:spLocks/>
          </p:cNvSpPr>
          <p:nvPr/>
        </p:nvSpPr>
        <p:spPr>
          <a:xfrm>
            <a:off x="10717161" y="550436"/>
            <a:ext cx="116762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단소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30FD5694-9A6E-4402-4C2F-F9739D03672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52EFE345-EF2C-1EDD-4BAB-BACE6FA90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lang="ko-KR" altLang="en-US" b="0" dirty="0"/>
              <a:t>단소를 연주하는 바른 자세를 </a:t>
            </a:r>
            <a:r>
              <a:rPr kumimoji="1" lang="ko-KR" altLang="en-US" dirty="0"/>
              <a:t>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DEF79F1-E94A-E29D-B406-BC51FB9DF5D1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0EEAA222-58C8-FD11-3829-7727508619F1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단소의 구조와 명칭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62C9B04-E7A0-FB8A-0D91-D2FB45890047}"/>
              </a:ext>
            </a:extLst>
          </p:cNvPr>
          <p:cNvSpPr txBox="1">
            <a:spLocks/>
          </p:cNvSpPr>
          <p:nvPr/>
        </p:nvSpPr>
        <p:spPr>
          <a:xfrm>
            <a:off x="10717161" y="550436"/>
            <a:ext cx="116762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단소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1AAB1E2-061C-6913-9570-1DC04341E0D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1C92F943-8041-FB88-A7A7-A44906C36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822" y="1704654"/>
            <a:ext cx="4635176" cy="271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3B959-03B0-4177-4E9A-13D5B959B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CAE5DB2A-EF2E-8975-4BD4-F9B655340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83E8619-D076-331D-3DAD-8FAA0E9D919B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lang="ko-KR" altLang="en-US" b="0" dirty="0"/>
              <a:t>단소를 연주하는 바른 자세를 </a:t>
            </a:r>
            <a:r>
              <a:rPr kumimoji="1" lang="ko-KR" altLang="en-US" dirty="0"/>
              <a:t>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0E7C513-F9AE-E3C2-F2EF-6B4177BA5D7E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1025E999-7881-77B0-6100-3B93596D2C4F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단소를 연주하는 바른 자세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D984B7C-44F3-62A9-24A4-D812B5DDCA98}"/>
              </a:ext>
            </a:extLst>
          </p:cNvPr>
          <p:cNvSpPr txBox="1">
            <a:spLocks/>
          </p:cNvSpPr>
          <p:nvPr/>
        </p:nvSpPr>
        <p:spPr>
          <a:xfrm>
            <a:off x="10717161" y="550436"/>
            <a:ext cx="116762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단소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E9BA9E7-AC22-5A0F-8C89-F029626E471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821705A-5FC5-4C0A-E1B4-D5DF11203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560" y="1621444"/>
            <a:ext cx="6439324" cy="39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9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E8F32-FA61-D7D5-681A-907A2C007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F5573115-1A42-7E1F-1E11-4E24C3456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252CDB1F-D195-D8B2-0CE2-BD35E9B64B8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lang="ko-KR" altLang="en-US" b="0" dirty="0"/>
              <a:t>단소를 연주하는 바른 자세를 </a:t>
            </a:r>
            <a:r>
              <a:rPr kumimoji="1" lang="ko-KR" altLang="en-US" dirty="0"/>
              <a:t>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EC738A1-987D-8D5D-82B7-DF8410267A5B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F37E939E-2CED-98B7-CB78-7A6BEF981079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단소 지공 막는 방법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EDFBD9F-9DF2-EDD3-D375-FA10A4819117}"/>
              </a:ext>
            </a:extLst>
          </p:cNvPr>
          <p:cNvSpPr txBox="1">
            <a:spLocks/>
          </p:cNvSpPr>
          <p:nvPr/>
        </p:nvSpPr>
        <p:spPr>
          <a:xfrm>
            <a:off x="10717161" y="550436"/>
            <a:ext cx="116762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단소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7C21678-4F17-8403-A2E0-CC1A9A64161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0535112-544D-4717-3B4F-312E84AAD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69" y="1676939"/>
            <a:ext cx="6828470" cy="27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65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A7B2B-C86B-559F-D024-0A717E4C0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23F60B0F-0B98-8538-7880-9F6EF1798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E67A8D1-3A6B-5DE6-3989-E4C97626B8CB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lang="ko-KR" altLang="en-US" b="0" dirty="0"/>
              <a:t>단소를 연주하는 바른 자세를 </a:t>
            </a:r>
            <a:r>
              <a:rPr kumimoji="1" lang="ko-KR" altLang="en-US" dirty="0"/>
              <a:t>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40C269B-DF46-A4E4-9CB3-CD50D904C8EE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56885674-3170-4DD0-5CA6-2F2AD5B6EB06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단소 소리 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58755F9-3B52-E4E1-28E6-3629988946A7}"/>
              </a:ext>
            </a:extLst>
          </p:cNvPr>
          <p:cNvSpPr txBox="1">
            <a:spLocks/>
          </p:cNvSpPr>
          <p:nvPr/>
        </p:nvSpPr>
        <p:spPr>
          <a:xfrm>
            <a:off x="10717161" y="550436"/>
            <a:ext cx="116762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단소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0F07431-5A50-653C-67C8-7578290D2B2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F654E92-39A0-3497-C237-82C76CE0C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120" y="1691157"/>
            <a:ext cx="7275073" cy="225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2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3131AD20-FEB2-3AE3-7974-084DA0E93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E95FB89D-CCE0-1D3F-E06C-DB03698AF39E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단소의 운지법을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AC83D278-CDF3-4014-D469-49AA85BDA251}"/>
              </a:ext>
            </a:extLst>
          </p:cNvPr>
          <p:cNvSpPr txBox="1">
            <a:spLocks/>
          </p:cNvSpPr>
          <p:nvPr/>
        </p:nvSpPr>
        <p:spPr>
          <a:xfrm>
            <a:off x="792001" y="971663"/>
            <a:ext cx="372548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단소 운지법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98EF53F-0717-E19D-412A-D63AB82E3AB7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5F7FBFC-37C4-EFC2-4095-309E1D3A67EE}"/>
              </a:ext>
            </a:extLst>
          </p:cNvPr>
          <p:cNvSpPr txBox="1">
            <a:spLocks/>
          </p:cNvSpPr>
          <p:nvPr/>
        </p:nvSpPr>
        <p:spPr>
          <a:xfrm>
            <a:off x="10717161" y="550436"/>
            <a:ext cx="116762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단소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EA2F11D-F7AF-79BB-02B3-B8A40119E71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B72DE80-BA7B-221E-EF58-0D3F76080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687" y="1712919"/>
            <a:ext cx="3972313" cy="428739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8B31B97-B55B-73B4-3F6A-E1D6D514D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4162" y="2365011"/>
            <a:ext cx="581106" cy="533474"/>
          </a:xfrm>
          <a:prstGeom prst="rect">
            <a:avLst/>
          </a:prstGeom>
        </p:spPr>
      </p:pic>
      <p:pic>
        <p:nvPicPr>
          <p:cNvPr id="9" name="5-2-2-01 [음악 친구, 단소] 단소 음계">
            <a:hlinkClick r:id="" action="ppaction://media"/>
            <a:extLst>
              <a:ext uri="{FF2B5EF4-FFF2-40B4-BE49-F238E27FC236}">
                <a16:creationId xmlns:a16="http://schemas.microsoft.com/office/drawing/2014/main" id="{D6C94BBC-B107-4C0C-B086-21BC92034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4159" y="1814165"/>
            <a:ext cx="451366" cy="4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6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5AF34-8195-B134-57F8-27D40E035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E0D61677-D864-7FA1-38FA-61EAFA2A1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3353E1-39C2-F038-F7DB-47B7E77EF0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7CE5F50F-AAFD-6ADB-AECB-35802E12F4C6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 : ‘</a:t>
            </a:r>
            <a:r>
              <a:rPr kumimoji="1" lang="ko-KR" altLang="en-US" dirty="0"/>
              <a:t>단소와 </a:t>
            </a:r>
            <a:r>
              <a:rPr kumimoji="1" lang="ko-KR" altLang="en-US" dirty="0" err="1"/>
              <a:t>친해져요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율명으로 노래 부르고 단소로 연주해 </a:t>
            </a:r>
            <a:r>
              <a:rPr lang="ko-KR" altLang="en-US" b="0" dirty="0"/>
              <a:t>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8B798A0-37F9-FCB2-04F2-BE70721182EC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4A4F5AD-30EF-CC2F-A6A7-CEBB5441DB04}"/>
              </a:ext>
            </a:extLst>
          </p:cNvPr>
          <p:cNvSpPr txBox="1">
            <a:spLocks/>
          </p:cNvSpPr>
          <p:nvPr/>
        </p:nvSpPr>
        <p:spPr>
          <a:xfrm>
            <a:off x="10717161" y="550436"/>
            <a:ext cx="116762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단소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93BC1E2-5563-8BA5-D57A-756987F95BA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0A67C66C-B9CC-6CC4-4906-D2F5FEF06A76}"/>
              </a:ext>
            </a:extLst>
          </p:cNvPr>
          <p:cNvSpPr txBox="1">
            <a:spLocks/>
          </p:cNvSpPr>
          <p:nvPr/>
        </p:nvSpPr>
        <p:spPr>
          <a:xfrm>
            <a:off x="792000" y="1057479"/>
            <a:ext cx="372548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연습곡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AD2D3AF5-3786-0350-6E41-BAE9F2B56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467" y="1720534"/>
            <a:ext cx="3848637" cy="34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90839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3029</TotalTime>
  <Words>358</Words>
  <Application>Microsoft Office PowerPoint</Application>
  <PresentationFormat>와이드스크린</PresentationFormat>
  <Paragraphs>68</Paragraphs>
  <Slides>12</Slides>
  <Notes>3</Notes>
  <HiddenSlides>0</HiddenSlides>
  <MMClips>4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2" baseType="lpstr">
      <vt:lpstr>맑은 고딕</vt:lpstr>
      <vt:lpstr>JNZOFL+SDGothicNeoa-cLt</vt:lpstr>
      <vt:lpstr>Arial</vt:lpstr>
      <vt:lpstr>NanumGothic</vt:lpstr>
      <vt:lpstr>NanumGothicExtraBold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166</cp:revision>
  <dcterms:created xsi:type="dcterms:W3CDTF">2024-07-03T01:17:18Z</dcterms:created>
  <dcterms:modified xsi:type="dcterms:W3CDTF">2025-10-30T01:26:12Z</dcterms:modified>
</cp:coreProperties>
</file>