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472" r:id="rId9"/>
    <p:sldId id="495" r:id="rId10"/>
    <p:sldId id="508" r:id="rId11"/>
    <p:sldId id="509" r:id="rId12"/>
    <p:sldId id="496" r:id="rId13"/>
    <p:sldId id="510" r:id="rId14"/>
    <p:sldId id="350" r:id="rId15"/>
    <p:sldId id="295" r:id="rId16"/>
  </p:sldIdLst>
  <p:sldSz cx="12192000" cy="6858000"/>
  <p:notesSz cx="6858000" cy="9144000"/>
  <p:embeddedFontLs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9.png"/><Relationship Id="rId5" Type="http://schemas.microsoft.com/office/2007/relationships/media" Target="../media/media6.mp3"/><Relationship Id="rId10" Type="http://schemas.openxmlformats.org/officeDocument/2006/relationships/image" Target="../media/image13.png"/><Relationship Id="rId4" Type="http://schemas.openxmlformats.org/officeDocument/2006/relationships/audio" Target="../media/media5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8" y="3375863"/>
            <a:ext cx="6720804" cy="792000"/>
          </a:xfrm>
        </p:spPr>
        <p:txBody>
          <a:bodyPr/>
          <a:lstStyle/>
          <a:p>
            <a:r>
              <a:rPr lang="ko-KR" altLang="en-US"/>
              <a:t>음악으로 세계와 친구해요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D773-A1C1-D0AF-AA4D-EF767E8B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3FF64BC-039D-030E-94D7-AA5BC056BB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B6ECBCE-49E1-F47B-A5C0-6D7897E6C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54655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연주하고 싶은 악기를 선택하고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자유롭게 반주하며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94AD98A-3D04-9A62-86BD-9990453BB3F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914F961-5EC0-C774-7AF6-C54EC18D4B5B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841791F-277A-E1B4-8119-235C1541386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46B7131-CF25-019B-B405-7CFCDFF55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386" y="1145249"/>
            <a:ext cx="8745170" cy="132416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CCF2302-EB98-F4C4-59C6-4112E8863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470" y="2583352"/>
            <a:ext cx="8564170" cy="361047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4F84917-072B-390F-CC6D-7419B8524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71" y="2978340"/>
            <a:ext cx="2730597" cy="125694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177471B-E50B-EBE1-9360-96D499EEED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081" y="5014754"/>
            <a:ext cx="2182434" cy="995736"/>
          </a:xfrm>
          <a:prstGeom prst="rect">
            <a:avLst/>
          </a:prstGeom>
        </p:spPr>
      </p:pic>
      <p:pic>
        <p:nvPicPr>
          <p:cNvPr id="18" name="Ⅲ-7-01 [살리보나니] 노래">
            <a:hlinkClick r:id="" action="ppaction://media"/>
            <a:extLst>
              <a:ext uri="{FF2B5EF4-FFF2-40B4-BE49-F238E27FC236}">
                <a16:creationId xmlns:a16="http://schemas.microsoft.com/office/drawing/2014/main" id="{148F9AB3-0754-6825-D8F4-98B0C5885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7914" y="2031252"/>
            <a:ext cx="406400" cy="406400"/>
          </a:xfrm>
          <a:prstGeom prst="rect">
            <a:avLst/>
          </a:prstGeom>
        </p:spPr>
      </p:pic>
      <p:pic>
        <p:nvPicPr>
          <p:cNvPr id="19" name="Ⅲ-7-04 [아비뇽 다리 위에서] 노래">
            <a:hlinkClick r:id="" action="ppaction://media"/>
            <a:extLst>
              <a:ext uri="{FF2B5EF4-FFF2-40B4-BE49-F238E27FC236}">
                <a16:creationId xmlns:a16="http://schemas.microsoft.com/office/drawing/2014/main" id="{B579FBFA-9D89-DE21-BEF4-3ADF21BCFA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51746" y="20417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2355897-F2E7-E714-A503-0B4B50B06E8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692D986-1F99-6C69-FB3B-E23006FDB3D0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CE9BA44-EF32-15C5-3BF8-52812C78C1A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6B7FF6C-F581-89A2-5449-B1C8584C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02" y="2888417"/>
            <a:ext cx="8447795" cy="17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837131" y="1119485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세계 지도를 보며 가고 싶은 나라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DAB59B6-AFA0-0C7F-AB8A-F30AB60707A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A5E52B9-F426-027A-70B5-CF279616B931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BE728BA-60EF-F935-6034-DA8B693A4E0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DE8FB7-BB8E-EF23-C325-DEDE5A751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463" y="1952291"/>
            <a:ext cx="9122727" cy="43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8701" y="2959914"/>
            <a:ext cx="88145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/>
              <a:t>다른 나라의 노래를 부를 수 있어요</a:t>
            </a:r>
            <a:r>
              <a:rPr kumimoji="1" lang="en-US" altLang="ko-KR" sz="4400" dirty="0"/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3E4454D-41B9-5F2A-7F15-0C20CB78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797" y="759016"/>
            <a:ext cx="2715004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세계 여러 나라의 인사말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2175406" y="965547"/>
            <a:ext cx="7589294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세계 여러 나라의 인사말로 짝과 인사한다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D648AF1C-5935-B19D-BD21-D81F9DD5DF8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FC8284A-4CF3-8D7A-267B-364CF62DE9E9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C0B4269-9611-8FEE-22E2-134A45235E9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76EE0D4-F808-96A7-9FAD-9C6833AE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78" y="1507453"/>
            <a:ext cx="8594887" cy="49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3976-7AE2-1934-5EA7-B58C9A48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FEEB8E6-8D30-A414-4A80-246B2024BF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CA0A159-62E7-58C1-85C9-96D8F9D01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 err="1"/>
              <a:t>살리보나니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아비뇽 다리 위에서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우리말과 원어로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0CF307-005A-573C-B489-B98924505FF5}"/>
              </a:ext>
            </a:extLst>
          </p:cNvPr>
          <p:cNvSpPr txBox="1">
            <a:spLocks/>
          </p:cNvSpPr>
          <p:nvPr/>
        </p:nvSpPr>
        <p:spPr>
          <a:xfrm>
            <a:off x="898089" y="940498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짐바브웨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DD5AEB3-D47A-213A-4DC1-58787678C1F1}"/>
              </a:ext>
            </a:extLst>
          </p:cNvPr>
          <p:cNvSpPr txBox="1">
            <a:spLocks/>
          </p:cNvSpPr>
          <p:nvPr/>
        </p:nvSpPr>
        <p:spPr>
          <a:xfrm>
            <a:off x="935913" y="159809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아프리카 대륙의 지도를 보며 위치를 확인한다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5F73E0B-0573-5667-2D67-A7A55F495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224" y="2146833"/>
            <a:ext cx="4819551" cy="4251709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753A8CE-D09F-FD0F-6BD1-7B61C4632F1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163089E-ABA1-C691-82CC-81FA97A561B1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B60B666-24E8-02A5-09ED-6E9A8A44E10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5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FC44-9874-2C1C-BE23-64D8BF32D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A3AB978-842B-CACA-E709-455910A500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352DACA-5F75-E87D-DAF4-78BBB721D3C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EC7CAAA-5484-E883-C48A-B6B10B50FDD2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6E4BB96-9143-6463-AB8D-89092105D3F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403D8D9A-8D68-E4D7-17CB-903F1E26A8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 err="1"/>
              <a:t>살리보나니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아비뇽 다리 위에서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우리말과 원어로 부르기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A44EBE0-248E-1B14-14E2-2DF731336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918" y="1288795"/>
            <a:ext cx="10111829" cy="4802143"/>
          </a:xfrm>
          <a:prstGeom prst="rect">
            <a:avLst/>
          </a:prstGeom>
        </p:spPr>
      </p:pic>
      <p:pic>
        <p:nvPicPr>
          <p:cNvPr id="13" name="Ⅲ-7-01 [살리보나니] 노래">
            <a:hlinkClick r:id="" action="ppaction://media"/>
            <a:extLst>
              <a:ext uri="{FF2B5EF4-FFF2-40B4-BE49-F238E27FC236}">
                <a16:creationId xmlns:a16="http://schemas.microsoft.com/office/drawing/2014/main" id="{65F259E2-293A-7FD3-01BA-52B6E2F05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518" y="1350950"/>
            <a:ext cx="406400" cy="406400"/>
          </a:xfrm>
          <a:prstGeom prst="rect">
            <a:avLst/>
          </a:prstGeom>
        </p:spPr>
      </p:pic>
      <p:pic>
        <p:nvPicPr>
          <p:cNvPr id="15" name="Ⅲ-7-02 [살리보나니] 노래(원어)">
            <a:hlinkClick r:id="" action="ppaction://media"/>
            <a:extLst>
              <a:ext uri="{FF2B5EF4-FFF2-40B4-BE49-F238E27FC236}">
                <a16:creationId xmlns:a16="http://schemas.microsoft.com/office/drawing/2014/main" id="{3F8B4165-2462-7DDC-38CB-2D132992AF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518" y="2021913"/>
            <a:ext cx="406400" cy="406400"/>
          </a:xfrm>
          <a:prstGeom prst="rect">
            <a:avLst/>
          </a:prstGeom>
        </p:spPr>
      </p:pic>
      <p:pic>
        <p:nvPicPr>
          <p:cNvPr id="16" name="Ⅲ-7-03 [살리보나니] 반주">
            <a:hlinkClick r:id="" action="ppaction://media"/>
            <a:extLst>
              <a:ext uri="{FF2B5EF4-FFF2-40B4-BE49-F238E27FC236}">
                <a16:creationId xmlns:a16="http://schemas.microsoft.com/office/drawing/2014/main" id="{B1CD1782-C915-F44F-FD26-01E0564D67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518" y="2681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8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B0532-5D04-B5FE-97B1-B8353090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A9DF266-1804-23D2-5D7A-E9B50E651E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B50E1C3-E10B-6A0B-2C3D-263FE118C9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 err="1"/>
              <a:t>살리보나니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아비뇽 다리 위에서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우리말과 원어로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95CB62D-8163-D4C0-CDF6-F1A73AC7B1DF}"/>
              </a:ext>
            </a:extLst>
          </p:cNvPr>
          <p:cNvSpPr txBox="1">
            <a:spLocks/>
          </p:cNvSpPr>
          <p:nvPr/>
        </p:nvSpPr>
        <p:spPr>
          <a:xfrm>
            <a:off x="898089" y="940498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프랑스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903CBEA2-9AB3-1EAF-6030-974B32D6943F}"/>
              </a:ext>
            </a:extLst>
          </p:cNvPr>
          <p:cNvSpPr txBox="1">
            <a:spLocks/>
          </p:cNvSpPr>
          <p:nvPr/>
        </p:nvSpPr>
        <p:spPr>
          <a:xfrm>
            <a:off x="935913" y="159809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유럽 대륙의 지도를 보며 프랑스의 위치를 확인한다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AA757FE-04EA-26E7-DB5A-4366AD40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344" y="2084058"/>
            <a:ext cx="5891556" cy="428086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E6A8E7A-BBCF-3A57-750A-AD13BC2E58F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5D1F68-8A9B-B39C-FA07-2CB96A75CC61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1CF0AD8-6B79-6C3B-D2B2-08846F29218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7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1EABE-3C3D-6649-C31A-EF864BF6E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8AEB1F1-133C-2D3E-B4A0-338584D507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610495" y="6518906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0BAFADF-5FA4-4762-E8BF-44F2E05493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리듬 </a:t>
            </a:r>
            <a:r>
              <a:rPr kumimoji="1" lang="ko-KR" altLang="en-US" dirty="0" err="1"/>
              <a:t>오스티나토</a:t>
            </a:r>
            <a:r>
              <a:rPr kumimoji="1" lang="ko-KR" altLang="en-US" dirty="0"/>
              <a:t> 반주에 맞추어 </a:t>
            </a:r>
            <a:r>
              <a:rPr kumimoji="1" lang="en-US" altLang="ko-KR" dirty="0"/>
              <a:t>4</a:t>
            </a:r>
            <a:r>
              <a:rPr kumimoji="1" lang="ko-KR" altLang="en-US" dirty="0"/>
              <a:t>박자 리듬 즉흥 연주 하기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1D2B78A-4B81-1A6E-26F1-38CAF31F1D9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A8CB0ED-6E02-D745-D44E-A0D72080273D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16D3038-610B-6997-14A0-7F15B49BB59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0D650BF-E8A9-740D-94C3-B50D826F7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069" y="967596"/>
            <a:ext cx="5458587" cy="77163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28C53E4-F187-9F6E-98BB-3652916A64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8695" y="1739229"/>
            <a:ext cx="7847337" cy="316190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9799240-F01C-663B-D1FA-5F7FD439C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8694" y="5094563"/>
            <a:ext cx="7795135" cy="1418400"/>
          </a:xfrm>
          <a:prstGeom prst="rect">
            <a:avLst/>
          </a:prstGeom>
        </p:spPr>
      </p:pic>
      <p:pic>
        <p:nvPicPr>
          <p:cNvPr id="15" name="Ⅲ-7-04 [아비뇽 다리 위에서] 노래">
            <a:hlinkClick r:id="" action="ppaction://media"/>
            <a:extLst>
              <a:ext uri="{FF2B5EF4-FFF2-40B4-BE49-F238E27FC236}">
                <a16:creationId xmlns:a16="http://schemas.microsoft.com/office/drawing/2014/main" id="{69A30A38-3F8C-FA32-AB1D-59E97AACF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735" y="1198449"/>
            <a:ext cx="406400" cy="406400"/>
          </a:xfrm>
          <a:prstGeom prst="rect">
            <a:avLst/>
          </a:prstGeom>
        </p:spPr>
      </p:pic>
      <p:pic>
        <p:nvPicPr>
          <p:cNvPr id="16" name="Ⅲ-7-05 [아비뇽 다리 위에서] 노래(원어)">
            <a:hlinkClick r:id="" action="ppaction://media"/>
            <a:extLst>
              <a:ext uri="{FF2B5EF4-FFF2-40B4-BE49-F238E27FC236}">
                <a16:creationId xmlns:a16="http://schemas.microsoft.com/office/drawing/2014/main" id="{55978D54-7F22-9E29-99CE-FB682CDA6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735" y="1841082"/>
            <a:ext cx="406400" cy="406400"/>
          </a:xfrm>
          <a:prstGeom prst="rect">
            <a:avLst/>
          </a:prstGeom>
        </p:spPr>
      </p:pic>
      <p:pic>
        <p:nvPicPr>
          <p:cNvPr id="17" name="Ⅲ-7-06 [아비뇽 다리 위에서] 반주">
            <a:hlinkClick r:id="" action="ppaction://media"/>
            <a:extLst>
              <a:ext uri="{FF2B5EF4-FFF2-40B4-BE49-F238E27FC236}">
                <a16:creationId xmlns:a16="http://schemas.microsoft.com/office/drawing/2014/main" id="{DEC29FCD-388B-AD22-D0F9-3C31D27513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735" y="24837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F968-204B-8FB6-3006-B4A59F4A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FCCD69-43B1-EC3D-6CD4-5FFF0D7131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15A63F2-ED99-6E97-FB08-2B312BA74A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586" y="185286"/>
            <a:ext cx="72708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</a:t>
            </a:r>
            <a:r>
              <a:rPr kumimoji="1" lang="ko-KR" altLang="en-US" dirty="0"/>
              <a:t>부분을 나라 이름과 인사말로 바꾸고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C54D759-6349-0711-F2F9-0A802E29AC81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6E3EFF8-89CA-E149-52EE-46CA08340DFA}"/>
              </a:ext>
            </a:extLst>
          </p:cNvPr>
          <p:cNvSpPr txBox="1">
            <a:spLocks/>
          </p:cNvSpPr>
          <p:nvPr/>
        </p:nvSpPr>
        <p:spPr>
          <a:xfrm>
            <a:off x="9904562" y="532561"/>
            <a:ext cx="19930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음악으로 세계와 친구해요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E7B3162-E3E9-41EA-F9FE-960975E0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13" y="202244"/>
            <a:ext cx="468078" cy="21808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FFD627D-0B09-EEA5-3619-ED328C92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717" y="868450"/>
            <a:ext cx="4782217" cy="55252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0ED8479-C4AE-7765-3F13-D466C5571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853" y="1504866"/>
            <a:ext cx="8414537" cy="4980365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133DAFE-B400-27EE-E712-F62732CC0B65}"/>
              </a:ext>
            </a:extLst>
          </p:cNvPr>
          <p:cNvSpPr txBox="1">
            <a:spLocks/>
          </p:cNvSpPr>
          <p:nvPr/>
        </p:nvSpPr>
        <p:spPr>
          <a:xfrm>
            <a:off x="2935049" y="57598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5552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7830</TotalTime>
  <Words>350</Words>
  <Application>Microsoft Office PowerPoint</Application>
  <PresentationFormat>와이드스크린</PresentationFormat>
  <Paragraphs>61</Paragraphs>
  <Slides>12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184</cp:revision>
  <dcterms:created xsi:type="dcterms:W3CDTF">2024-07-03T01:17:18Z</dcterms:created>
  <dcterms:modified xsi:type="dcterms:W3CDTF">2025-02-27T06:03:28Z</dcterms:modified>
</cp:coreProperties>
</file>