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sldIdLst>
    <p:sldId id="292" r:id="rId5"/>
    <p:sldId id="298" r:id="rId6"/>
    <p:sldId id="309" r:id="rId7"/>
    <p:sldId id="316" r:id="rId8"/>
    <p:sldId id="311" r:id="rId9"/>
    <p:sldId id="312" r:id="rId10"/>
    <p:sldId id="317" r:id="rId11"/>
    <p:sldId id="318" r:id="rId12"/>
    <p:sldId id="295" r:id="rId13"/>
  </p:sldIdLst>
  <p:sldSz cx="12192000" cy="6858000"/>
  <p:notesSz cx="6858000" cy="9144000"/>
  <p:embeddedFontLst>
    <p:embeddedFont>
      <p:font typeface="NanumGothicExtraBold" panose="020D0904000000000000" pitchFamily="50" charset="-127"/>
      <p:bold r:id="rId15"/>
    </p:embeddedFont>
    <p:embeddedFont>
      <p:font typeface="Spoqa Han Sans Neo" panose="020B0600000101010101" charset="0"/>
      <p:regular r:id="rId16"/>
      <p:bold r:id="rId17"/>
      <p:italic r:id="rId18"/>
      <p:boldItalic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09"/>
            <p14:sldId id="316"/>
            <p14:sldId id="311"/>
            <p14:sldId id="312"/>
            <p14:sldId id="317"/>
            <p14:sldId id="318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F3"/>
    <a:srgbClr val="796BAF"/>
    <a:srgbClr val="2B3C71"/>
    <a:srgbClr val="FFFFFF"/>
    <a:srgbClr val="588195"/>
    <a:srgbClr val="D0EBD1"/>
    <a:srgbClr val="3CC864"/>
    <a:srgbClr val="19552A"/>
    <a:srgbClr val="633CC8"/>
    <a:srgbClr val="3CC7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9" autoAdjust="0"/>
    <p:restoredTop sz="93141" autoAdjust="0"/>
  </p:normalViewPr>
  <p:slideViewPr>
    <p:cSldViewPr snapToGrid="0" showGuides="1">
      <p:cViewPr>
        <p:scale>
          <a:sx n="125" d="100"/>
          <a:sy n="125" d="100"/>
        </p:scale>
        <p:origin x="1872" y="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2025-04-08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075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32350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39047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606399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369605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8312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ongu.copyright.or.kr/gongu/main/main.d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kogl.or.kr/index.d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ongu.copyright.or.kr/gongu/main/main.d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kogl.or.kr/index.d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ongu.copyright.or.kr/gongu/main/main.do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kogl.or.kr/index.do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gongu.copyright.or.kr/gongu/main/main.do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www.kogl.or.kr/index.do" TargetMode="Externa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 anchor="ctr"/>
          <a:lstStyle/>
          <a:p>
            <a:r>
              <a:rPr kumimoji="1" lang="ko-KR" altLang="en-US" sz="3200" dirty="0">
                <a:latin typeface="+mn-ea"/>
                <a:ea typeface="+mn-ea"/>
              </a:rPr>
              <a:t>공유 저작물로 만드는 콘텐츠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Ⅳ.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창작으로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019472" y="4894508"/>
            <a:ext cx="215305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144~145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233024"/>
            <a:ext cx="6486618" cy="1293745"/>
          </a:xfrm>
        </p:spPr>
        <p:txBody>
          <a:bodyPr anchor="ctr"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공유 저작물을 이해하고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콘텐츠를 제작할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저작권 알아보기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A9D2B0-65F6-8862-51A8-537E06A262DA}"/>
              </a:ext>
            </a:extLst>
          </p:cNvPr>
          <p:cNvSpPr txBox="1"/>
          <p:nvPr/>
        </p:nvSpPr>
        <p:spPr>
          <a:xfrm>
            <a:off x="4039105" y="1097432"/>
            <a:ext cx="7599814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저작권은 창작자가 자신이 창작한 저작물에 권리를 갖는 것을 말한다</a:t>
            </a:r>
            <a:r>
              <a:rPr lang="en-US" altLang="ko-KR" sz="1400" dirty="0">
                <a:latin typeface="+mn-ea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음악 저작권은 음악 분야에 연관된 저작물을 보호하는 권리이다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2" name="화살표: 오각형 1">
            <a:extLst>
              <a:ext uri="{FF2B5EF4-FFF2-40B4-BE49-F238E27FC236}">
                <a16:creationId xmlns:a16="http://schemas.microsoft.com/office/drawing/2014/main" id="{7A76C2DB-1BDC-4FE8-930E-8220396BDC36}"/>
              </a:ext>
            </a:extLst>
          </p:cNvPr>
          <p:cNvSpPr/>
          <p:nvPr/>
        </p:nvSpPr>
        <p:spPr>
          <a:xfrm>
            <a:off x="1721616" y="1193958"/>
            <a:ext cx="1851660" cy="251999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저작권</a:t>
            </a:r>
          </a:p>
        </p:txBody>
      </p:sp>
      <p:pic>
        <p:nvPicPr>
          <p:cNvPr id="5" name="그림 4" descr="텍스트, 폰트, 화이트, 스크린샷이(가) 표시된 사진&#10;&#10;자동 생성된 설명">
            <a:extLst>
              <a:ext uri="{FF2B5EF4-FFF2-40B4-BE49-F238E27FC236}">
                <a16:creationId xmlns:a16="http://schemas.microsoft.com/office/drawing/2014/main" id="{5B6F1B40-0A64-4F97-6BC0-50E628A790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157"/>
          <a:stretch/>
        </p:blipFill>
        <p:spPr>
          <a:xfrm>
            <a:off x="2507031" y="2481141"/>
            <a:ext cx="1253515" cy="1171888"/>
          </a:xfrm>
          <a:prstGeom prst="rect">
            <a:avLst/>
          </a:prstGeom>
        </p:spPr>
      </p:pic>
      <p:pic>
        <p:nvPicPr>
          <p:cNvPr id="7" name="그림 6" descr="텍스트, 폰트, 스크린샷, 영수증이(가) 표시된 사진&#10;&#10;자동 생성된 설명">
            <a:extLst>
              <a:ext uri="{FF2B5EF4-FFF2-40B4-BE49-F238E27FC236}">
                <a16:creationId xmlns:a16="http://schemas.microsoft.com/office/drawing/2014/main" id="{883BBF66-655B-4335-0F04-AF4E0EFF50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201" b="20513"/>
          <a:stretch/>
        </p:blipFill>
        <p:spPr>
          <a:xfrm>
            <a:off x="2640254" y="4011526"/>
            <a:ext cx="1120292" cy="1171889"/>
          </a:xfrm>
          <a:prstGeom prst="rect">
            <a:avLst/>
          </a:prstGeom>
        </p:spPr>
      </p:pic>
      <p:pic>
        <p:nvPicPr>
          <p:cNvPr id="8" name="그림 7" descr="텍스트, 폰트, 화이트, 스크린샷이(가) 표시된 사진&#10;&#10;자동 생성된 설명">
            <a:extLst>
              <a:ext uri="{FF2B5EF4-FFF2-40B4-BE49-F238E27FC236}">
                <a16:creationId xmlns:a16="http://schemas.microsoft.com/office/drawing/2014/main" id="{7B55E4DB-BA50-AB65-2627-BC3EBF2DB1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16" t="18744" r="47940" b="62137"/>
          <a:stretch/>
        </p:blipFill>
        <p:spPr>
          <a:xfrm>
            <a:off x="4039105" y="2627501"/>
            <a:ext cx="2585755" cy="224059"/>
          </a:xfrm>
          <a:prstGeom prst="rect">
            <a:avLst/>
          </a:prstGeom>
        </p:spPr>
      </p:pic>
      <p:pic>
        <p:nvPicPr>
          <p:cNvPr id="9" name="그림 8" descr="텍스트, 폰트, 스크린샷, 영수증이(가) 표시된 사진&#10;&#10;자동 생성된 설명">
            <a:extLst>
              <a:ext uri="{FF2B5EF4-FFF2-40B4-BE49-F238E27FC236}">
                <a16:creationId xmlns:a16="http://schemas.microsoft.com/office/drawing/2014/main" id="{BCABAE54-5542-C546-4A5D-71D6A75BE3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56" b="63106"/>
          <a:stretch/>
        </p:blipFill>
        <p:spPr>
          <a:xfrm>
            <a:off x="4002769" y="4168510"/>
            <a:ext cx="5966814" cy="543939"/>
          </a:xfrm>
          <a:prstGeom prst="rect">
            <a:avLst/>
          </a:prstGeom>
        </p:spPr>
      </p:pic>
      <p:pic>
        <p:nvPicPr>
          <p:cNvPr id="10" name="그림 9" descr="텍스트, 폰트, 화이트, 스크린샷이(가) 표시된 사진&#10;&#10;자동 생성된 설명">
            <a:extLst>
              <a:ext uri="{FF2B5EF4-FFF2-40B4-BE49-F238E27FC236}">
                <a16:creationId xmlns:a16="http://schemas.microsoft.com/office/drawing/2014/main" id="{B11ABCDD-6D10-1D2E-7EA1-1059C2054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09" t="40519" r="36330" b="40362"/>
          <a:stretch/>
        </p:blipFill>
        <p:spPr>
          <a:xfrm>
            <a:off x="4026993" y="2955055"/>
            <a:ext cx="3457764" cy="224059"/>
          </a:xfrm>
          <a:prstGeom prst="rect">
            <a:avLst/>
          </a:prstGeom>
        </p:spPr>
      </p:pic>
      <p:pic>
        <p:nvPicPr>
          <p:cNvPr id="11" name="그림 10" descr="텍스트, 폰트, 화이트, 스크린샷이(가) 표시된 사진&#10;&#10;자동 생성된 설명">
            <a:extLst>
              <a:ext uri="{FF2B5EF4-FFF2-40B4-BE49-F238E27FC236}">
                <a16:creationId xmlns:a16="http://schemas.microsoft.com/office/drawing/2014/main" id="{3F2273BD-DECB-1339-E3D7-724504C8D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72" t="63737" r="2453" b="12821"/>
          <a:stretch/>
        </p:blipFill>
        <p:spPr>
          <a:xfrm>
            <a:off x="4039107" y="3327817"/>
            <a:ext cx="5966813" cy="274715"/>
          </a:xfrm>
          <a:prstGeom prst="rect">
            <a:avLst/>
          </a:prstGeom>
        </p:spPr>
      </p:pic>
      <p:pic>
        <p:nvPicPr>
          <p:cNvPr id="12" name="그림 11" descr="텍스트, 폰트, 스크린샷, 영수증이(가) 표시된 사진&#10;&#10;자동 생성된 설명">
            <a:extLst>
              <a:ext uri="{FF2B5EF4-FFF2-40B4-BE49-F238E27FC236}">
                <a16:creationId xmlns:a16="http://schemas.microsoft.com/office/drawing/2014/main" id="{B2815C4C-71D0-0168-7798-44E8C6FD76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56" t="39181" b="3983"/>
          <a:stretch/>
        </p:blipFill>
        <p:spPr>
          <a:xfrm>
            <a:off x="4002769" y="4863897"/>
            <a:ext cx="5966814" cy="8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1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공유 저작권 알아보기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A9D2B0-65F6-8862-51A8-537E06A262DA}"/>
              </a:ext>
            </a:extLst>
          </p:cNvPr>
          <p:cNvSpPr txBox="1"/>
          <p:nvPr/>
        </p:nvSpPr>
        <p:spPr>
          <a:xfrm>
            <a:off x="4039105" y="1097432"/>
            <a:ext cx="759981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일반 사용자가 저작권에 대한 부담 없이 자유롭게 이용할 수 있는 저작물을 말한다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2" name="화살표: 오각형 1">
            <a:extLst>
              <a:ext uri="{FF2B5EF4-FFF2-40B4-BE49-F238E27FC236}">
                <a16:creationId xmlns:a16="http://schemas.microsoft.com/office/drawing/2014/main" id="{7A76C2DB-1BDC-4FE8-930E-8220396BDC36}"/>
              </a:ext>
            </a:extLst>
          </p:cNvPr>
          <p:cNvSpPr/>
          <p:nvPr/>
        </p:nvSpPr>
        <p:spPr>
          <a:xfrm>
            <a:off x="1721616" y="1193958"/>
            <a:ext cx="1851660" cy="251999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공유 저작권</a:t>
            </a:r>
          </a:p>
        </p:txBody>
      </p:sp>
      <p:pic>
        <p:nvPicPr>
          <p:cNvPr id="6" name="그림 5" descr="텍스트, 스크린샷, 폰트, 번호이(가) 표시된 사진&#10;&#10;자동 생성된 설명">
            <a:extLst>
              <a:ext uri="{FF2B5EF4-FFF2-40B4-BE49-F238E27FC236}">
                <a16:creationId xmlns:a16="http://schemas.microsoft.com/office/drawing/2014/main" id="{394F030B-27EE-CA3D-5DE6-414999F60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02" b="52823"/>
          <a:stretch/>
        </p:blipFill>
        <p:spPr>
          <a:xfrm>
            <a:off x="2035828" y="1956750"/>
            <a:ext cx="2711785" cy="191921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B0560DF-CB53-02DE-C2A7-052A7F7168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3" r="753"/>
          <a:stretch/>
        </p:blipFill>
        <p:spPr>
          <a:xfrm>
            <a:off x="6270730" y="1958942"/>
            <a:ext cx="2584617" cy="1829216"/>
          </a:xfrm>
          <a:prstGeom prst="rect">
            <a:avLst/>
          </a:prstGeom>
        </p:spPr>
      </p:pic>
      <p:pic>
        <p:nvPicPr>
          <p:cNvPr id="14" name="그림 13" descr="텍스트, 스크린샷, 폰트, 번호이(가) 표시된 사진&#10;&#10;자동 생성된 설명">
            <a:extLst>
              <a:ext uri="{FF2B5EF4-FFF2-40B4-BE49-F238E27FC236}">
                <a16:creationId xmlns:a16="http://schemas.microsoft.com/office/drawing/2014/main" id="{9D5D0A89-900A-C660-A9E7-C7B5F83B1C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909" r="51102" b="1914"/>
          <a:stretch/>
        </p:blipFill>
        <p:spPr>
          <a:xfrm>
            <a:off x="4153279" y="3901328"/>
            <a:ext cx="2711785" cy="1919217"/>
          </a:xfrm>
          <a:prstGeom prst="rect">
            <a:avLst/>
          </a:prstGeom>
        </p:spPr>
      </p:pic>
      <p:pic>
        <p:nvPicPr>
          <p:cNvPr id="15" name="그림 14" descr="텍스트, 스크린샷, 폰트, 번호이(가) 표시된 사진&#10;&#10;자동 생성된 설명">
            <a:extLst>
              <a:ext uri="{FF2B5EF4-FFF2-40B4-BE49-F238E27FC236}">
                <a16:creationId xmlns:a16="http://schemas.microsoft.com/office/drawing/2014/main" id="{BF25A444-7867-48D6-946C-AE3878839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74" t="51504" r="428" b="1319"/>
          <a:stretch/>
        </p:blipFill>
        <p:spPr>
          <a:xfrm>
            <a:off x="8261014" y="3901327"/>
            <a:ext cx="2711785" cy="191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6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공유 저작물을 활용하여 보이는 라디오 제작하기</a:t>
            </a:r>
          </a:p>
        </p:txBody>
      </p:sp>
      <p:sp>
        <p:nvSpPr>
          <p:cNvPr id="4" name="화살표: 오각형 3">
            <a:hlinkClick r:id="rId3"/>
            <a:extLst>
              <a:ext uri="{FF2B5EF4-FFF2-40B4-BE49-F238E27FC236}">
                <a16:creationId xmlns:a16="http://schemas.microsoft.com/office/drawing/2014/main" id="{4500E9C8-D36A-E7DD-8AB6-A97186C011DC}"/>
              </a:ext>
            </a:extLst>
          </p:cNvPr>
          <p:cNvSpPr/>
          <p:nvPr/>
        </p:nvSpPr>
        <p:spPr>
          <a:xfrm>
            <a:off x="9200689" y="360000"/>
            <a:ext cx="1094251" cy="653179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/>
              <a:t>공유마당 바로가기</a:t>
            </a:r>
            <a:endParaRPr lang="ko-KR" altLang="en-US" sz="1200" dirty="0"/>
          </a:p>
        </p:txBody>
      </p:sp>
      <p:sp>
        <p:nvSpPr>
          <p:cNvPr id="13" name="화살표: 오각형 12">
            <a:hlinkClick r:id="rId4"/>
            <a:extLst>
              <a:ext uri="{FF2B5EF4-FFF2-40B4-BE49-F238E27FC236}">
                <a16:creationId xmlns:a16="http://schemas.microsoft.com/office/drawing/2014/main" id="{0135006E-622F-348B-692E-FC6FCFFBC59B}"/>
              </a:ext>
            </a:extLst>
          </p:cNvPr>
          <p:cNvSpPr/>
          <p:nvPr/>
        </p:nvSpPr>
        <p:spPr>
          <a:xfrm>
            <a:off x="10744874" y="360000"/>
            <a:ext cx="1094251" cy="653179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공공누리 바로가기</a:t>
            </a:r>
          </a:p>
        </p:txBody>
      </p:sp>
      <p:graphicFrame>
        <p:nvGraphicFramePr>
          <p:cNvPr id="2" name="표 4">
            <a:extLst>
              <a:ext uri="{FF2B5EF4-FFF2-40B4-BE49-F238E27FC236}">
                <a16:creationId xmlns:a16="http://schemas.microsoft.com/office/drawing/2014/main" id="{425BE628-CC43-FCF6-930E-BB77D1C50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664389"/>
              </p:ext>
            </p:extLst>
          </p:nvPr>
        </p:nvGraphicFramePr>
        <p:xfrm>
          <a:off x="1712832" y="2136682"/>
          <a:ext cx="9627612" cy="29915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04602">
                  <a:extLst>
                    <a:ext uri="{9D8B030D-6E8A-4147-A177-3AD203B41FA5}">
                      <a16:colId xmlns:a16="http://schemas.microsoft.com/office/drawing/2014/main" val="3350724096"/>
                    </a:ext>
                  </a:extLst>
                </a:gridCol>
                <a:gridCol w="1604602">
                  <a:extLst>
                    <a:ext uri="{9D8B030D-6E8A-4147-A177-3AD203B41FA5}">
                      <a16:colId xmlns:a16="http://schemas.microsoft.com/office/drawing/2014/main" val="1006885140"/>
                    </a:ext>
                  </a:extLst>
                </a:gridCol>
                <a:gridCol w="1604602">
                  <a:extLst>
                    <a:ext uri="{9D8B030D-6E8A-4147-A177-3AD203B41FA5}">
                      <a16:colId xmlns:a16="http://schemas.microsoft.com/office/drawing/2014/main" val="1368753163"/>
                    </a:ext>
                  </a:extLst>
                </a:gridCol>
                <a:gridCol w="1604602">
                  <a:extLst>
                    <a:ext uri="{9D8B030D-6E8A-4147-A177-3AD203B41FA5}">
                      <a16:colId xmlns:a16="http://schemas.microsoft.com/office/drawing/2014/main" val="2149570985"/>
                    </a:ext>
                  </a:extLst>
                </a:gridCol>
                <a:gridCol w="1604602">
                  <a:extLst>
                    <a:ext uri="{9D8B030D-6E8A-4147-A177-3AD203B41FA5}">
                      <a16:colId xmlns:a16="http://schemas.microsoft.com/office/drawing/2014/main" val="3335120540"/>
                    </a:ext>
                  </a:extLst>
                </a:gridCol>
                <a:gridCol w="1604602">
                  <a:extLst>
                    <a:ext uri="{9D8B030D-6E8A-4147-A177-3AD203B41FA5}">
                      <a16:colId xmlns:a16="http://schemas.microsoft.com/office/drawing/2014/main" val="2575643908"/>
                    </a:ext>
                  </a:extLst>
                </a:gridCol>
              </a:tblGrid>
              <a:tr h="7478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/>
                        <a:t>모둠명</a:t>
                      </a:r>
                      <a:endParaRPr lang="ko-KR" altLang="en-US" sz="1200" b="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615755"/>
                  </a:ext>
                </a:extLst>
              </a:tr>
              <a:tr h="74789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/>
                        <a:t>모둠원</a:t>
                      </a:r>
                      <a:endParaRPr lang="ko-KR" altLang="en-US" sz="12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총괄 감독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음악 감독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작가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진행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소품 관리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559115"/>
                  </a:ext>
                </a:extLst>
              </a:tr>
              <a:tr h="74789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943229"/>
                  </a:ext>
                </a:extLst>
              </a:tr>
              <a:tr h="7478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주제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31261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3B30201-7767-228E-E21D-CF157801CB52}"/>
              </a:ext>
            </a:extLst>
          </p:cNvPr>
          <p:cNvSpPr txBox="1"/>
          <p:nvPr/>
        </p:nvSpPr>
        <p:spPr>
          <a:xfrm>
            <a:off x="3578877" y="1548559"/>
            <a:ext cx="759981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err="1">
                <a:latin typeface="+mn-ea"/>
              </a:rPr>
              <a:t>모둠원들의</a:t>
            </a:r>
            <a:r>
              <a:rPr lang="ko-KR" altLang="en-US" sz="1400" dirty="0">
                <a:latin typeface="+mn-ea"/>
              </a:rPr>
              <a:t> 역할을 나누고 </a:t>
            </a:r>
            <a:r>
              <a:rPr lang="ko-KR" altLang="en-US" sz="1400" dirty="0" err="1">
                <a:latin typeface="+mn-ea"/>
              </a:rPr>
              <a:t>모둠명과</a:t>
            </a:r>
            <a:r>
              <a:rPr lang="ko-KR" altLang="en-US" sz="1400" dirty="0">
                <a:latin typeface="+mn-ea"/>
              </a:rPr>
              <a:t> 주제를 정한다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6" name="화살표: 오각형 5">
            <a:extLst>
              <a:ext uri="{FF2B5EF4-FFF2-40B4-BE49-F238E27FC236}">
                <a16:creationId xmlns:a16="http://schemas.microsoft.com/office/drawing/2014/main" id="{0DD6E55B-722F-6B8E-6D69-B773A9D5BC77}"/>
              </a:ext>
            </a:extLst>
          </p:cNvPr>
          <p:cNvSpPr/>
          <p:nvPr/>
        </p:nvSpPr>
        <p:spPr>
          <a:xfrm>
            <a:off x="1231110" y="1594767"/>
            <a:ext cx="1851660" cy="330923"/>
          </a:xfrm>
          <a:prstGeom prst="homePlat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</a:rPr>
              <a:t>모둠 역할 나누기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E7C762-935A-5DDD-A3F7-B8889001A6CF}"/>
              </a:ext>
            </a:extLst>
          </p:cNvPr>
          <p:cNvSpPr txBox="1"/>
          <p:nvPr/>
        </p:nvSpPr>
        <p:spPr>
          <a:xfrm>
            <a:off x="3318900" y="2356978"/>
            <a:ext cx="8021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>
                <a:solidFill>
                  <a:srgbClr val="C00000"/>
                </a:solidFill>
              </a:rPr>
              <a:t>공공누리 모둠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7C2C4-8DC6-0723-BE37-375B6F5ACCB6}"/>
              </a:ext>
            </a:extLst>
          </p:cNvPr>
          <p:cNvSpPr txBox="1"/>
          <p:nvPr/>
        </p:nvSpPr>
        <p:spPr>
          <a:xfrm>
            <a:off x="3318900" y="3820018"/>
            <a:ext cx="160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C00000"/>
                </a:solidFill>
              </a:rPr>
              <a:t>○○○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EFD4B7-8FE4-A1A4-E3AC-9BF00E2ABD0D}"/>
              </a:ext>
            </a:extLst>
          </p:cNvPr>
          <p:cNvSpPr txBox="1"/>
          <p:nvPr/>
        </p:nvSpPr>
        <p:spPr>
          <a:xfrm>
            <a:off x="4923018" y="3820018"/>
            <a:ext cx="160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C00000"/>
                </a:solidFill>
              </a:rPr>
              <a:t>△△△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FA0DF5-A7CE-A548-C972-435B2E35A6A0}"/>
              </a:ext>
            </a:extLst>
          </p:cNvPr>
          <p:cNvSpPr txBox="1"/>
          <p:nvPr/>
        </p:nvSpPr>
        <p:spPr>
          <a:xfrm>
            <a:off x="6526638" y="3825690"/>
            <a:ext cx="160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C00000"/>
                </a:solidFill>
              </a:rPr>
              <a:t>□□□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5FE1AD-C9A4-08B8-4E59-05FA13C016BC}"/>
              </a:ext>
            </a:extLst>
          </p:cNvPr>
          <p:cNvSpPr txBox="1"/>
          <p:nvPr/>
        </p:nvSpPr>
        <p:spPr>
          <a:xfrm>
            <a:off x="8130258" y="3819035"/>
            <a:ext cx="160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C00000"/>
                </a:solidFill>
              </a:rPr>
              <a:t>☆☆☆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9BD9ED-B075-55CF-D441-D9B0452C1007}"/>
              </a:ext>
            </a:extLst>
          </p:cNvPr>
          <p:cNvSpPr txBox="1"/>
          <p:nvPr/>
        </p:nvSpPr>
        <p:spPr>
          <a:xfrm>
            <a:off x="9747814" y="3819035"/>
            <a:ext cx="160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C00000"/>
                </a:solidFill>
              </a:rPr>
              <a:t>◇◇◇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E384D7-8972-5DD6-71E1-026423064E2C}"/>
              </a:ext>
            </a:extLst>
          </p:cNvPr>
          <p:cNvSpPr txBox="1"/>
          <p:nvPr/>
        </p:nvSpPr>
        <p:spPr>
          <a:xfrm>
            <a:off x="3317676" y="4600407"/>
            <a:ext cx="8021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C00000"/>
                </a:solidFill>
              </a:rPr>
              <a:t>운명의 힘</a:t>
            </a:r>
          </a:p>
        </p:txBody>
      </p:sp>
    </p:spTree>
    <p:extLst>
      <p:ext uri="{BB962C8B-B14F-4D97-AF65-F5344CB8AC3E}">
        <p14:creationId xmlns:p14="http://schemas.microsoft.com/office/powerpoint/2010/main" val="41532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공유 저작물을 활용하여 보이는 라디오 제작하기</a:t>
            </a:r>
          </a:p>
        </p:txBody>
      </p:sp>
      <p:sp>
        <p:nvSpPr>
          <p:cNvPr id="2" name="화살표: 오각형 1">
            <a:hlinkClick r:id="rId3"/>
            <a:extLst>
              <a:ext uri="{FF2B5EF4-FFF2-40B4-BE49-F238E27FC236}">
                <a16:creationId xmlns:a16="http://schemas.microsoft.com/office/drawing/2014/main" id="{A59E3B00-AB6C-B6E7-7981-6D45D9B7A227}"/>
              </a:ext>
            </a:extLst>
          </p:cNvPr>
          <p:cNvSpPr/>
          <p:nvPr/>
        </p:nvSpPr>
        <p:spPr>
          <a:xfrm>
            <a:off x="9200689" y="360000"/>
            <a:ext cx="1094251" cy="653179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/>
              <a:t>공유마당 바로가기</a:t>
            </a:r>
            <a:endParaRPr lang="ko-KR" altLang="en-US" sz="1200" dirty="0"/>
          </a:p>
        </p:txBody>
      </p:sp>
      <p:sp>
        <p:nvSpPr>
          <p:cNvPr id="4" name="화살표: 오각형 3">
            <a:hlinkClick r:id="rId4"/>
            <a:extLst>
              <a:ext uri="{FF2B5EF4-FFF2-40B4-BE49-F238E27FC236}">
                <a16:creationId xmlns:a16="http://schemas.microsoft.com/office/drawing/2014/main" id="{53B993B4-CA98-5B57-6E05-31FA6D12B5DF}"/>
              </a:ext>
            </a:extLst>
          </p:cNvPr>
          <p:cNvSpPr/>
          <p:nvPr/>
        </p:nvSpPr>
        <p:spPr>
          <a:xfrm>
            <a:off x="10744874" y="360000"/>
            <a:ext cx="1094251" cy="653179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공공누리 바로가기</a:t>
            </a:r>
          </a:p>
        </p:txBody>
      </p:sp>
      <p:sp>
        <p:nvSpPr>
          <p:cNvPr id="5" name="화살표: 오각형 4">
            <a:extLst>
              <a:ext uri="{FF2B5EF4-FFF2-40B4-BE49-F238E27FC236}">
                <a16:creationId xmlns:a16="http://schemas.microsoft.com/office/drawing/2014/main" id="{F2F580D5-B5B2-9FFE-1D04-45FE8EB9F0B8}"/>
              </a:ext>
            </a:extLst>
          </p:cNvPr>
          <p:cNvSpPr/>
          <p:nvPr/>
        </p:nvSpPr>
        <p:spPr>
          <a:xfrm>
            <a:off x="1231110" y="1594767"/>
            <a:ext cx="1851660" cy="330923"/>
          </a:xfrm>
          <a:prstGeom prst="homePlat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</a:rPr>
              <a:t>공유 저작물 선정하기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CE898D-DACD-36EB-0A4B-CD793B5FD359}"/>
              </a:ext>
            </a:extLst>
          </p:cNvPr>
          <p:cNvSpPr txBox="1"/>
          <p:nvPr/>
        </p:nvSpPr>
        <p:spPr>
          <a:xfrm>
            <a:off x="3578877" y="1548559"/>
            <a:ext cx="759981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사연에 맞는 공유 저작물을 선정한다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E1350C5E-0A98-5F59-3507-77C9425D4B8C}"/>
              </a:ext>
            </a:extLst>
          </p:cNvPr>
          <p:cNvSpPr/>
          <p:nvPr/>
        </p:nvSpPr>
        <p:spPr>
          <a:xfrm>
            <a:off x="1821720" y="2905212"/>
            <a:ext cx="2148360" cy="971176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>
                <a:solidFill>
                  <a:schemeClr val="tx1">
                    <a:lumMod val="85000"/>
                    <a:lumOff val="15000"/>
                  </a:schemeClr>
                </a:solidFill>
              </a:rPr>
              <a:t>오프닝 음악</a:t>
            </a: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B0F90194-692D-F458-2E03-4BD9D0C045E2}"/>
              </a:ext>
            </a:extLst>
          </p:cNvPr>
          <p:cNvSpPr/>
          <p:nvPr/>
        </p:nvSpPr>
        <p:spPr>
          <a:xfrm>
            <a:off x="7107969" y="4430435"/>
            <a:ext cx="2148360" cy="97117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중간 음악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EE8A2DD5-A24D-4184-820E-388D6C73B581}"/>
              </a:ext>
            </a:extLst>
          </p:cNvPr>
          <p:cNvSpPr/>
          <p:nvPr/>
        </p:nvSpPr>
        <p:spPr>
          <a:xfrm>
            <a:off x="8870052" y="2905212"/>
            <a:ext cx="2148360" cy="971176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엔딩 배경 음악</a:t>
            </a: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68083886-2962-3282-661D-5FFA8512DED7}"/>
              </a:ext>
            </a:extLst>
          </p:cNvPr>
          <p:cNvSpPr/>
          <p:nvPr/>
        </p:nvSpPr>
        <p:spPr>
          <a:xfrm>
            <a:off x="5345886" y="2905212"/>
            <a:ext cx="2148360" cy="97117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사연과 연관된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이미지</a:t>
            </a: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1673C13E-A06F-A4D1-3FDB-CD11C4416752}"/>
              </a:ext>
            </a:extLst>
          </p:cNvPr>
          <p:cNvSpPr/>
          <p:nvPr/>
        </p:nvSpPr>
        <p:spPr>
          <a:xfrm>
            <a:off x="3583803" y="4430435"/>
            <a:ext cx="2148360" cy="971176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사연 읽을 때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배경 음악</a:t>
            </a:r>
          </a:p>
        </p:txBody>
      </p:sp>
    </p:spTree>
    <p:extLst>
      <p:ext uri="{BB962C8B-B14F-4D97-AF65-F5344CB8AC3E}">
        <p14:creationId xmlns:p14="http://schemas.microsoft.com/office/powerpoint/2010/main" val="32612139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공유 저작물을 활용하여 보이는 라디오 제작하기</a:t>
            </a:r>
          </a:p>
        </p:txBody>
      </p:sp>
      <p:sp>
        <p:nvSpPr>
          <p:cNvPr id="2" name="화살표: 오각형 1">
            <a:hlinkClick r:id="rId3"/>
            <a:extLst>
              <a:ext uri="{FF2B5EF4-FFF2-40B4-BE49-F238E27FC236}">
                <a16:creationId xmlns:a16="http://schemas.microsoft.com/office/drawing/2014/main" id="{A59E3B00-AB6C-B6E7-7981-6D45D9B7A227}"/>
              </a:ext>
            </a:extLst>
          </p:cNvPr>
          <p:cNvSpPr/>
          <p:nvPr/>
        </p:nvSpPr>
        <p:spPr>
          <a:xfrm>
            <a:off x="9200689" y="360000"/>
            <a:ext cx="1094251" cy="653179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/>
              <a:t>공유마당 바로가기</a:t>
            </a:r>
            <a:endParaRPr lang="ko-KR" altLang="en-US" sz="1200" dirty="0"/>
          </a:p>
        </p:txBody>
      </p:sp>
      <p:sp>
        <p:nvSpPr>
          <p:cNvPr id="4" name="화살표: 오각형 3">
            <a:hlinkClick r:id="rId4"/>
            <a:extLst>
              <a:ext uri="{FF2B5EF4-FFF2-40B4-BE49-F238E27FC236}">
                <a16:creationId xmlns:a16="http://schemas.microsoft.com/office/drawing/2014/main" id="{53B993B4-CA98-5B57-6E05-31FA6D12B5DF}"/>
              </a:ext>
            </a:extLst>
          </p:cNvPr>
          <p:cNvSpPr/>
          <p:nvPr/>
        </p:nvSpPr>
        <p:spPr>
          <a:xfrm>
            <a:off x="10744874" y="360000"/>
            <a:ext cx="1094251" cy="653179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공공누리 바로가기</a:t>
            </a:r>
          </a:p>
        </p:txBody>
      </p:sp>
      <p:sp>
        <p:nvSpPr>
          <p:cNvPr id="5" name="화살표: 오각형 4">
            <a:extLst>
              <a:ext uri="{FF2B5EF4-FFF2-40B4-BE49-F238E27FC236}">
                <a16:creationId xmlns:a16="http://schemas.microsoft.com/office/drawing/2014/main" id="{F2F580D5-B5B2-9FFE-1D04-45FE8EB9F0B8}"/>
              </a:ext>
            </a:extLst>
          </p:cNvPr>
          <p:cNvSpPr/>
          <p:nvPr/>
        </p:nvSpPr>
        <p:spPr>
          <a:xfrm>
            <a:off x="1231110" y="1594767"/>
            <a:ext cx="2045490" cy="330923"/>
          </a:xfrm>
          <a:prstGeom prst="homePlat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accent1">
                    <a:lumMod val="50000"/>
                  </a:schemeClr>
                </a:solidFill>
              </a:rPr>
              <a:t>보이는 라디오 진행하기</a:t>
            </a: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E1350C5E-0A98-5F59-3507-77C9425D4B8C}"/>
              </a:ext>
            </a:extLst>
          </p:cNvPr>
          <p:cNvSpPr/>
          <p:nvPr/>
        </p:nvSpPr>
        <p:spPr>
          <a:xfrm>
            <a:off x="1272540" y="2333049"/>
            <a:ext cx="1274774" cy="330924"/>
          </a:xfrm>
          <a:prstGeom prst="ellipse">
            <a:avLst/>
          </a:prstGeom>
          <a:solidFill>
            <a:srgbClr val="FFF3F3"/>
          </a:solidFill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rgbClr val="C00000"/>
                </a:solidFill>
              </a:rPr>
              <a:t>대본 예시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DD683A-CBAD-0E10-1497-351A4D89364B}"/>
              </a:ext>
            </a:extLst>
          </p:cNvPr>
          <p:cNvSpPr txBox="1"/>
          <p:nvPr/>
        </p:nvSpPr>
        <p:spPr>
          <a:xfrm>
            <a:off x="3578877" y="1548559"/>
            <a:ext cx="759981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rgbClr val="C00000"/>
                </a:solidFill>
                <a:latin typeface="+mn-ea"/>
              </a:rPr>
              <a:t>주제 </a:t>
            </a:r>
            <a:r>
              <a:rPr lang="en-US" altLang="ko-KR" sz="1400" dirty="0">
                <a:solidFill>
                  <a:srgbClr val="C00000"/>
                </a:solidFill>
                <a:latin typeface="+mn-ea"/>
              </a:rPr>
              <a:t>&lt;</a:t>
            </a:r>
            <a:r>
              <a:rPr lang="ko-KR" altLang="en-US" sz="1400" dirty="0">
                <a:solidFill>
                  <a:srgbClr val="C00000"/>
                </a:solidFill>
                <a:latin typeface="+mn-ea"/>
              </a:rPr>
              <a:t>운명의 힘</a:t>
            </a:r>
            <a:r>
              <a:rPr lang="en-US" altLang="ko-KR" sz="1400" dirty="0">
                <a:solidFill>
                  <a:srgbClr val="C00000"/>
                </a:solidFill>
                <a:latin typeface="+mn-ea"/>
              </a:rPr>
              <a:t>&gt;</a:t>
            </a:r>
            <a:endParaRPr lang="ko-KR" altLang="en-US" sz="14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EDA1F-BA86-9B67-A55B-F46FD00205A9}"/>
              </a:ext>
            </a:extLst>
          </p:cNvPr>
          <p:cNvSpPr txBox="1"/>
          <p:nvPr/>
        </p:nvSpPr>
        <p:spPr>
          <a:xfrm>
            <a:off x="4290060" y="2311972"/>
            <a:ext cx="6408420" cy="3336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베토벤 교향곡 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5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번 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1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악장의 모티브 첫 부분부터 약 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5~8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초 재생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, </a:t>
            </a:r>
            <a:r>
              <a:rPr lang="ko-KR" altLang="en-US" sz="1200" dirty="0" err="1">
                <a:solidFill>
                  <a:srgbClr val="C00000"/>
                </a:solidFill>
                <a:latin typeface="+mn-ea"/>
              </a:rPr>
              <a:t>페이드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 아웃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F818A806-87B8-7447-4084-83130A152C54}"/>
              </a:ext>
            </a:extLst>
          </p:cNvPr>
          <p:cNvSpPr/>
          <p:nvPr/>
        </p:nvSpPr>
        <p:spPr>
          <a:xfrm>
            <a:off x="2743200" y="2333049"/>
            <a:ext cx="1379220" cy="291462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>
                <a:solidFill>
                  <a:srgbClr val="C00000"/>
                </a:solidFill>
              </a:rPr>
              <a:t>오프닝 음악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3E6BA4-C149-F172-75F7-08843E27D9A8}"/>
              </a:ext>
            </a:extLst>
          </p:cNvPr>
          <p:cNvSpPr txBox="1"/>
          <p:nvPr/>
        </p:nvSpPr>
        <p:spPr>
          <a:xfrm>
            <a:off x="4290060" y="2829477"/>
            <a:ext cx="7170420" cy="3336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i="1" dirty="0">
                <a:solidFill>
                  <a:srgbClr val="C00000"/>
                </a:solidFill>
                <a:latin typeface="+mn-ea"/>
              </a:rPr>
              <a:t>(</a:t>
            </a:r>
            <a:r>
              <a:rPr lang="ko-KR" altLang="en-US" sz="1200" i="1" dirty="0">
                <a:solidFill>
                  <a:srgbClr val="C00000"/>
                </a:solidFill>
                <a:latin typeface="+mn-ea"/>
              </a:rPr>
              <a:t>활기차게</a:t>
            </a:r>
            <a:r>
              <a:rPr lang="en-US" altLang="ko-KR" sz="1200" i="1" dirty="0">
                <a:solidFill>
                  <a:srgbClr val="C00000"/>
                </a:solidFill>
                <a:latin typeface="+mn-ea"/>
              </a:rPr>
              <a:t>) 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여러분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안녕하세요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! 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클래식 음악으로 여러분의 하루를 밝히는 보이는 라디오 시간입니다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.</a:t>
            </a:r>
            <a:endParaRPr lang="ko-KR" altLang="en-US" sz="12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5E2516B7-EE93-F236-9E5E-4AA2EA07A9F0}"/>
              </a:ext>
            </a:extLst>
          </p:cNvPr>
          <p:cNvSpPr/>
          <p:nvPr/>
        </p:nvSpPr>
        <p:spPr>
          <a:xfrm>
            <a:off x="2743200" y="2850554"/>
            <a:ext cx="1379220" cy="291462"/>
          </a:xfrm>
          <a:prstGeom prst="roundRect">
            <a:avLst/>
          </a:prstGeom>
          <a:ln w="3175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C00000"/>
                </a:solidFill>
              </a:rPr>
              <a:t>진행자 </a:t>
            </a:r>
            <a:r>
              <a:rPr lang="en-US" altLang="ko-KR" sz="1200" dirty="0">
                <a:solidFill>
                  <a:srgbClr val="C00000"/>
                </a:solidFill>
              </a:rPr>
              <a:t>1</a:t>
            </a:r>
            <a:endParaRPr lang="ko-KR" altLang="en-US" sz="12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563AF5-A998-E9CB-358B-178360C5769D}"/>
              </a:ext>
            </a:extLst>
          </p:cNvPr>
          <p:cNvSpPr txBox="1"/>
          <p:nvPr/>
        </p:nvSpPr>
        <p:spPr>
          <a:xfrm>
            <a:off x="4293810" y="3309877"/>
            <a:ext cx="7170420" cy="3336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안녕하세요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! 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오늘은 특별히 ‘</a:t>
            </a:r>
            <a:r>
              <a:rPr lang="ko-KR" altLang="en-US" sz="1200" dirty="0" err="1">
                <a:solidFill>
                  <a:srgbClr val="C00000"/>
                </a:solidFill>
                <a:latin typeface="+mn-ea"/>
              </a:rPr>
              <a:t>공공누리’와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 ‘공유 </a:t>
            </a:r>
            <a:r>
              <a:rPr lang="ko-KR" altLang="en-US" sz="1200" dirty="0" err="1">
                <a:solidFill>
                  <a:srgbClr val="C00000"/>
                </a:solidFill>
                <a:latin typeface="+mn-ea"/>
              </a:rPr>
              <a:t>마당’을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 통해 만날 수 있는 저작물로 꾸며 봤어요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.</a:t>
            </a:r>
            <a:endParaRPr lang="ko-KR" altLang="en-US" sz="12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97BA0B7C-6553-1A0C-EB67-40227D959769}"/>
              </a:ext>
            </a:extLst>
          </p:cNvPr>
          <p:cNvSpPr/>
          <p:nvPr/>
        </p:nvSpPr>
        <p:spPr>
          <a:xfrm>
            <a:off x="2746950" y="3330954"/>
            <a:ext cx="1379220" cy="291462"/>
          </a:xfrm>
          <a:prstGeom prst="roundRect">
            <a:avLst/>
          </a:prstGeom>
          <a:ln w="3175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C00000"/>
                </a:solidFill>
              </a:rPr>
              <a:t>진행자 </a:t>
            </a:r>
            <a:r>
              <a:rPr lang="en-US" altLang="ko-KR" sz="1200" dirty="0">
                <a:solidFill>
                  <a:srgbClr val="C00000"/>
                </a:solidFill>
              </a:rPr>
              <a:t>2</a:t>
            </a:r>
            <a:endParaRPr lang="ko-KR" altLang="en-US" sz="12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2C03CD-BF9E-9ACF-B8DE-067E8D7D7A6E}"/>
              </a:ext>
            </a:extLst>
          </p:cNvPr>
          <p:cNvSpPr txBox="1"/>
          <p:nvPr/>
        </p:nvSpPr>
        <p:spPr>
          <a:xfrm>
            <a:off x="4290060" y="3727713"/>
            <a:ext cx="7170420" cy="6106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i="1" dirty="0">
                <a:solidFill>
                  <a:srgbClr val="C00000"/>
                </a:solidFill>
                <a:latin typeface="+mn-ea"/>
              </a:rPr>
              <a:t>(</a:t>
            </a:r>
            <a:r>
              <a:rPr lang="ko-KR" altLang="en-US" sz="1200" i="1" dirty="0">
                <a:solidFill>
                  <a:srgbClr val="C00000"/>
                </a:solidFill>
                <a:latin typeface="+mn-ea"/>
              </a:rPr>
              <a:t>평온하게</a:t>
            </a:r>
            <a:r>
              <a:rPr lang="en-US" altLang="ko-KR" sz="1200" i="1" dirty="0">
                <a:solidFill>
                  <a:srgbClr val="C00000"/>
                </a:solidFill>
                <a:latin typeface="+mn-ea"/>
              </a:rPr>
              <a:t>) 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오늘은 클래식 음악의 전설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베토벤의 작품으로 시작하겠습니다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. 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바로 ‘운명 </a:t>
            </a:r>
            <a:r>
              <a:rPr lang="ko-KR" altLang="en-US" sz="1200" dirty="0" err="1">
                <a:solidFill>
                  <a:srgbClr val="C00000"/>
                </a:solidFill>
                <a:latin typeface="+mn-ea"/>
              </a:rPr>
              <a:t>교향곡’이라고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 불리는 교향곡 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5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번 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1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악장입니다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.</a:t>
            </a:r>
            <a:endParaRPr lang="ko-KR" altLang="en-US" sz="12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85E4BF2B-D271-432A-075D-CB9271396113}"/>
              </a:ext>
            </a:extLst>
          </p:cNvPr>
          <p:cNvSpPr/>
          <p:nvPr/>
        </p:nvSpPr>
        <p:spPr>
          <a:xfrm>
            <a:off x="2743200" y="3790276"/>
            <a:ext cx="1379220" cy="291462"/>
          </a:xfrm>
          <a:prstGeom prst="roundRect">
            <a:avLst/>
          </a:prstGeom>
          <a:ln w="3175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C00000"/>
                </a:solidFill>
              </a:rPr>
              <a:t>진행자 </a:t>
            </a:r>
            <a:r>
              <a:rPr lang="en-US" altLang="ko-KR" sz="1200" dirty="0">
                <a:solidFill>
                  <a:srgbClr val="C00000"/>
                </a:solidFill>
              </a:rPr>
              <a:t>3</a:t>
            </a:r>
            <a:endParaRPr lang="ko-KR" altLang="en-US" sz="1200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AF60C4-AB63-F9F7-7D72-CE2CCA4E65D3}"/>
              </a:ext>
            </a:extLst>
          </p:cNvPr>
          <p:cNvSpPr txBox="1"/>
          <p:nvPr/>
        </p:nvSpPr>
        <p:spPr>
          <a:xfrm>
            <a:off x="7378784" y="4295956"/>
            <a:ext cx="25146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.</a:t>
            </a:r>
          </a:p>
          <a:p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.</a:t>
            </a:r>
          </a:p>
          <a:p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474A46-0E83-ADC3-EB02-CF750A33C3F4}"/>
              </a:ext>
            </a:extLst>
          </p:cNvPr>
          <p:cNvSpPr txBox="1"/>
          <p:nvPr/>
        </p:nvSpPr>
        <p:spPr>
          <a:xfrm>
            <a:off x="4290060" y="5052004"/>
            <a:ext cx="6408420" cy="3336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베토벤 교향곡 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1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악장의 하이라이트 모티브를 약 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20</a:t>
            </a:r>
            <a:r>
              <a:rPr lang="ko-KR" altLang="en-US" sz="1200" dirty="0">
                <a:solidFill>
                  <a:srgbClr val="C00000"/>
                </a:solidFill>
                <a:latin typeface="+mn-ea"/>
              </a:rPr>
              <a:t>초 재생한다</a:t>
            </a:r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.</a:t>
            </a:r>
            <a:endParaRPr lang="ko-KR" altLang="en-US" sz="12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7BCFAD5F-D068-FEAF-AD3E-0BEF30B4D188}"/>
              </a:ext>
            </a:extLst>
          </p:cNvPr>
          <p:cNvSpPr/>
          <p:nvPr/>
        </p:nvSpPr>
        <p:spPr>
          <a:xfrm>
            <a:off x="2743200" y="5073081"/>
            <a:ext cx="1379220" cy="291462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rgbClr val="C00000"/>
                </a:solidFill>
              </a:rPr>
              <a:t>중간 음악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B2C16B-1C7B-BC6F-5A02-B1E283E74090}"/>
              </a:ext>
            </a:extLst>
          </p:cNvPr>
          <p:cNvSpPr txBox="1"/>
          <p:nvPr/>
        </p:nvSpPr>
        <p:spPr>
          <a:xfrm>
            <a:off x="7368540" y="5385134"/>
            <a:ext cx="25146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.</a:t>
            </a:r>
          </a:p>
          <a:p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.</a:t>
            </a:r>
          </a:p>
          <a:p>
            <a:r>
              <a:rPr lang="en-US" altLang="ko-KR" sz="1200" dirty="0">
                <a:solidFill>
                  <a:srgbClr val="C0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8747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/>
      <p:bldP spid="18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공공누리의 유형 알아보기</a:t>
            </a:r>
          </a:p>
        </p:txBody>
      </p:sp>
      <p:sp>
        <p:nvSpPr>
          <p:cNvPr id="2" name="화살표: 오각형 1">
            <a:hlinkClick r:id="rId3"/>
            <a:extLst>
              <a:ext uri="{FF2B5EF4-FFF2-40B4-BE49-F238E27FC236}">
                <a16:creationId xmlns:a16="http://schemas.microsoft.com/office/drawing/2014/main" id="{A59E3B00-AB6C-B6E7-7981-6D45D9B7A227}"/>
              </a:ext>
            </a:extLst>
          </p:cNvPr>
          <p:cNvSpPr/>
          <p:nvPr/>
        </p:nvSpPr>
        <p:spPr>
          <a:xfrm>
            <a:off x="9200689" y="360000"/>
            <a:ext cx="1094251" cy="653179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/>
              <a:t>공유마당 바로가기</a:t>
            </a:r>
            <a:endParaRPr lang="ko-KR" altLang="en-US" sz="1200" dirty="0"/>
          </a:p>
        </p:txBody>
      </p:sp>
      <p:sp>
        <p:nvSpPr>
          <p:cNvPr id="4" name="화살표: 오각형 3">
            <a:hlinkClick r:id="rId4"/>
            <a:extLst>
              <a:ext uri="{FF2B5EF4-FFF2-40B4-BE49-F238E27FC236}">
                <a16:creationId xmlns:a16="http://schemas.microsoft.com/office/drawing/2014/main" id="{53B993B4-CA98-5B57-6E05-31FA6D12B5DF}"/>
              </a:ext>
            </a:extLst>
          </p:cNvPr>
          <p:cNvSpPr/>
          <p:nvPr/>
        </p:nvSpPr>
        <p:spPr>
          <a:xfrm>
            <a:off x="10744874" y="360000"/>
            <a:ext cx="1094251" cy="653179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공공누리 바로가기</a:t>
            </a:r>
          </a:p>
        </p:txBody>
      </p:sp>
      <p:pic>
        <p:nvPicPr>
          <p:cNvPr id="20" name="그림 19" descr="텍스트, 폰트, 번호, 스크린샷이(가) 표시된 사진&#10;&#10;자동 생성된 설명">
            <a:extLst>
              <a:ext uri="{FF2B5EF4-FFF2-40B4-BE49-F238E27FC236}">
                <a16:creationId xmlns:a16="http://schemas.microsoft.com/office/drawing/2014/main" id="{1842A6C1-D6DA-7D2C-F303-C952ED1A3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603" y="1709070"/>
            <a:ext cx="1112334" cy="432000"/>
          </a:xfrm>
          <a:prstGeom prst="rect">
            <a:avLst/>
          </a:prstGeom>
        </p:spPr>
      </p:pic>
      <p:pic>
        <p:nvPicPr>
          <p:cNvPr id="22" name="그림 21" descr="텍스트, 폰트, 로고, 번호이(가) 표시된 사진&#10;&#10;자동 생성된 설명">
            <a:extLst>
              <a:ext uri="{FF2B5EF4-FFF2-40B4-BE49-F238E27FC236}">
                <a16:creationId xmlns:a16="http://schemas.microsoft.com/office/drawing/2014/main" id="{5207690E-6E15-3E1E-EEA9-9C8F0D0895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603" y="2896415"/>
            <a:ext cx="1099440" cy="432000"/>
          </a:xfrm>
          <a:prstGeom prst="rect">
            <a:avLst/>
          </a:prstGeom>
        </p:spPr>
      </p:pic>
      <p:pic>
        <p:nvPicPr>
          <p:cNvPr id="25" name="그림 24" descr="텍스트, 폰트, 플래시 메모리, 로고이(가) 표시된 사진&#10;&#10;자동 생성된 설명">
            <a:extLst>
              <a:ext uri="{FF2B5EF4-FFF2-40B4-BE49-F238E27FC236}">
                <a16:creationId xmlns:a16="http://schemas.microsoft.com/office/drawing/2014/main" id="{EA52AA3C-4AA3-C262-8C4B-4DDD47B9F4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9506" y="2908819"/>
            <a:ext cx="1359906" cy="432000"/>
          </a:xfrm>
          <a:prstGeom prst="rect">
            <a:avLst/>
          </a:prstGeom>
        </p:spPr>
      </p:pic>
      <p:pic>
        <p:nvPicPr>
          <p:cNvPr id="27" name="그림 26" descr="텍스트, 폰트, 플래시 메모리, 로고이(가) 표시된 사진&#10;&#10;자동 생성된 설명">
            <a:extLst>
              <a:ext uri="{FF2B5EF4-FFF2-40B4-BE49-F238E27FC236}">
                <a16:creationId xmlns:a16="http://schemas.microsoft.com/office/drawing/2014/main" id="{6E62D7C2-5401-5FCA-DD48-05DF75A92B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8603" y="4421709"/>
            <a:ext cx="1272001" cy="432000"/>
          </a:xfrm>
          <a:prstGeom prst="rect">
            <a:avLst/>
          </a:prstGeom>
        </p:spPr>
      </p:pic>
      <p:pic>
        <p:nvPicPr>
          <p:cNvPr id="29" name="그림 28" descr="텍스트, 폰트, 로고, 번호이(가) 표시된 사진&#10;&#10;자동 생성된 설명">
            <a:extLst>
              <a:ext uri="{FF2B5EF4-FFF2-40B4-BE49-F238E27FC236}">
                <a16:creationId xmlns:a16="http://schemas.microsoft.com/office/drawing/2014/main" id="{28517566-4C54-9BC0-C976-DB5FCB866B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9506" y="4417454"/>
            <a:ext cx="1529179" cy="432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9AA57E5-2D4D-53D8-9D00-22F23586A81A}"/>
              </a:ext>
            </a:extLst>
          </p:cNvPr>
          <p:cNvSpPr txBox="1"/>
          <p:nvPr/>
        </p:nvSpPr>
        <p:spPr>
          <a:xfrm>
            <a:off x="2632368" y="1738127"/>
            <a:ext cx="3463632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latin typeface="+mn-ea"/>
              </a:rPr>
              <a:t>저작권 보호 기간 만료 공공저작물 이용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8A5E1D-FCAC-995D-F98F-C11C05B5D43E}"/>
              </a:ext>
            </a:extLst>
          </p:cNvPr>
          <p:cNvSpPr txBox="1"/>
          <p:nvPr/>
        </p:nvSpPr>
        <p:spPr>
          <a:xfrm>
            <a:off x="2666274" y="2921731"/>
            <a:ext cx="2165911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latin typeface="+mn-ea"/>
              </a:rPr>
              <a:t>제</a:t>
            </a:r>
            <a:r>
              <a:rPr lang="en-US" altLang="ko-KR" sz="1400" b="1" dirty="0">
                <a:latin typeface="+mn-ea"/>
              </a:rPr>
              <a:t>1</a:t>
            </a:r>
            <a:r>
              <a:rPr lang="ko-KR" altLang="en-US" sz="1400" b="1" dirty="0">
                <a:latin typeface="+mn-ea"/>
              </a:rPr>
              <a:t>유형</a:t>
            </a:r>
            <a:r>
              <a:rPr lang="en-US" altLang="ko-KR" sz="1400" b="1" dirty="0">
                <a:latin typeface="+mn-ea"/>
              </a:rPr>
              <a:t>(</a:t>
            </a:r>
            <a:r>
              <a:rPr lang="ko-KR" altLang="en-US" sz="1400" b="1" dirty="0">
                <a:latin typeface="+mn-ea"/>
              </a:rPr>
              <a:t>출처 표시</a:t>
            </a:r>
            <a:r>
              <a:rPr lang="en-US" altLang="ko-KR" sz="1400" b="1" dirty="0">
                <a:latin typeface="+mn-ea"/>
              </a:rPr>
              <a:t>)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1AD3E7-FB40-8994-E2B0-93E86CAE81BA}"/>
              </a:ext>
            </a:extLst>
          </p:cNvPr>
          <p:cNvSpPr txBox="1"/>
          <p:nvPr/>
        </p:nvSpPr>
        <p:spPr>
          <a:xfrm>
            <a:off x="7766303" y="2906144"/>
            <a:ext cx="3463632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latin typeface="+mn-ea"/>
              </a:rPr>
              <a:t>제</a:t>
            </a:r>
            <a:r>
              <a:rPr lang="en-US" altLang="ko-KR" sz="1400" b="1" dirty="0">
                <a:latin typeface="+mn-ea"/>
              </a:rPr>
              <a:t>2</a:t>
            </a:r>
            <a:r>
              <a:rPr lang="ko-KR" altLang="en-US" sz="1400" b="1" dirty="0">
                <a:latin typeface="+mn-ea"/>
              </a:rPr>
              <a:t>유형</a:t>
            </a:r>
            <a:r>
              <a:rPr lang="en-US" altLang="ko-KR" sz="1400" b="1" dirty="0">
                <a:latin typeface="+mn-ea"/>
              </a:rPr>
              <a:t>(</a:t>
            </a:r>
            <a:r>
              <a:rPr lang="ko-KR" altLang="en-US" sz="1400" b="1" dirty="0">
                <a:latin typeface="+mn-ea"/>
              </a:rPr>
              <a:t>출처 표시</a:t>
            </a:r>
            <a:r>
              <a:rPr lang="en-US" altLang="ko-KR" sz="1400" b="1" dirty="0">
                <a:latin typeface="+mn-ea"/>
              </a:rPr>
              <a:t>+</a:t>
            </a:r>
            <a:r>
              <a:rPr lang="ko-KR" altLang="en-US" sz="1400" b="1" dirty="0">
                <a:latin typeface="+mn-ea"/>
              </a:rPr>
              <a:t>상업적 이용 금지</a:t>
            </a:r>
            <a:r>
              <a:rPr lang="en-US" altLang="ko-KR" sz="1400" b="1" dirty="0">
                <a:latin typeface="+mn-ea"/>
              </a:rPr>
              <a:t>)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72EB80-6D7A-6711-1C48-7538B87F2664}"/>
              </a:ext>
            </a:extLst>
          </p:cNvPr>
          <p:cNvSpPr txBox="1"/>
          <p:nvPr/>
        </p:nvSpPr>
        <p:spPr>
          <a:xfrm>
            <a:off x="2750932" y="4445790"/>
            <a:ext cx="3413880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latin typeface="+mn-ea"/>
              </a:rPr>
              <a:t>제</a:t>
            </a:r>
            <a:r>
              <a:rPr lang="en-US" altLang="ko-KR" sz="1400" b="1" dirty="0">
                <a:latin typeface="+mn-ea"/>
              </a:rPr>
              <a:t>3</a:t>
            </a:r>
            <a:r>
              <a:rPr lang="ko-KR" altLang="en-US" sz="1400" b="1" dirty="0">
                <a:latin typeface="+mn-ea"/>
              </a:rPr>
              <a:t>유형</a:t>
            </a:r>
            <a:r>
              <a:rPr lang="en-US" altLang="ko-KR" sz="1400" b="1" dirty="0">
                <a:latin typeface="+mn-ea"/>
              </a:rPr>
              <a:t>(</a:t>
            </a:r>
            <a:r>
              <a:rPr lang="ko-KR" altLang="en-US" sz="1400" b="1" dirty="0">
                <a:latin typeface="+mn-ea"/>
              </a:rPr>
              <a:t>출처 표시</a:t>
            </a:r>
            <a:r>
              <a:rPr lang="en-US" altLang="ko-KR" sz="1400" b="1" dirty="0">
                <a:latin typeface="+mn-ea"/>
              </a:rPr>
              <a:t>+</a:t>
            </a:r>
            <a:r>
              <a:rPr lang="ko-KR" altLang="en-US" sz="1400" b="1" dirty="0">
                <a:latin typeface="+mn-ea"/>
              </a:rPr>
              <a:t>변경 금지</a:t>
            </a:r>
            <a:r>
              <a:rPr lang="en-US" altLang="ko-KR" sz="1400" b="1" dirty="0">
                <a:latin typeface="+mn-ea"/>
              </a:rPr>
              <a:t>)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A63E9F-C230-4F44-EB93-FB9CE1EE17CC}"/>
              </a:ext>
            </a:extLst>
          </p:cNvPr>
          <p:cNvSpPr txBox="1"/>
          <p:nvPr/>
        </p:nvSpPr>
        <p:spPr>
          <a:xfrm>
            <a:off x="7771606" y="4446804"/>
            <a:ext cx="4511160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latin typeface="+mn-ea"/>
              </a:rPr>
              <a:t>제</a:t>
            </a:r>
            <a:r>
              <a:rPr lang="en-US" altLang="ko-KR" sz="1400" b="1" dirty="0">
                <a:latin typeface="+mn-ea"/>
              </a:rPr>
              <a:t>4</a:t>
            </a:r>
            <a:r>
              <a:rPr lang="ko-KR" altLang="en-US" sz="1400" b="1" dirty="0">
                <a:latin typeface="+mn-ea"/>
              </a:rPr>
              <a:t>유형</a:t>
            </a:r>
            <a:r>
              <a:rPr lang="en-US" altLang="ko-KR" sz="1400" b="1" dirty="0">
                <a:latin typeface="+mn-ea"/>
              </a:rPr>
              <a:t>(</a:t>
            </a:r>
            <a:r>
              <a:rPr lang="ko-KR" altLang="en-US" sz="1400" b="1" dirty="0">
                <a:latin typeface="+mn-ea"/>
              </a:rPr>
              <a:t>출처 표시</a:t>
            </a:r>
            <a:r>
              <a:rPr lang="en-US" altLang="ko-KR" sz="1400" b="1" dirty="0">
                <a:latin typeface="+mn-ea"/>
              </a:rPr>
              <a:t>+</a:t>
            </a:r>
            <a:r>
              <a:rPr lang="ko-KR" altLang="en-US" sz="1400" b="1" dirty="0">
                <a:latin typeface="+mn-ea"/>
              </a:rPr>
              <a:t>상업적 이용 금지</a:t>
            </a:r>
            <a:r>
              <a:rPr lang="en-US" altLang="ko-KR" sz="1400" b="1" dirty="0">
                <a:latin typeface="+mn-ea"/>
              </a:rPr>
              <a:t>+</a:t>
            </a:r>
            <a:r>
              <a:rPr lang="ko-KR" altLang="en-US" sz="1400" b="1" dirty="0">
                <a:latin typeface="+mn-ea"/>
              </a:rPr>
              <a:t>변경 금지</a:t>
            </a:r>
            <a:r>
              <a:rPr lang="en-US" altLang="ko-KR" sz="1400" b="1" dirty="0">
                <a:latin typeface="+mn-ea"/>
              </a:rPr>
              <a:t>)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DD4B37-EB7B-1F6E-9E77-B8564BFF9B8E}"/>
              </a:ext>
            </a:extLst>
          </p:cNvPr>
          <p:cNvSpPr txBox="1"/>
          <p:nvPr/>
        </p:nvSpPr>
        <p:spPr>
          <a:xfrm>
            <a:off x="2512174" y="3264735"/>
            <a:ext cx="3463632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변형 등 </a:t>
            </a:r>
            <a:r>
              <a:rPr lang="en-US" altLang="ko-KR" sz="1400" dirty="0">
                <a:latin typeface="+mn-ea"/>
              </a:rPr>
              <a:t>2</a:t>
            </a:r>
            <a:r>
              <a:rPr lang="ko-KR" altLang="en-US" sz="1400" dirty="0">
                <a:latin typeface="+mn-ea"/>
              </a:rPr>
              <a:t>차적 저작물 작성이 가능하다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46CFC7-863F-2E00-9C5F-78B098A305EA}"/>
              </a:ext>
            </a:extLst>
          </p:cNvPr>
          <p:cNvSpPr txBox="1"/>
          <p:nvPr/>
        </p:nvSpPr>
        <p:spPr>
          <a:xfrm>
            <a:off x="7612203" y="3265268"/>
            <a:ext cx="4108880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비상업적으로 이용이 가능하다</a:t>
            </a:r>
            <a:r>
              <a:rPr lang="en-US" altLang="ko-KR" sz="140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변형 등 </a:t>
            </a:r>
            <a:r>
              <a:rPr lang="en-US" altLang="ko-KR" sz="1400" dirty="0">
                <a:latin typeface="+mn-ea"/>
              </a:rPr>
              <a:t>2</a:t>
            </a:r>
            <a:r>
              <a:rPr lang="ko-KR" altLang="en-US" sz="1400" dirty="0">
                <a:latin typeface="+mn-ea"/>
              </a:rPr>
              <a:t>차적 저작물 작성이 가능하다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8233A5-D823-5119-7970-0EE939948242}"/>
              </a:ext>
            </a:extLst>
          </p:cNvPr>
          <p:cNvSpPr txBox="1"/>
          <p:nvPr/>
        </p:nvSpPr>
        <p:spPr>
          <a:xfrm>
            <a:off x="2644372" y="4799393"/>
            <a:ext cx="4108880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상업</a:t>
            </a:r>
            <a:r>
              <a:rPr lang="en-US" altLang="ko-KR" sz="1400" dirty="0">
                <a:latin typeface="+mn-ea"/>
              </a:rPr>
              <a:t>·</a:t>
            </a:r>
            <a:r>
              <a:rPr lang="ko-KR" altLang="en-US" sz="1400" dirty="0">
                <a:latin typeface="+mn-ea"/>
              </a:rPr>
              <a:t>비상업적 이용이 가능하다</a:t>
            </a:r>
            <a:r>
              <a:rPr lang="en-US" altLang="ko-KR" sz="140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변형 등 </a:t>
            </a:r>
            <a:r>
              <a:rPr lang="en-US" altLang="ko-KR" sz="1400" dirty="0">
                <a:latin typeface="+mn-ea"/>
              </a:rPr>
              <a:t>2</a:t>
            </a:r>
            <a:r>
              <a:rPr lang="ko-KR" altLang="en-US" sz="1400" dirty="0">
                <a:latin typeface="+mn-ea"/>
              </a:rPr>
              <a:t>차적 저작물 작성이 불가하다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C609D4-FED7-0046-1B3F-C8643198F1CD}"/>
              </a:ext>
            </a:extLst>
          </p:cNvPr>
          <p:cNvSpPr txBox="1"/>
          <p:nvPr/>
        </p:nvSpPr>
        <p:spPr>
          <a:xfrm>
            <a:off x="7612203" y="4799393"/>
            <a:ext cx="4108880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비상업적 이용 가능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- </a:t>
            </a:r>
            <a:r>
              <a:rPr lang="ko-KR" altLang="en-US" sz="1400" dirty="0">
                <a:latin typeface="+mn-ea"/>
              </a:rPr>
              <a:t>변형 등 </a:t>
            </a:r>
            <a:r>
              <a:rPr lang="en-US" altLang="ko-KR" sz="1400" dirty="0">
                <a:latin typeface="+mn-ea"/>
              </a:rPr>
              <a:t>2</a:t>
            </a:r>
            <a:r>
              <a:rPr lang="ko-KR" altLang="en-US" sz="1400" dirty="0">
                <a:latin typeface="+mn-ea"/>
              </a:rPr>
              <a:t>차적 저작물 작성이 불가하다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802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3365</TotalTime>
  <Words>386</Words>
  <Application>Microsoft Office PowerPoint</Application>
  <PresentationFormat>와이드스크린</PresentationFormat>
  <Paragraphs>93</Paragraphs>
  <Slides>9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Spoqa Han Sans Neo</vt:lpstr>
      <vt:lpstr>NanumGothicExtraBold</vt:lpstr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전진우</dc:creator>
  <cp:lastModifiedBy>황근식</cp:lastModifiedBy>
  <cp:revision>174</cp:revision>
  <dcterms:created xsi:type="dcterms:W3CDTF">2024-07-03T01:17:18Z</dcterms:created>
  <dcterms:modified xsi:type="dcterms:W3CDTF">2025-04-08T08:05:20Z</dcterms:modified>
</cp:coreProperties>
</file>