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39" r:id="rId6"/>
    <p:sldId id="304" r:id="rId7"/>
    <p:sldId id="522" r:id="rId8"/>
    <p:sldId id="511" r:id="rId9"/>
    <p:sldId id="525" r:id="rId10"/>
    <p:sldId id="512" r:id="rId11"/>
    <p:sldId id="350" r:id="rId12"/>
    <p:sldId id="295" r:id="rId13"/>
  </p:sldIdLst>
  <p:sldSz cx="12192000" cy="6858000"/>
  <p:notesSz cx="6858000" cy="9144000"/>
  <p:embeddedFontLst>
    <p:embeddedFont>
      <p:font typeface="NanumGothic" panose="020D0604000000000000" pitchFamily="50" charset="-127"/>
      <p:regular r:id="rId16"/>
      <p:bold r:id="rId17"/>
    </p:embeddedFont>
    <p:embeddedFont>
      <p:font typeface="NanumGothic" panose="020D0604000000000000" pitchFamily="50" charset="-127"/>
      <p:regular r:id="rId16"/>
      <p:bold r:id="rId17"/>
    </p:embeddedFont>
    <p:embeddedFont>
      <p:font typeface="NanumGothicExtraBold" panose="020D0904000000000000" pitchFamily="50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8" y="3375863"/>
            <a:ext cx="6720804" cy="792000"/>
          </a:xfrm>
        </p:spPr>
        <p:txBody>
          <a:bodyPr/>
          <a:lstStyle/>
          <a:p>
            <a:r>
              <a:rPr lang="ko-KR" altLang="en-US" dirty="0"/>
              <a:t>우리 반 음악 방송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194165" y="1243229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음악 소개하기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158670" y="1929193"/>
            <a:ext cx="809854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음악을 이야기한다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05C4206-5BBA-4A88-C2F5-0A4CDE48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73" y="2520542"/>
            <a:ext cx="3752327" cy="403902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74C0937-FD5B-8808-3307-913596D0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01" y="4929396"/>
            <a:ext cx="4791744" cy="1743318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763B8F5-C4AB-49FC-2D42-C99E507A83D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5832BE07-0D5F-0DCE-EA33-B54574085766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9829DF4E-CF1B-6266-F8F1-AA6EB88AE62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9855" y="2652812"/>
            <a:ext cx="859229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생활 속에서 친숙한 음악을 소개하며 음악을 즐길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생활 속에서 음악을 즐긴 경험을 친구들과 이야기 나누기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864041" y="109757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생활 속에서 음악을 즐긴 경험을 생각하고 정리하기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B84A7C9-FCF9-CA4D-8DAC-A69D7F5E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03" y="1829458"/>
            <a:ext cx="10326541" cy="4896533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22CB434-A0E8-CB7A-2AE7-77D441FA89F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56B40F0-7C0A-656C-52A4-4135FF83D03E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8331229-8ED3-EEB6-06A1-808DA752BE4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B6AC9-92B6-CF18-F198-34F6EB1EB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B35CD1D-FC81-6E29-C985-619D8F6B8C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91B5108-4A93-6780-6D75-BAC2DCB79D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335" y="281385"/>
            <a:ext cx="817518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내가 좋아하는 음악 조사하기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DAC2AB-FE54-77B5-C032-EC22EE6A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3" y="2061190"/>
            <a:ext cx="11262982" cy="3621482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F552AD6-767B-E6A8-C731-4A3957C4303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AD5C818E-DCBE-E2B5-90EF-1642D587AB7B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79D03D67-040E-DA36-B3E6-C1C5A60FDF3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8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E5FDF-D094-8640-C957-9B6DBFB1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554556C-E0A6-36B9-CAA7-D9CFFA20CC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C93C706-3C64-1B2F-F381-407B6D983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0752" y="201938"/>
            <a:ext cx="817518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내가 조사한 자료를 바탕으로 </a:t>
            </a:r>
            <a:r>
              <a:rPr kumimoji="1" lang="ko-KR" altLang="en-US" dirty="0" err="1"/>
              <a:t>소개글을</a:t>
            </a:r>
            <a:r>
              <a:rPr kumimoji="1" lang="ko-KR" altLang="en-US" dirty="0"/>
              <a:t> 써서 우리 반 음악 방송에서 발표하기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FF9ABE-5047-256B-4A9B-77891F24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69" y="1620298"/>
            <a:ext cx="10136015" cy="3829584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BB4278E-0156-4239-CC78-0B7C5D641FD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F356233-E3A0-45F1-1038-AD868D3FA1B5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FFEC8262-2E81-9981-4C23-8DA7BF0A0996}"/>
              </a:ext>
            </a:extLst>
          </p:cNvPr>
          <p:cNvSpPr txBox="1">
            <a:spLocks/>
          </p:cNvSpPr>
          <p:nvPr/>
        </p:nvSpPr>
        <p:spPr>
          <a:xfrm>
            <a:off x="1818175" y="62022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8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7863-83F8-0659-1E46-D08CEBD1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DBB9879-F723-918F-22FB-CF27F68900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6BB6A0F-F86A-6EBD-2607-02D2035B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45" y="205159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우리 반 음악 방송에서 들었던 음악 중에서 다시 찾아 듣고 싶은 음악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06D3803-F21B-F43E-1820-AB2FF895BE13}"/>
              </a:ext>
            </a:extLst>
          </p:cNvPr>
          <p:cNvSpPr txBox="1">
            <a:spLocks/>
          </p:cNvSpPr>
          <p:nvPr/>
        </p:nvSpPr>
        <p:spPr>
          <a:xfrm>
            <a:off x="881615" y="1014427"/>
            <a:ext cx="10575687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친구들이 소개한 음악 중에서 인상적이거나 감동적이었던 음악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84BD1D9-9F58-769F-52C0-3E26D610F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8" y="1874605"/>
            <a:ext cx="4067743" cy="4658375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26EE174-A86A-7B25-4052-7FF6705456D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6507F76-89DF-E32A-73AD-C2CAB10A19B3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2292203-5394-583C-663E-2F626052FC0C}"/>
              </a:ext>
            </a:extLst>
          </p:cNvPr>
          <p:cNvSpPr txBox="1">
            <a:spLocks/>
          </p:cNvSpPr>
          <p:nvPr/>
        </p:nvSpPr>
        <p:spPr>
          <a:xfrm>
            <a:off x="2014117" y="60716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6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492992E-4F60-D088-888F-3FC5C2593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68" y="2695035"/>
            <a:ext cx="9746864" cy="2094367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93ABA4B-9631-4752-85F5-751937455F2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244B090-E175-1EF3-A52B-455BFC6AF065}"/>
              </a:ext>
            </a:extLst>
          </p:cNvPr>
          <p:cNvSpPr txBox="1">
            <a:spLocks/>
          </p:cNvSpPr>
          <p:nvPr/>
        </p:nvSpPr>
        <p:spPr>
          <a:xfrm>
            <a:off x="10528994" y="533384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 방송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8C2FF59-529A-9DD2-1B9D-13A194769BC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244</Words>
  <Application>Microsoft Office PowerPoint</Application>
  <PresentationFormat>와이드스크린</PresentationFormat>
  <Paragraphs>44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NanumGothicExtraBold</vt:lpstr>
      <vt:lpstr>맑은 고딕</vt:lpstr>
      <vt:lpstr>NanumGothic</vt:lpstr>
      <vt:lpstr>Arial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185</cp:revision>
  <dcterms:created xsi:type="dcterms:W3CDTF">2024-07-03T01:17:18Z</dcterms:created>
  <dcterms:modified xsi:type="dcterms:W3CDTF">2025-02-27T06:48:51Z</dcterms:modified>
</cp:coreProperties>
</file>