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14" r:id="rId7"/>
    <p:sldId id="299" r:id="rId8"/>
    <p:sldId id="318" r:id="rId9"/>
    <p:sldId id="317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4"/>
            <p14:sldId id="299"/>
            <p14:sldId id="318"/>
            <p14:sldId id="31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7" autoAdjust="0"/>
    <p:restoredTop sz="94145" autoAdjust="0"/>
  </p:normalViewPr>
  <p:slideViewPr>
    <p:cSldViewPr snapToGrid="0" showGuides="1">
      <p:cViewPr varScale="1">
        <p:scale>
          <a:sx n="117" d="100"/>
          <a:sy n="117" d="100"/>
        </p:scale>
        <p:origin x="132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사철가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36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33537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노랫말의 뜻을 이해하며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175584" y="691874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175585" y="1607770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5" name="1단원_교과서_36쪽_QR20_1.사철가(노래)">
            <a:hlinkClick r:id="" action="ppaction://media"/>
            <a:extLst>
              <a:ext uri="{FF2B5EF4-FFF2-40B4-BE49-F238E27FC236}">
                <a16:creationId xmlns:a16="http://schemas.microsoft.com/office/drawing/2014/main" id="{99BFF670-2FF4-534D-6D03-AE2B77E1D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4033" y="360000"/>
            <a:ext cx="406400" cy="406400"/>
          </a:xfrm>
          <a:prstGeom prst="rect">
            <a:avLst/>
          </a:prstGeom>
        </p:spPr>
      </p:pic>
      <p:pic>
        <p:nvPicPr>
          <p:cNvPr id="36" name="1단원_교과서_36쪽_QR20_2.사철가(반주)">
            <a:hlinkClick r:id="" action="ppaction://media"/>
            <a:extLst>
              <a:ext uri="{FF2B5EF4-FFF2-40B4-BE49-F238E27FC236}">
                <a16:creationId xmlns:a16="http://schemas.microsoft.com/office/drawing/2014/main" id="{83FFDA72-A047-8953-21D6-6B489AB292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9445" y="1291049"/>
            <a:ext cx="406400" cy="406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C1C327A-132B-7488-CE29-C014CA78B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417" y="563831"/>
            <a:ext cx="5860780" cy="562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AC2005E-FD92-7218-FF72-50ED70118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1158785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단모리장단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단가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2D6C04B-DC6D-C5E0-20EB-DF341F6E6A71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종류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177A5DE-6EFA-9337-A9B8-8B4D49DA5825}"/>
              </a:ext>
            </a:extLst>
          </p:cNvPr>
          <p:cNvSpPr txBox="1">
            <a:spLocks/>
          </p:cNvSpPr>
          <p:nvPr/>
        </p:nvSpPr>
        <p:spPr>
          <a:xfrm>
            <a:off x="2708909" y="2253368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사철가’는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계절의 변화에 따른 세월의 흐름과 인생의 늙어감을 노래한 단가이다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다른 이름으로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이산저산’이라고도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하는데 노랫말의 시작이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이산저산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꽃이 피니 분명코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봄이로구나’라는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노랫말로 시작하기 때문이다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단가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177A5DE-6EFA-9337-A9B8-8B4D49DA5825}"/>
              </a:ext>
            </a:extLst>
          </p:cNvPr>
          <p:cNvSpPr txBox="1">
            <a:spLocks/>
          </p:cNvSpPr>
          <p:nvPr/>
        </p:nvSpPr>
        <p:spPr>
          <a:xfrm>
            <a:off x="2953837" y="1502229"/>
            <a:ext cx="8416292" cy="309426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판소리를 부르기에 앞서 소리꾼이 좌중의 분위기를 바꾸어 청중의 이목을 집중시키고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자신의 목도 풀어볼 겸 하여 부르는 짧은 노래로 예전에는 허두가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虛頭歌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또는 영산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靈山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이라 부르기도 하였다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판소리가 극적인 노래인 데 비하여 단가는 주로 서정적인 노래이다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중국의 고사를 풀어 노래하거나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중국이나 우리나라의 명승지를 유람하는 내용이 많고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때로는 삶의 무상함을 노래하는 것도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BC0B26E-90DE-43F9-0DE3-6860B7ED667D}"/>
              </a:ext>
            </a:extLst>
          </p:cNvPr>
          <p:cNvSpPr/>
          <p:nvPr/>
        </p:nvSpPr>
        <p:spPr>
          <a:xfrm>
            <a:off x="1273629" y="1502229"/>
            <a:ext cx="1216478" cy="449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단가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F79CE36-BCDC-E1FC-8FC1-FDD589763B97}"/>
              </a:ext>
            </a:extLst>
          </p:cNvPr>
          <p:cNvSpPr/>
          <p:nvPr/>
        </p:nvSpPr>
        <p:spPr>
          <a:xfrm>
            <a:off x="3380014" y="4653643"/>
            <a:ext cx="1730829" cy="3102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단가의 종류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F6E4C4E-7044-290A-1909-8D54C0B47AB0}"/>
              </a:ext>
            </a:extLst>
          </p:cNvPr>
          <p:cNvSpPr txBox="1">
            <a:spLocks/>
          </p:cNvSpPr>
          <p:nvPr/>
        </p:nvSpPr>
        <p:spPr>
          <a:xfrm>
            <a:off x="5343252" y="4596493"/>
            <a:ext cx="4037512" cy="424543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사철가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만고강산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죽장망혜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강상풍월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등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352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09D04-83B2-ED16-1C84-0693C489A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3C78DA-9B2E-A87D-83C2-9A9FEF2513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노랫말의 뜻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1FADFC-4E53-F0F8-C32C-80EEADEE41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8B9DB79-7F10-999A-566B-06599B8DA109}"/>
              </a:ext>
            </a:extLst>
          </p:cNvPr>
          <p:cNvSpPr txBox="1">
            <a:spLocks/>
          </p:cNvSpPr>
          <p:nvPr/>
        </p:nvSpPr>
        <p:spPr>
          <a:xfrm>
            <a:off x="998096" y="1131889"/>
            <a:ext cx="10849775" cy="94211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2000" b="0" i="1" dirty="0">
                <a:solidFill>
                  <a:schemeClr val="tx1"/>
                </a:solidFill>
                <a:latin typeface="+mn-ea"/>
                <a:ea typeface="+mn-ea"/>
              </a:rPr>
              <a:t>사계절의 변화</a:t>
            </a:r>
            <a:r>
              <a:rPr kumimoji="1" lang="en-US" altLang="ko-KR" sz="2000" b="0" i="1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i="1" dirty="0">
                <a:solidFill>
                  <a:schemeClr val="tx1"/>
                </a:solidFill>
                <a:latin typeface="+mn-ea"/>
                <a:ea typeface="+mn-ea"/>
              </a:rPr>
              <a:t>인생무상 등 가사에서 의미하는 바에 대한 내용을 </a:t>
            </a:r>
            <a:endParaRPr kumimoji="1" lang="en-US" altLang="ko-KR" sz="2000" b="0" i="1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2000" b="0" i="1" dirty="0">
                <a:solidFill>
                  <a:schemeClr val="tx1"/>
                </a:solidFill>
                <a:latin typeface="+mn-ea"/>
                <a:ea typeface="+mn-ea"/>
              </a:rPr>
              <a:t>본인의 입장에서 각자의 생각을 이야기해 보자</a:t>
            </a:r>
            <a:r>
              <a:rPr kumimoji="1" lang="en-US" altLang="ko-KR" sz="2000" b="0" i="1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22CDA63-F5F9-8198-DD2E-B73A7AADA823}"/>
              </a:ext>
            </a:extLst>
          </p:cNvPr>
          <p:cNvSpPr/>
          <p:nvPr/>
        </p:nvSpPr>
        <p:spPr>
          <a:xfrm>
            <a:off x="2514599" y="3375073"/>
            <a:ext cx="628650" cy="62865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예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DFC6004-BBA2-DE52-732C-B53B70CB9156}"/>
              </a:ext>
            </a:extLst>
          </p:cNvPr>
          <p:cNvSpPr txBox="1">
            <a:spLocks/>
          </p:cNvSpPr>
          <p:nvPr/>
        </p:nvSpPr>
        <p:spPr>
          <a:xfrm>
            <a:off x="3633108" y="3459186"/>
            <a:ext cx="7298871" cy="94211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어느 누구도 다시 청춘으로 돌아갈 수 없고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극복할 수 없는 늙음과 죽음에 대해 현재의 삶을 즐기자고 노래하고 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83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3945</TotalTime>
  <Words>198</Words>
  <Application>Microsoft Office PowerPoint</Application>
  <PresentationFormat>와이드스크린</PresentationFormat>
  <Paragraphs>36</Paragraphs>
  <Slides>7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맑은 고딕</vt:lpstr>
      <vt:lpstr>나눔고딕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170</cp:revision>
  <dcterms:created xsi:type="dcterms:W3CDTF">2024-07-03T01:17:18Z</dcterms:created>
  <dcterms:modified xsi:type="dcterms:W3CDTF">2025-04-28T08:33:27Z</dcterms:modified>
</cp:coreProperties>
</file>