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84" r:id="rId8"/>
    <p:sldId id="377" r:id="rId9"/>
    <p:sldId id="379" r:id="rId10"/>
    <p:sldId id="385" r:id="rId11"/>
    <p:sldId id="381" r:id="rId12"/>
    <p:sldId id="382" r:id="rId13"/>
    <p:sldId id="383" r:id="rId14"/>
    <p:sldId id="372" r:id="rId15"/>
    <p:sldId id="376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1.png"/><Relationship Id="rId5" Type="http://schemas.microsoft.com/office/2007/relationships/media" Target="../media/media6.mp3"/><Relationship Id="rId10" Type="http://schemas.openxmlformats.org/officeDocument/2006/relationships/image" Target="../media/image15.png"/><Relationship Id="rId4" Type="http://schemas.openxmlformats.org/officeDocument/2006/relationships/audio" Target="../media/media5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19.png"/><Relationship Id="rId4" Type="http://schemas.openxmlformats.org/officeDocument/2006/relationships/audio" Target="../media/media8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세계의 노래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6801-7CC8-90E5-AD65-86565A53D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DD715DF-0D92-189F-5BCC-B59A9EF5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9BFAECA2-4B71-AD0F-2531-836B8A66BC3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21F02019-0FE5-2630-7A2B-9D017BB311E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남아프리카 공화국의 문화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EB08B78-F152-E411-8BC2-4A63939C16F1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856EB1B-CC99-3FAE-E6DE-D7A9C820CF99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다양한 아프리카 국가의 노래를 우리말과 원어로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35C3BB6-3E20-5350-CB9F-F24655C11D2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A870C24-416E-82EE-D7E3-4F0A667F6F8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9B28EFB-FBB5-F3D9-4E11-3942331AA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76" y="1711327"/>
            <a:ext cx="3883217" cy="342587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B9163D9-CB75-8B3F-64D2-321D87675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07" y="1726419"/>
            <a:ext cx="6627906" cy="23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08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65D0E00-DD3C-C58D-D033-B4C9B3C98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박자의 리듬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68941"/>
            <a:ext cx="766597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악곡에 어울리는 리듬 반주를 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580BB038-3CCF-D111-5ACA-C3D68FBB4429}"/>
              </a:ext>
            </a:extLst>
          </p:cNvPr>
          <p:cNvSpPr txBox="1">
            <a:spLocks/>
          </p:cNvSpPr>
          <p:nvPr/>
        </p:nvSpPr>
        <p:spPr>
          <a:xfrm>
            <a:off x="9076007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A18CA75-C000-7C9E-4027-32191CC10395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311940D-CCEE-AF75-97E5-BF8563FAF4D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4A42851-01B0-374A-FFDE-62EC177E9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42" y="1649813"/>
            <a:ext cx="3915321" cy="53347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2C14E56-5DEF-EEFD-761D-54A419DD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908" y="1579133"/>
            <a:ext cx="3943900" cy="733527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D3DEE3D2-96EA-1630-F994-7B120F331EF9}"/>
              </a:ext>
            </a:extLst>
          </p:cNvPr>
          <p:cNvSpPr txBox="1">
            <a:spLocks/>
          </p:cNvSpPr>
          <p:nvPr/>
        </p:nvSpPr>
        <p:spPr>
          <a:xfrm>
            <a:off x="791999" y="293527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연주할 악기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6749D41-9697-F80F-954B-426C3D183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604" y="3589090"/>
            <a:ext cx="6801799" cy="1286054"/>
          </a:xfrm>
          <a:prstGeom prst="rect">
            <a:avLst/>
          </a:prstGeom>
        </p:spPr>
      </p:pic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B764B289-212C-6E64-18A6-1193C795A9AE}"/>
              </a:ext>
            </a:extLst>
          </p:cNvPr>
          <p:cNvSpPr txBox="1">
            <a:spLocks/>
          </p:cNvSpPr>
          <p:nvPr/>
        </p:nvSpPr>
        <p:spPr>
          <a:xfrm>
            <a:off x="791998" y="543411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 반주 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508F-9504-666F-D363-CB41CD463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E505BBE-FB12-E764-91B3-4698E2AC9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A138861-897D-3239-E165-7BE94C58D8C2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BDFA66C-6A94-F6EE-A0D1-AE9546B7BB4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912874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민요 중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일노래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노동요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14C77D82-5354-F035-2BB1-B18F10E6FACD}"/>
              </a:ext>
            </a:extLst>
          </p:cNvPr>
          <p:cNvSpPr txBox="1">
            <a:spLocks/>
          </p:cNvSpPr>
          <p:nvPr/>
        </p:nvSpPr>
        <p:spPr>
          <a:xfrm>
            <a:off x="792000" y="19510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‘</a:t>
            </a:r>
            <a:r>
              <a:rPr kumimoji="1" lang="ko-KR" altLang="en-US" dirty="0"/>
              <a:t>에 쑴 부 </a:t>
            </a:r>
            <a:r>
              <a:rPr kumimoji="1" lang="ko-KR" altLang="en-US" dirty="0" err="1"/>
              <a:t>카와야</a:t>
            </a:r>
            <a:r>
              <a:rPr kumimoji="1" lang="en-US" altLang="ko-KR" dirty="0"/>
              <a:t>’, ‘</a:t>
            </a:r>
            <a:r>
              <a:rPr kumimoji="1" lang="ko-KR" altLang="en-US" dirty="0" err="1"/>
              <a:t>쇼숄로자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와 같은 일노래를 우리나라 민요에서 찾아 감상해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489FDAE-B550-D689-849E-EB9B53BC2408}"/>
              </a:ext>
            </a:extLst>
          </p:cNvPr>
          <p:cNvSpPr txBox="1">
            <a:spLocks/>
          </p:cNvSpPr>
          <p:nvPr/>
        </p:nvSpPr>
        <p:spPr>
          <a:xfrm>
            <a:off x="9076009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8B812C3-5368-D190-C07E-C694E8969FAF}"/>
              </a:ext>
            </a:extLst>
          </p:cNvPr>
          <p:cNvSpPr txBox="1">
            <a:spLocks/>
          </p:cNvSpPr>
          <p:nvPr/>
        </p:nvSpPr>
        <p:spPr>
          <a:xfrm>
            <a:off x="2442239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2C50F4FC-8F3F-54D5-BBCB-0DA940B6CD4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CCE277C-61B9-8BE6-2386-A4E04D277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15" y="1591984"/>
            <a:ext cx="8835559" cy="1227483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E2EB189B-9459-644C-5A2C-B34E81E57120}"/>
              </a:ext>
            </a:extLst>
          </p:cNvPr>
          <p:cNvSpPr txBox="1">
            <a:spLocks/>
          </p:cNvSpPr>
          <p:nvPr/>
        </p:nvSpPr>
        <p:spPr>
          <a:xfrm>
            <a:off x="792000" y="4071684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일노래를 감상하고 분위기 비교하기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0B96EF8-BB52-0333-1F10-3DF489C85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707" y="3013424"/>
            <a:ext cx="5846602" cy="32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04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34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아프리카 국가의 노래를 부르고 다양한 활동을 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553634" y="2988191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61500B9-2BB5-978A-43C3-0BEADB41A455}"/>
              </a:ext>
            </a:extLst>
          </p:cNvPr>
          <p:cNvSpPr txBox="1">
            <a:spLocks/>
          </p:cNvSpPr>
          <p:nvPr/>
        </p:nvSpPr>
        <p:spPr>
          <a:xfrm>
            <a:off x="908584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0EFF05A-0433-A4F6-60C3-3BDAA5549AEB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A3438C4-E16B-18C4-DEB5-15D8BBE1CBC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9895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85840" y="25173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아프리카 인사말로 인사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738DB90-ABDB-B5CD-EFB2-72FACC53A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70" y="2494089"/>
            <a:ext cx="4059295" cy="68032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DDB5E4B-C028-DF13-23C7-A66592F4F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12" y="3429000"/>
            <a:ext cx="1236021" cy="222483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EF5BA27-D902-EE80-EDFB-375222B46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46839"/>
            <a:ext cx="1603834" cy="21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아프리카 국가의 노래를 부르고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다양한 활동을 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9076008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BDB56D7-2B3B-DCE9-6759-7F91CD03EB1C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BC6A4A1-C4FF-BF2E-AEDD-B286C200658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3A65E-FFF1-11A6-7234-57F90B7E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C8187B1-6BC0-E8F9-8719-7BD2720A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71A69C1D-528E-C193-DB7F-4FDA997477E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9E2C3CA-E953-FE8E-FAAC-6261C9D8E801}"/>
              </a:ext>
            </a:extLst>
          </p:cNvPr>
          <p:cNvSpPr txBox="1">
            <a:spLocks/>
          </p:cNvSpPr>
          <p:nvPr/>
        </p:nvSpPr>
        <p:spPr>
          <a:xfrm>
            <a:off x="792000" y="3373032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점음표에 유의하며 우리말로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3C7B82A-C5C7-0224-30FE-0548CB2F8CC2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C3D9DF6F-9173-1C2E-7948-FB76799DE100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다양한 아프리카 국가의 노래를 우리말과 원어로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3C29823-1668-C115-40C7-13409C1BE085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8EF6AFC-C8F8-AF30-4DC1-3F4F68F8EF4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50A642F1-0475-8CBE-DB08-64D65B8A5C0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588947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잠보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듣고 연주 순서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85385DE-E72E-2E28-89DB-859AE26E8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286" y="1601851"/>
            <a:ext cx="5754753" cy="111095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068D0E9-E046-BB0F-A1A6-4166936D9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859" y="4068408"/>
            <a:ext cx="5360771" cy="128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37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53BAB-CE80-8992-4401-EE654D2EC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5EFF241-2432-ADF1-9376-E5C58A333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1AE4BA6-346F-40BC-7834-B4869075F8B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4BF6AE0-374A-A0FB-D928-BE194251460A}"/>
              </a:ext>
            </a:extLst>
          </p:cNvPr>
          <p:cNvSpPr txBox="1">
            <a:spLocks/>
          </p:cNvSpPr>
          <p:nvPr/>
        </p:nvSpPr>
        <p:spPr>
          <a:xfrm>
            <a:off x="829751" y="1084811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잠보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원어로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23C581E-E9AE-DD16-3406-6C7F48A5A0FC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89821B2-87AD-CB73-1398-2A2E98B4D1B5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다양한 아프리카 국가의 노래를 우리말과 원어로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4CBE52A-3FB3-414F-B89D-6ED14B6A6356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1DBC03A-9462-A684-7440-A42A7C7549A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48BF1DA-B55E-AC7F-BAA0-F9BA2739A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9395" y="1644950"/>
            <a:ext cx="6532752" cy="5091564"/>
          </a:xfrm>
          <a:prstGeom prst="rect">
            <a:avLst/>
          </a:prstGeom>
        </p:spPr>
      </p:pic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58DABF19-3ADC-8422-27F4-CFB10CD8756A}"/>
              </a:ext>
            </a:extLst>
          </p:cNvPr>
          <p:cNvSpPr txBox="1">
            <a:spLocks/>
          </p:cNvSpPr>
          <p:nvPr/>
        </p:nvSpPr>
        <p:spPr>
          <a:xfrm>
            <a:off x="1404993" y="304587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8" name="텍스트 개체 틀 3">
            <a:extLst>
              <a:ext uri="{FF2B5EF4-FFF2-40B4-BE49-F238E27FC236}">
                <a16:creationId xmlns:a16="http://schemas.microsoft.com/office/drawing/2014/main" id="{8AAA8593-8370-7931-90BA-BFA695C5F241}"/>
              </a:ext>
            </a:extLst>
          </p:cNvPr>
          <p:cNvSpPr txBox="1">
            <a:spLocks/>
          </p:cNvSpPr>
          <p:nvPr/>
        </p:nvSpPr>
        <p:spPr>
          <a:xfrm>
            <a:off x="2125616" y="3059008"/>
            <a:ext cx="682313" cy="2519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원어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9" name="6-2-9-01 [잠보] 노래">
            <a:hlinkClick r:id="" action="ppaction://media"/>
            <a:extLst>
              <a:ext uri="{FF2B5EF4-FFF2-40B4-BE49-F238E27FC236}">
                <a16:creationId xmlns:a16="http://schemas.microsoft.com/office/drawing/2014/main" id="{B6A9226E-08AB-DAD5-B1ED-981034704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18407" y="2557192"/>
            <a:ext cx="457831" cy="457831"/>
          </a:xfrm>
          <a:prstGeom prst="rect">
            <a:avLst/>
          </a:prstGeom>
        </p:spPr>
      </p:pic>
      <p:pic>
        <p:nvPicPr>
          <p:cNvPr id="30" name="6-2-9-02 [잠보] 노래(원어)">
            <a:hlinkClick r:id="" action="ppaction://media"/>
            <a:extLst>
              <a:ext uri="{FF2B5EF4-FFF2-40B4-BE49-F238E27FC236}">
                <a16:creationId xmlns:a16="http://schemas.microsoft.com/office/drawing/2014/main" id="{7DA21E4C-55C9-6074-E2E0-6CF9FB3ADB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8263" y="2564000"/>
            <a:ext cx="457831" cy="457831"/>
          </a:xfrm>
          <a:prstGeom prst="rect">
            <a:avLst/>
          </a:prstGeom>
        </p:spPr>
      </p:pic>
      <p:sp>
        <p:nvSpPr>
          <p:cNvPr id="31" name="텍스트 개체 틀 3">
            <a:extLst>
              <a:ext uri="{FF2B5EF4-FFF2-40B4-BE49-F238E27FC236}">
                <a16:creationId xmlns:a16="http://schemas.microsoft.com/office/drawing/2014/main" id="{E116F19C-50E4-10E7-3121-D9E9E2412936}"/>
              </a:ext>
            </a:extLst>
          </p:cNvPr>
          <p:cNvSpPr txBox="1">
            <a:spLocks/>
          </p:cNvSpPr>
          <p:nvPr/>
        </p:nvSpPr>
        <p:spPr>
          <a:xfrm>
            <a:off x="3146853" y="307040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32" name="6-2-9-03 [잠보] 반주">
            <a:hlinkClick r:id="" action="ppaction://media"/>
            <a:extLst>
              <a:ext uri="{FF2B5EF4-FFF2-40B4-BE49-F238E27FC236}">
                <a16:creationId xmlns:a16="http://schemas.microsoft.com/office/drawing/2014/main" id="{DC6EC6E0-DF51-B862-76A6-737430B825D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8119" y="2557192"/>
            <a:ext cx="457831" cy="45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86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8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ADDCD-D7F1-111B-11AC-F2916745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B8CA392-C398-CA9E-F4CD-B4F93A823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1A035A87-B4A6-AB19-252E-8F37E2CD1345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2BB7F59-C36B-96E0-A3EC-7B02448A6A6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케냐 문화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9B23716-3426-845B-D32C-CD447DC1F384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039D6A2-8B68-6061-7959-92653B2DA26A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다양한 아프리카 국가의 노래를 우리말과 원어로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0EBB569-CA8E-817C-1997-3A87380269E5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9F715A23-2A79-5EC3-43B4-B32267C59E5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72A2149-3C99-3500-9D15-D6A6DC00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77" y="1662179"/>
            <a:ext cx="3883218" cy="342015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DE7037E-888D-DAC1-C89D-078539E5E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116" y="1706098"/>
            <a:ext cx="6420465" cy="23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2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FE053-5FF2-66A6-EF92-A0F53E665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0409F78-22A5-1F85-5263-CC7A77B27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969993E-1CEE-ABE4-B1EF-0A7477706241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1112770F-6163-D576-D535-D9BAAFDB8AD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쑴 부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카와야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듣고 우리말로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520C881-EC12-A601-DD92-87B3BD26F286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9FA3B258-1046-98BA-AB6F-CA2E67757718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다양한 아프리카 국가의 노래를 우리말과 원어로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ED8C4D3-A5E2-E5D0-515C-6A3FCA295E08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C12088A-DA5C-F748-9B96-E716C40A214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6D7077-FCD9-F41F-0956-21453197BD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8364" y="1688227"/>
            <a:ext cx="5220423" cy="1169157"/>
          </a:xfrm>
          <a:prstGeom prst="rect">
            <a:avLst/>
          </a:prstGeom>
        </p:spPr>
      </p:pic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5775AD1F-1533-9A1B-88E3-61E292F4829E}"/>
              </a:ext>
            </a:extLst>
          </p:cNvPr>
          <p:cNvSpPr txBox="1">
            <a:spLocks/>
          </p:cNvSpPr>
          <p:nvPr/>
        </p:nvSpPr>
        <p:spPr>
          <a:xfrm>
            <a:off x="6707952" y="437873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038A6EF6-CC9B-69B5-8809-EA5E282BA44B}"/>
              </a:ext>
            </a:extLst>
          </p:cNvPr>
          <p:cNvSpPr txBox="1">
            <a:spLocks/>
          </p:cNvSpPr>
          <p:nvPr/>
        </p:nvSpPr>
        <p:spPr>
          <a:xfrm>
            <a:off x="7428575" y="4391867"/>
            <a:ext cx="682313" cy="2519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원어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7F2E006B-8CB8-2CE3-C164-926A7486FBC1}"/>
              </a:ext>
            </a:extLst>
          </p:cNvPr>
          <p:cNvSpPr txBox="1">
            <a:spLocks/>
          </p:cNvSpPr>
          <p:nvPr/>
        </p:nvSpPr>
        <p:spPr>
          <a:xfrm>
            <a:off x="8449812" y="440325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D49D137-463B-5CE0-717E-B103A7B926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869" y="3902080"/>
            <a:ext cx="5147273" cy="2955920"/>
          </a:xfrm>
          <a:prstGeom prst="rect">
            <a:avLst/>
          </a:prstGeom>
        </p:spPr>
      </p:pic>
      <p:pic>
        <p:nvPicPr>
          <p:cNvPr id="20" name="6-2-9-04 [에 쑴 부 카와야] 노래">
            <a:hlinkClick r:id="" action="ppaction://media"/>
            <a:extLst>
              <a:ext uri="{FF2B5EF4-FFF2-40B4-BE49-F238E27FC236}">
                <a16:creationId xmlns:a16="http://schemas.microsoft.com/office/drawing/2014/main" id="{49D9AAB0-13C8-B6FD-E27C-85E75260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97445" y="3902080"/>
            <a:ext cx="444920" cy="444920"/>
          </a:xfrm>
          <a:prstGeom prst="rect">
            <a:avLst/>
          </a:prstGeom>
        </p:spPr>
      </p:pic>
      <p:pic>
        <p:nvPicPr>
          <p:cNvPr id="21" name="6-2-9-05 [에 쑴 부 카와야] 노래(원어)">
            <a:hlinkClick r:id="" action="ppaction://media"/>
            <a:extLst>
              <a:ext uri="{FF2B5EF4-FFF2-40B4-BE49-F238E27FC236}">
                <a16:creationId xmlns:a16="http://schemas.microsoft.com/office/drawing/2014/main" id="{81EEE241-875F-DD93-1363-139F143825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84676" y="3919878"/>
            <a:ext cx="444920" cy="444920"/>
          </a:xfrm>
          <a:prstGeom prst="rect">
            <a:avLst/>
          </a:prstGeom>
        </p:spPr>
      </p:pic>
      <p:pic>
        <p:nvPicPr>
          <p:cNvPr id="22" name="6-2-9-06 [에 쑴 부 카와야] 반주">
            <a:hlinkClick r:id="" action="ppaction://media"/>
            <a:extLst>
              <a:ext uri="{FF2B5EF4-FFF2-40B4-BE49-F238E27FC236}">
                <a16:creationId xmlns:a16="http://schemas.microsoft.com/office/drawing/2014/main" id="{ABEECE69-5DFD-93BD-0499-DF882B00BB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39305" y="3919769"/>
            <a:ext cx="444920" cy="444920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69D7A51-6EC0-C469-E1B3-5FFDB939DD47}"/>
              </a:ext>
            </a:extLst>
          </p:cNvPr>
          <p:cNvSpPr txBox="1">
            <a:spLocks/>
          </p:cNvSpPr>
          <p:nvPr/>
        </p:nvSpPr>
        <p:spPr>
          <a:xfrm>
            <a:off x="739581" y="3341024"/>
            <a:ext cx="585786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쑴 부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카와야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원어로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452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51B14-650A-7E36-765A-E1E7969FC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24538A5-B69C-3418-DA2E-33A82979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B3C3455-AB85-FAEF-31BB-5D0142F5C39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C9F5C339-7C58-A3BA-FC58-F1A15F8BADF8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29384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나이지리아 문화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669A672-7559-EA4A-638F-11352C453E4A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FBDD38C-5A6D-ABF7-8327-9B621E17EE96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다양한 아프리카 국가의 노래를 우리말과 원어로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F34FB6B-E61B-919C-465B-B0D52D440594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E92ABB38-0AFF-C728-70CF-8E5F564A559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93C2043-A614-6182-867C-4605C7D1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41" y="1711328"/>
            <a:ext cx="3990863" cy="349732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2116F53-B6F9-CB41-AC28-9BF0F84AB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419" y="1711328"/>
            <a:ext cx="6664431" cy="23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6D2C8-4FEF-173A-1229-11232FFF3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6FA28C8-6EFF-68EE-B846-9FC62896F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B2A8BB1E-92B7-13D1-AC47-E2E7F24813C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A7477E2-5C44-F314-F2EA-696CE8EEB70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142146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쇼숄로자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듣고 우리말로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4EAAB0D-7FC6-5600-B9BA-FA7A716FD0DF}"/>
              </a:ext>
            </a:extLst>
          </p:cNvPr>
          <p:cNvSpPr txBox="1">
            <a:spLocks/>
          </p:cNvSpPr>
          <p:nvPr/>
        </p:nvSpPr>
        <p:spPr>
          <a:xfrm>
            <a:off x="9085842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D85DB380-8917-DBBA-AECD-20CE9F18B5CC}"/>
              </a:ext>
            </a:extLst>
          </p:cNvPr>
          <p:cNvSpPr txBox="1">
            <a:spLocks/>
          </p:cNvSpPr>
          <p:nvPr/>
        </p:nvSpPr>
        <p:spPr>
          <a:xfrm>
            <a:off x="792000" y="271537"/>
            <a:ext cx="7722736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다양한 아프리카 국가의 노래를 우리말과 원어로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C46164B-BA8D-4930-DB31-5E26B1D9CC50}"/>
              </a:ext>
            </a:extLst>
          </p:cNvPr>
          <p:cNvSpPr txBox="1">
            <a:spLocks/>
          </p:cNvSpPr>
          <p:nvPr/>
        </p:nvSpPr>
        <p:spPr>
          <a:xfrm>
            <a:off x="10264878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세계의 노래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6672BEE-F0B4-3BEE-5914-C301F49E2F2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BA54B371-80B8-5E56-B4F6-AC428A02CC10}"/>
              </a:ext>
            </a:extLst>
          </p:cNvPr>
          <p:cNvSpPr txBox="1">
            <a:spLocks/>
          </p:cNvSpPr>
          <p:nvPr/>
        </p:nvSpPr>
        <p:spPr>
          <a:xfrm>
            <a:off x="7467600" y="3854957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8" name="텍스트 개체 틀 3">
            <a:extLst>
              <a:ext uri="{FF2B5EF4-FFF2-40B4-BE49-F238E27FC236}">
                <a16:creationId xmlns:a16="http://schemas.microsoft.com/office/drawing/2014/main" id="{1143C5B0-5CD0-B1D8-3FD4-BFCA33744281}"/>
              </a:ext>
            </a:extLst>
          </p:cNvPr>
          <p:cNvSpPr txBox="1">
            <a:spLocks/>
          </p:cNvSpPr>
          <p:nvPr/>
        </p:nvSpPr>
        <p:spPr>
          <a:xfrm>
            <a:off x="8188223" y="3868092"/>
            <a:ext cx="682313" cy="25199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원어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1" name="텍스트 개체 틀 3">
            <a:extLst>
              <a:ext uri="{FF2B5EF4-FFF2-40B4-BE49-F238E27FC236}">
                <a16:creationId xmlns:a16="http://schemas.microsoft.com/office/drawing/2014/main" id="{9768BFE7-4010-355E-40D8-3BB5BDBC548C}"/>
              </a:ext>
            </a:extLst>
          </p:cNvPr>
          <p:cNvSpPr txBox="1">
            <a:spLocks/>
          </p:cNvSpPr>
          <p:nvPr/>
        </p:nvSpPr>
        <p:spPr>
          <a:xfrm>
            <a:off x="9209460" y="387948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1B18D67-DCD0-DD08-6C1C-C17CE70DE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189" y="3459480"/>
            <a:ext cx="5759741" cy="339852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CBF74F3-EC59-E39B-D62D-FF46E61B1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1572" y="1586639"/>
            <a:ext cx="5074287" cy="742902"/>
          </a:xfrm>
          <a:prstGeom prst="rect">
            <a:avLst/>
          </a:prstGeom>
        </p:spPr>
      </p:pic>
      <p:pic>
        <p:nvPicPr>
          <p:cNvPr id="14" name="6-2-9-07 [쇼숄로자] 노래">
            <a:hlinkClick r:id="" action="ppaction://media"/>
            <a:extLst>
              <a:ext uri="{FF2B5EF4-FFF2-40B4-BE49-F238E27FC236}">
                <a16:creationId xmlns:a16="http://schemas.microsoft.com/office/drawing/2014/main" id="{738EF9B1-3900-F750-A7A3-A6D48D542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37348" y="3330017"/>
            <a:ext cx="479349" cy="479349"/>
          </a:xfrm>
          <a:prstGeom prst="rect">
            <a:avLst/>
          </a:prstGeom>
        </p:spPr>
      </p:pic>
      <p:pic>
        <p:nvPicPr>
          <p:cNvPr id="15" name="6-2-9-08 [쇼숄로자] 노래(원어)">
            <a:hlinkClick r:id="" action="ppaction://media"/>
            <a:extLst>
              <a:ext uri="{FF2B5EF4-FFF2-40B4-BE49-F238E27FC236}">
                <a16:creationId xmlns:a16="http://schemas.microsoft.com/office/drawing/2014/main" id="{6740E1C3-D54F-2E30-86A5-F2245BB343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1734" y="3330017"/>
            <a:ext cx="479349" cy="479349"/>
          </a:xfrm>
          <a:prstGeom prst="rect">
            <a:avLst/>
          </a:prstGeom>
        </p:spPr>
      </p:pic>
      <p:pic>
        <p:nvPicPr>
          <p:cNvPr id="16" name="6-2-9-09 [쇼숄로자] 반주">
            <a:hlinkClick r:id="" action="ppaction://media"/>
            <a:extLst>
              <a:ext uri="{FF2B5EF4-FFF2-40B4-BE49-F238E27FC236}">
                <a16:creationId xmlns:a16="http://schemas.microsoft.com/office/drawing/2014/main" id="{CB237943-6FF9-A08B-A929-CF1C7032B3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79208" y="3330017"/>
            <a:ext cx="479349" cy="479349"/>
          </a:xfrm>
          <a:prstGeom prst="rect">
            <a:avLst/>
          </a:prstGeom>
        </p:spPr>
      </p:pic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6ECA4519-43BB-20CD-7452-95F0526EEA2B}"/>
              </a:ext>
            </a:extLst>
          </p:cNvPr>
          <p:cNvSpPr txBox="1">
            <a:spLocks/>
          </p:cNvSpPr>
          <p:nvPr/>
        </p:nvSpPr>
        <p:spPr>
          <a:xfrm>
            <a:off x="792000" y="2869926"/>
            <a:ext cx="499867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쇼숄로자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원어로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040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8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</TotalTime>
  <Words>492</Words>
  <Application>Microsoft Office PowerPoint</Application>
  <PresentationFormat>와이드스크린</PresentationFormat>
  <Paragraphs>92</Paragraphs>
  <Slides>14</Slides>
  <Notes>0</Notes>
  <HiddenSlides>0</HiddenSlides>
  <MMClips>9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나눔고딕</vt:lpstr>
      <vt:lpstr>맑은 고딕</vt:lpstr>
      <vt:lpstr>Arial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235</cp:revision>
  <dcterms:created xsi:type="dcterms:W3CDTF">2024-07-03T01:17:18Z</dcterms:created>
  <dcterms:modified xsi:type="dcterms:W3CDTF">2025-11-04T08:01:23Z</dcterms:modified>
</cp:coreProperties>
</file>