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73" r:id="rId8"/>
    <p:sldId id="372" r:id="rId9"/>
    <p:sldId id="377" r:id="rId10"/>
    <p:sldId id="375" r:id="rId11"/>
    <p:sldId id="376" r:id="rId12"/>
    <p:sldId id="378" r:id="rId13"/>
    <p:sldId id="316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01" d="100"/>
          <a:sy n="10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0275" y="3429000"/>
            <a:ext cx="7924800" cy="792000"/>
          </a:xfrm>
        </p:spPr>
        <p:txBody>
          <a:bodyPr/>
          <a:lstStyle/>
          <a:p>
            <a:r>
              <a:rPr lang="ko-KR" altLang="en-US" dirty="0"/>
              <a:t>속담으로 노래를 만들어요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838200" y="2045111"/>
            <a:ext cx="10610849" cy="2393539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981595" y="2381050"/>
            <a:ext cx="914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∙ 형식의 노래를 잘 만들었는지 스스로 점검해 봅시다</a:t>
            </a:r>
            <a:r>
              <a:rPr lang="en-US" altLang="ko-KR" sz="2800" dirty="0">
                <a:latin typeface="+mn-ea"/>
              </a:rPr>
              <a:t>. </a:t>
            </a:r>
            <a:endParaRPr lang="ko-KR" altLang="en-US" sz="2800" dirty="0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10125589" y="3073861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0EB4463-0AFB-05A6-82FD-DE65A2C5121C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A524BB1-C112-0F9B-FC93-0B90ED2E7C3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29CD5B6-4E10-8E4F-63E6-2FA20D19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10125588" y="3684696"/>
            <a:ext cx="1075811" cy="420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83CDD-FD52-6E42-ACA0-843F82BF8100}"/>
              </a:ext>
            </a:extLst>
          </p:cNvPr>
          <p:cNvSpPr txBox="1"/>
          <p:nvPr/>
        </p:nvSpPr>
        <p:spPr>
          <a:xfrm>
            <a:off x="981595" y="3027651"/>
            <a:ext cx="894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∙ 속담에 어울리는 박자를 선택하고 리듬꼴을 그렸나요</a:t>
            </a:r>
            <a:r>
              <a:rPr lang="en-US" altLang="ko-KR" sz="2800" dirty="0">
                <a:latin typeface="+mn-ea"/>
              </a:rPr>
              <a:t>?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7CE94C-948A-9CC6-22C4-0E9CD8C0A4FB}"/>
              </a:ext>
            </a:extLst>
          </p:cNvPr>
          <p:cNvSpPr txBox="1"/>
          <p:nvPr/>
        </p:nvSpPr>
        <p:spPr>
          <a:xfrm>
            <a:off x="1011448" y="3667145"/>
            <a:ext cx="894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∙ </a:t>
            </a:r>
            <a:r>
              <a:rPr lang="en-US" altLang="ko-KR" sz="2800" dirty="0">
                <a:latin typeface="+mn-ea"/>
              </a:rPr>
              <a:t>ab </a:t>
            </a:r>
            <a:r>
              <a:rPr lang="ko-KR" altLang="en-US" sz="2800" dirty="0">
                <a:latin typeface="+mn-ea"/>
              </a:rPr>
              <a:t>형식으로 속담 노래를 완성했나요</a:t>
            </a:r>
            <a:r>
              <a:rPr lang="en-US" altLang="ko-KR" sz="2800" dirty="0">
                <a:latin typeface="+mn-ea"/>
              </a:rPr>
              <a:t>? </a:t>
            </a:r>
            <a:endParaRPr lang="ko-KR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속담 맞히기 놀이하기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11" name="그림 10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66F175-0C6B-9D95-A4E9-606F5D8B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012" y="2325455"/>
            <a:ext cx="5563376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음악 요소를 이해하고 </a:t>
            </a:r>
            <a:r>
              <a:rPr kumimoji="1" lang="en-US" altLang="ko-KR" sz="3200" dirty="0"/>
              <a:t>ab </a:t>
            </a:r>
            <a:r>
              <a:rPr kumimoji="1" lang="ko-KR" altLang="en-US" sz="3200" dirty="0"/>
              <a:t>형식의 노래를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D9CB14D-5A1B-85F8-D713-5AA264B882BA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6146389-6CD9-D39C-C180-BDF5046533C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DA39-0D0E-8984-BF14-4DEA05E8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17ADDC1-C601-3A30-3CDD-10F09672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46CE83A-5528-E736-04FB-F3D65B00A09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530400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노래로 만들고 싶은 속담을 찾아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36576CB-4281-6F1A-4E8C-E38DA50036B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C65BA49-2E78-F7D6-F726-9C28189411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알고 있는 속담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56BFA8E-2906-512A-B14C-8642331CB10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BFE1DB4-E923-E94E-E80D-7C1121DD75B0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64C5555-1FCF-6030-80F4-280B0D589F3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C979C01-037E-E57B-A24B-466AD4AB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244" y="1677890"/>
            <a:ext cx="6632247" cy="1248059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EF587742-E415-AC53-631D-EDA652F68DCF}"/>
              </a:ext>
            </a:extLst>
          </p:cNvPr>
          <p:cNvSpPr txBox="1">
            <a:spLocks/>
          </p:cNvSpPr>
          <p:nvPr/>
        </p:nvSpPr>
        <p:spPr>
          <a:xfrm>
            <a:off x="791999" y="3304542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노래로 만들고 싶은 속담 정하기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2ACCF4-F0EC-A710-4837-272C2D414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44" y="4009847"/>
            <a:ext cx="2831681" cy="5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50" dirty="0"/>
              <a:t>활동 </a:t>
            </a:r>
            <a:r>
              <a:rPr kumimoji="1" lang="en-US" altLang="ko-KR" sz="1850" dirty="0"/>
              <a:t>2: </a:t>
            </a:r>
            <a:r>
              <a:rPr lang="ko-KR" altLang="en-US" sz="1850" b="0" dirty="0"/>
              <a:t>노래로 만들고 싶은 속담에 어울리는 박자와 리듬꼴을 생각해 그려 </a:t>
            </a:r>
            <a:r>
              <a:rPr kumimoji="1" lang="ko-KR" altLang="en-US" sz="1850" dirty="0"/>
              <a:t>봅시다</a:t>
            </a:r>
            <a:r>
              <a:rPr kumimoji="1" lang="en-US" altLang="ko-KR" sz="1850" dirty="0"/>
              <a:t>.</a:t>
            </a:r>
            <a:endParaRPr kumimoji="1" lang="ko-KR" altLang="en-US" sz="185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98EC0255-73F1-8591-1100-DFFE634A9870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2278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박자와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3A6D06B-B48D-9069-39E8-D163C89D5B00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6A20E31-FED4-356A-55AD-9CD06858E37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5FC80CB-B3C7-8F74-AFE5-891E81D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81" y="1916387"/>
            <a:ext cx="5620534" cy="14861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C657AB3-A3D7-E3BC-6A0D-CDACF875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90" y="3667533"/>
            <a:ext cx="5266774" cy="27183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20C7FD2-4BFD-A97F-20D4-A5A70D2E8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941" y="3682337"/>
            <a:ext cx="5002059" cy="2747106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EF7D596-7884-F618-B62B-B3C5D76FDC81}"/>
              </a:ext>
            </a:extLst>
          </p:cNvPr>
          <p:cNvSpPr/>
          <p:nvPr/>
        </p:nvSpPr>
        <p:spPr>
          <a:xfrm>
            <a:off x="3200400" y="1764691"/>
            <a:ext cx="6219825" cy="1765950"/>
          </a:xfrm>
          <a:prstGeom prst="roundRect">
            <a:avLst/>
          </a:prstGeom>
          <a:noFill/>
          <a:ln>
            <a:solidFill>
              <a:srgbClr val="DFA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3BA8-2A15-F1ED-27E6-4265601F4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AB0926A-EDCB-786B-AB4A-AF8C22194B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78F65D4-5730-1176-BEA2-D5CB3236B560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50" dirty="0"/>
              <a:t>활동 </a:t>
            </a:r>
            <a:r>
              <a:rPr kumimoji="1" lang="en-US" altLang="ko-KR" sz="1850" dirty="0"/>
              <a:t>2: </a:t>
            </a:r>
            <a:r>
              <a:rPr lang="ko-KR" altLang="en-US" sz="1850" b="0" dirty="0"/>
              <a:t>노래로 만들고 싶은 속담에 어울리는 박자와 리듬꼴을 생각해 그려 </a:t>
            </a:r>
            <a:r>
              <a:rPr kumimoji="1" lang="ko-KR" altLang="en-US" sz="1850" dirty="0"/>
              <a:t>봅시다</a:t>
            </a:r>
            <a:r>
              <a:rPr kumimoji="1" lang="en-US" altLang="ko-KR" sz="1850" dirty="0"/>
              <a:t>.</a:t>
            </a:r>
            <a:endParaRPr kumimoji="1" lang="ko-KR" altLang="en-US" sz="185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5A6F743-44CA-A902-22F5-36F88D09309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A0663A09-FA1C-6AAC-C6AB-4B05B2CE46D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2278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속담에 어울리는 박자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BC295BA-7B0B-9FB4-1403-25782112FE0C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5795F05-EB0A-9BE3-EB2D-4D16A9F63E4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1B8599-9356-EC13-81FD-45031556B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21" y="1867607"/>
            <a:ext cx="6987079" cy="3120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CF404C1-71BF-DE6A-D0F8-CC2F6EE9C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21" y="2412272"/>
            <a:ext cx="5309362" cy="960433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025BB6B-98BB-652C-A32F-234EA169B03E}"/>
              </a:ext>
            </a:extLst>
          </p:cNvPr>
          <p:cNvSpPr txBox="1">
            <a:spLocks/>
          </p:cNvSpPr>
          <p:nvPr/>
        </p:nvSpPr>
        <p:spPr>
          <a:xfrm>
            <a:off x="791999" y="3970370"/>
            <a:ext cx="83043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선택한 박자에 맞추어 속담에 어울리는 리듬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13242BD-3F7A-5DFD-0EF5-D531D7249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21" y="4693590"/>
            <a:ext cx="7405564" cy="9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3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1BD6-4C58-292A-8DA0-7892D8D73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389FADD-3BEE-031B-1A52-1A63B388890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9E94C05-4E3F-9DBB-CF48-B52307C669C0}"/>
              </a:ext>
            </a:extLst>
          </p:cNvPr>
          <p:cNvSpPr txBox="1">
            <a:spLocks/>
          </p:cNvSpPr>
          <p:nvPr/>
        </p:nvSpPr>
        <p:spPr>
          <a:xfrm>
            <a:off x="792001" y="268327"/>
            <a:ext cx="69327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활동 </a:t>
            </a:r>
            <a:r>
              <a:rPr lang="en-US" altLang="ko-KR" b="0" dirty="0"/>
              <a:t>2</a:t>
            </a:r>
            <a:r>
              <a:rPr lang="ko-KR" altLang="en-US" b="0" dirty="0"/>
              <a:t>에서 선택한 박자의 노래를 찾아서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AB13C61-7E69-1D05-9A08-05544252DEAD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103617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박자표에 쓴 박자와 같은 박자의 노래를 찾아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4D8B47A-ADEB-4D6A-5878-FD705AC32EC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2F7FD98-38A3-F1BA-D963-4D791570D63F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8C2CDEC-BC73-E9B6-EF5A-D8713CFD71F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21835999-C647-5998-53C4-F1A460BE69C1}"/>
              </a:ext>
            </a:extLst>
          </p:cNvPr>
          <p:cNvSpPr txBox="1">
            <a:spLocks/>
          </p:cNvSpPr>
          <p:nvPr/>
        </p:nvSpPr>
        <p:spPr>
          <a:xfrm>
            <a:off x="792000" y="2475193"/>
            <a:ext cx="598027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박자의 노래 감상하고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림 13" descr="라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CF0669-7B2F-26D7-9F84-38E8A238B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0699"/>
          <a:stretch>
            <a:fillRect/>
          </a:stretch>
        </p:blipFill>
        <p:spPr>
          <a:xfrm>
            <a:off x="1680591" y="3139292"/>
            <a:ext cx="4034409" cy="2419688"/>
          </a:xfrm>
          <a:prstGeom prst="rect">
            <a:avLst/>
          </a:prstGeom>
        </p:spPr>
      </p:pic>
      <p:pic>
        <p:nvPicPr>
          <p:cNvPr id="15" name="6-3-6-01 [속담으로 노래를 만들어요] 4분의 2박자 노래">
            <a:hlinkClick r:id="" action="ppaction://media"/>
            <a:extLst>
              <a:ext uri="{FF2B5EF4-FFF2-40B4-BE49-F238E27FC236}">
                <a16:creationId xmlns:a16="http://schemas.microsoft.com/office/drawing/2014/main" id="{59F01429-541A-895E-4FF5-23942A40D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2050" y="3361896"/>
            <a:ext cx="485227" cy="485227"/>
          </a:xfrm>
          <a:prstGeom prst="rect">
            <a:avLst/>
          </a:prstGeom>
        </p:spPr>
      </p:pic>
      <p:pic>
        <p:nvPicPr>
          <p:cNvPr id="16" name="6-3-6-02 [속담으로 노래를 만들어요] 4분의 3박자 노래">
            <a:hlinkClick r:id="" action="ppaction://media"/>
            <a:extLst>
              <a:ext uri="{FF2B5EF4-FFF2-40B4-BE49-F238E27FC236}">
                <a16:creationId xmlns:a16="http://schemas.microsoft.com/office/drawing/2014/main" id="{166399E5-4605-31FF-417A-8100A2F92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6501" y="3352244"/>
            <a:ext cx="485227" cy="485227"/>
          </a:xfrm>
          <a:prstGeom prst="rect">
            <a:avLst/>
          </a:prstGeom>
        </p:spPr>
      </p:pic>
      <p:pic>
        <p:nvPicPr>
          <p:cNvPr id="17" name="6-3-6-03 [속담으로 노래를 만들어요] 4분의 4박자 노래">
            <a:hlinkClick r:id="" action="ppaction://media"/>
            <a:extLst>
              <a:ext uri="{FF2B5EF4-FFF2-40B4-BE49-F238E27FC236}">
                <a16:creationId xmlns:a16="http://schemas.microsoft.com/office/drawing/2014/main" id="{7EA3FF75-984A-794F-B435-65863B5EE5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2050" y="4626137"/>
            <a:ext cx="485227" cy="485227"/>
          </a:xfrm>
          <a:prstGeom prst="rect">
            <a:avLst/>
          </a:prstGeom>
        </p:spPr>
      </p:pic>
      <p:pic>
        <p:nvPicPr>
          <p:cNvPr id="18" name="그림 17" descr="라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02A537-2848-4656-3B88-4DB821EDF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690"/>
          <a:stretch>
            <a:fillRect/>
          </a:stretch>
        </p:blipFill>
        <p:spPr>
          <a:xfrm>
            <a:off x="6772276" y="3129640"/>
            <a:ext cx="4116958" cy="2419688"/>
          </a:xfrm>
          <a:prstGeom prst="rect">
            <a:avLst/>
          </a:prstGeom>
        </p:spPr>
      </p:pic>
      <p:pic>
        <p:nvPicPr>
          <p:cNvPr id="19" name="6-3-6-04 [속담으로 노래를 만들어요] 8분의 6박자 노래">
            <a:hlinkClick r:id="" action="ppaction://media"/>
            <a:extLst>
              <a:ext uri="{FF2B5EF4-FFF2-40B4-BE49-F238E27FC236}">
                <a16:creationId xmlns:a16="http://schemas.microsoft.com/office/drawing/2014/main" id="{EA350067-87CE-AAC8-8515-89D36A0C81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6501" y="4556285"/>
            <a:ext cx="485227" cy="48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0914B-D7E4-30F6-B65E-DCFE9C23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D2FEE0A-0CE0-448B-C8A4-4BE3DA72E3E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C2F02FF-045F-CB8A-6147-D77BFC9BF50B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en-US" altLang="ko-KR" b="0" dirty="0"/>
              <a:t>ab </a:t>
            </a:r>
            <a:r>
              <a:rPr lang="ko-KR" altLang="en-US" b="0" dirty="0"/>
              <a:t>형식의 속담 노래를 완성해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62D2C4E-9D0B-2DCB-BD8C-4FE79C06D76A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28275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 그리기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5D15201-96C3-8E41-5A83-9F5EC175DEF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CB6C3272-1647-B305-95FE-8FA3FFB4D17E}"/>
              </a:ext>
            </a:extLst>
          </p:cNvPr>
          <p:cNvSpPr txBox="1">
            <a:spLocks/>
          </p:cNvSpPr>
          <p:nvPr/>
        </p:nvSpPr>
        <p:spPr>
          <a:xfrm>
            <a:off x="792000" y="3121033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부분 만들어 그리기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70624A-5785-DEAC-F6C1-1FBA296A72B4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2E5C6B9-EF55-4DBC-2896-8DE532BDC6B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C6587A2-8B9D-3A71-F893-DB37A5A8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75" y="1107951"/>
            <a:ext cx="457264" cy="352474"/>
          </a:xfrm>
          <a:prstGeom prst="rect">
            <a:avLst/>
          </a:prstGeom>
        </p:spPr>
      </p:pic>
      <p:pic>
        <p:nvPicPr>
          <p:cNvPr id="17" name="그림 16" descr="라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F232A5-5602-F0BD-3AD4-80778CCC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75" y="1636560"/>
            <a:ext cx="7044249" cy="106105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30739E9-22EB-8CF9-B3C0-11770D2C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726" y="3202536"/>
            <a:ext cx="419158" cy="352474"/>
          </a:xfrm>
          <a:prstGeom prst="rect">
            <a:avLst/>
          </a:prstGeom>
        </p:spPr>
      </p:pic>
      <p:pic>
        <p:nvPicPr>
          <p:cNvPr id="21" name="그림 20" descr="라인, 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FD7155-32AB-A471-7BAD-051393604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726" y="3744492"/>
            <a:ext cx="8044067" cy="1178330"/>
          </a:xfrm>
          <a:prstGeom prst="rect">
            <a:avLst/>
          </a:prstGeom>
        </p:spPr>
      </p:pic>
      <p:pic>
        <p:nvPicPr>
          <p:cNvPr id="23" name="그림 22" descr="텍스트, 폰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8F8B54-2995-897C-1C7F-B22EDF10A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675" y="5017672"/>
            <a:ext cx="7158549" cy="10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25A80-65DF-E49E-4433-0102C2222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1B5013F-0D0C-2D5D-B6F2-FA0FE25DC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15" name="그림 14" descr="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734A54-2E03-7541-C143-58FB8C9B7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829" y="1822489"/>
            <a:ext cx="6681984" cy="2919606"/>
          </a:xfrm>
          <a:prstGeom prst="rect">
            <a:avLst/>
          </a:prstGeom>
        </p:spPr>
      </p:pic>
      <p:pic>
        <p:nvPicPr>
          <p:cNvPr id="10" name="6-3-6-05 [속담으로 노래를 만들어요] 악곡 창작 예">
            <a:hlinkClick r:id="" action="ppaction://media"/>
            <a:extLst>
              <a:ext uri="{FF2B5EF4-FFF2-40B4-BE49-F238E27FC236}">
                <a16:creationId xmlns:a16="http://schemas.microsoft.com/office/drawing/2014/main" id="{B7F49AC6-BDFD-B1CF-32FD-2F652416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5836" y="1932258"/>
            <a:ext cx="460389" cy="460389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EE44464-4848-3619-7065-314B276FA41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DA0E123-882D-4085-931E-3AFC39201C01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en-US" altLang="ko-KR" b="0" dirty="0"/>
              <a:t>ab </a:t>
            </a:r>
            <a:r>
              <a:rPr lang="ko-KR" altLang="en-US" b="0" dirty="0"/>
              <a:t>형식의 속담 노래를 완성해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F730EE-265C-8591-FB89-5C98464362D4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418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완성한 속담 노래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EB6C766-60E3-46E8-88E9-C8DFCF85008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85AD7E4-5F2F-B629-1C89-4D8BF6C8A005}"/>
              </a:ext>
            </a:extLst>
          </p:cNvPr>
          <p:cNvSpPr txBox="1">
            <a:spLocks/>
          </p:cNvSpPr>
          <p:nvPr/>
        </p:nvSpPr>
        <p:spPr>
          <a:xfrm>
            <a:off x="9744075" y="535702"/>
            <a:ext cx="20949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속담으로 노래를 만들어요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2995913-E5BF-1CCB-44E0-294938A8D48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357</Words>
  <Application>Microsoft Office PowerPoint</Application>
  <PresentationFormat>와이드스크린</PresentationFormat>
  <Paragraphs>64</Paragraphs>
  <Slides>11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나눔고딕</vt:lpstr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272</cp:revision>
  <dcterms:created xsi:type="dcterms:W3CDTF">2024-07-03T01:17:18Z</dcterms:created>
  <dcterms:modified xsi:type="dcterms:W3CDTF">2025-11-13T07:54:52Z</dcterms:modified>
</cp:coreProperties>
</file>