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sldIdLst>
    <p:sldId id="292" r:id="rId5"/>
    <p:sldId id="298" r:id="rId6"/>
    <p:sldId id="309" r:id="rId7"/>
    <p:sldId id="299" r:id="rId8"/>
    <p:sldId id="306" r:id="rId9"/>
    <p:sldId id="305" r:id="rId10"/>
    <p:sldId id="302" r:id="rId11"/>
    <p:sldId id="308" r:id="rId12"/>
    <p:sldId id="295" r:id="rId13"/>
  </p:sldIdLst>
  <p:sldSz cx="12192000" cy="6858000"/>
  <p:notesSz cx="6858000" cy="9144000"/>
  <p:embeddedFontLst>
    <p:embeddedFont>
      <p:font typeface="NanumGothicExtraBold" panose="020D0904000000000000" pitchFamily="50" charset="-127"/>
      <p:bold r:id="rId15"/>
    </p:embeddedFont>
    <p:embeddedFont>
      <p:font typeface="Spoqa Han Sans Neo" panose="020B0600000101010101" charset="0"/>
      <p:regular r:id="rId16"/>
      <p:bold r:id="rId17"/>
      <p:italic r:id="rId18"/>
      <p:boldItalic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  <p:embeddedFont>
      <p:font typeface="함초롬돋움" panose="020B0604000101010101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09"/>
            <p14:sldId id="299"/>
            <p14:sldId id="306"/>
            <p14:sldId id="305"/>
            <p14:sldId id="302"/>
            <p14:sldId id="308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6ECFE"/>
    <a:srgbClr val="FF9999"/>
    <a:srgbClr val="2B3C71"/>
    <a:srgbClr val="588195"/>
    <a:srgbClr val="D0EBD1"/>
    <a:srgbClr val="3CC864"/>
    <a:srgbClr val="19552A"/>
    <a:srgbClr val="633CC8"/>
    <a:srgbClr val="3CC7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3301" autoAdjust="0"/>
  </p:normalViewPr>
  <p:slideViewPr>
    <p:cSldViewPr snapToGrid="0" showGuides="1">
      <p:cViewPr varScale="1">
        <p:scale>
          <a:sx n="102" d="100"/>
          <a:sy n="102" d="100"/>
        </p:scale>
        <p:origin x="11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2024-09-02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075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6.jpg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11" Type="http://schemas.openxmlformats.org/officeDocument/2006/relationships/image" Target="../media/image14.JPG"/><Relationship Id="rId5" Type="http://schemas.openxmlformats.org/officeDocument/2006/relationships/image" Target="../media/image12.JPG"/><Relationship Id="rId10" Type="http://schemas.openxmlformats.org/officeDocument/2006/relationships/slide" Target="slide7.xml"/><Relationship Id="rId4" Type="http://schemas.openxmlformats.org/officeDocument/2006/relationships/image" Target="../media/image11.JP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강 건너 봄이 오듯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37308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10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033000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</a:rPr>
              <a:t>악상 기호를 살려</a:t>
            </a:r>
            <a:endParaRPr kumimoji="1" lang="en-US" altLang="ko-KR" sz="3200" dirty="0">
              <a:solidFill>
                <a:schemeClr val="tx1"/>
              </a:solidFill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</a:rPr>
              <a:t> 풍부한 발성으로 노래 부를 수 있다</a:t>
            </a:r>
            <a:r>
              <a:rPr kumimoji="1" lang="en-US" altLang="ko-KR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학습목표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C624C7F7-F42C-EBE2-ADB5-70D084C2E590}"/>
              </a:ext>
            </a:extLst>
          </p:cNvPr>
          <p:cNvSpPr/>
          <p:nvPr/>
        </p:nvSpPr>
        <p:spPr>
          <a:xfrm>
            <a:off x="765111" y="4600416"/>
            <a:ext cx="11426889" cy="173097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chemeClr val="accent1">
                  <a:lumMod val="45000"/>
                  <a:lumOff val="55000"/>
                  <a:alpha val="4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ABE7EEA-5589-20A6-9E42-F72C5A5977AE}"/>
              </a:ext>
            </a:extLst>
          </p:cNvPr>
          <p:cNvGrpSpPr/>
          <p:nvPr/>
        </p:nvGrpSpPr>
        <p:grpSpPr>
          <a:xfrm>
            <a:off x="3866207" y="444181"/>
            <a:ext cx="4459586" cy="5791058"/>
            <a:chOff x="3866207" y="444181"/>
            <a:chExt cx="4459586" cy="5791058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FC1925DA-8206-151A-570E-5814E23A6C50}"/>
                </a:ext>
              </a:extLst>
            </p:cNvPr>
            <p:cNvGrpSpPr/>
            <p:nvPr/>
          </p:nvGrpSpPr>
          <p:grpSpPr>
            <a:xfrm>
              <a:off x="3866207" y="444181"/>
              <a:ext cx="4459586" cy="5791058"/>
              <a:chOff x="3866207" y="444181"/>
              <a:chExt cx="4459586" cy="5791058"/>
            </a:xfrm>
          </p:grpSpPr>
          <p:pic>
            <p:nvPicPr>
              <p:cNvPr id="2" name="그림 1">
                <a:extLst>
                  <a:ext uri="{FF2B5EF4-FFF2-40B4-BE49-F238E27FC236}">
                    <a16:creationId xmlns:a16="http://schemas.microsoft.com/office/drawing/2014/main" id="{E472E368-9010-6D70-195C-2DCC18FC8B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8923" t="14754" r="17304" b="9432"/>
              <a:stretch/>
            </p:blipFill>
            <p:spPr>
              <a:xfrm rot="16200000">
                <a:off x="3284380" y="1193826"/>
                <a:ext cx="5623240" cy="4459586"/>
              </a:xfrm>
              <a:prstGeom prst="rect">
                <a:avLst/>
              </a:prstGeom>
            </p:spPr>
          </p:pic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81427944-F618-DA01-8341-C6E89F8A1DC0}"/>
                  </a:ext>
                </a:extLst>
              </p:cNvPr>
              <p:cNvSpPr/>
              <p:nvPr/>
            </p:nvSpPr>
            <p:spPr>
              <a:xfrm>
                <a:off x="7346544" y="444181"/>
                <a:ext cx="804863" cy="419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2C2DFB2E-78D0-C85B-B4E2-515AE1A7E6ED}"/>
                </a:ext>
              </a:extLst>
            </p:cNvPr>
            <p:cNvSpPr/>
            <p:nvPr/>
          </p:nvSpPr>
          <p:spPr>
            <a:xfrm>
              <a:off x="5492751" y="590608"/>
              <a:ext cx="1731017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익히기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3267BAA-5601-02D2-7DDD-05BCD6564C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pic>
        <p:nvPicPr>
          <p:cNvPr id="6" name="1단원_교과서_10쪽_QR02_1.강 건너 봄이 오듯(노래)">
            <a:hlinkClick r:id="" action="ppaction://media"/>
            <a:extLst>
              <a:ext uri="{FF2B5EF4-FFF2-40B4-BE49-F238E27FC236}">
                <a16:creationId xmlns:a16="http://schemas.microsoft.com/office/drawing/2014/main" id="{E29D881E-5BAE-8CF3-B29E-F008A3C62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5691" y="622761"/>
            <a:ext cx="201902" cy="201902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0253EFE3-37C7-6BB5-2A79-E5820AC788BB}"/>
              </a:ext>
            </a:extLst>
          </p:cNvPr>
          <p:cNvGrpSpPr/>
          <p:nvPr/>
        </p:nvGrpSpPr>
        <p:grpSpPr>
          <a:xfrm>
            <a:off x="7261683" y="185288"/>
            <a:ext cx="1106027" cy="377219"/>
            <a:chOff x="7261683" y="185288"/>
            <a:chExt cx="1106027" cy="377219"/>
          </a:xfrm>
        </p:grpSpPr>
        <p:grpSp>
          <p:nvGrpSpPr>
            <p:cNvPr id="8" name="그룹 3">
              <a:extLst>
                <a:ext uri="{FF2B5EF4-FFF2-40B4-BE49-F238E27FC236}">
                  <a16:creationId xmlns:a16="http://schemas.microsoft.com/office/drawing/2014/main" id="{7FAEE976-EC82-A3AE-C8D8-DDF0FCB5F4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61683" y="185288"/>
              <a:ext cx="603474" cy="377219"/>
              <a:chOff x="4665259" y="556012"/>
              <a:chExt cx="618853" cy="363546"/>
            </a:xfrm>
          </p:grpSpPr>
          <p:sp>
            <p:nvSpPr>
              <p:cNvPr id="12" name="사각형: 둥근 모서리 11">
                <a:extLst>
                  <a:ext uri="{FF2B5EF4-FFF2-40B4-BE49-F238E27FC236}">
                    <a16:creationId xmlns:a16="http://schemas.microsoft.com/office/drawing/2014/main" id="{B59E1145-3F50-17EC-4340-9F1A0F12CF73}"/>
                  </a:ext>
                </a:extLst>
              </p:cNvPr>
              <p:cNvSpPr/>
              <p:nvPr/>
            </p:nvSpPr>
            <p:spPr>
              <a:xfrm>
                <a:off x="4716181" y="692120"/>
                <a:ext cx="359539" cy="226802"/>
              </a:xfrm>
              <a:prstGeom prst="roundRect">
                <a:avLst/>
              </a:prstGeom>
              <a:solidFill>
                <a:srgbClr val="2B3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ko-KR" altLang="en-US" sz="1200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161ACC39-C201-773A-9D23-908813C4B8BC}"/>
                  </a:ext>
                </a:extLst>
              </p:cNvPr>
              <p:cNvSpPr/>
              <p:nvPr/>
            </p:nvSpPr>
            <p:spPr bwMode="auto">
              <a:xfrm>
                <a:off x="4665259" y="556012"/>
                <a:ext cx="618853" cy="3635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latinLnBrk="1" hangingPunct="1">
                  <a:lnSpc>
                    <a:spcPct val="200000"/>
                  </a:lnSpc>
                  <a:defRPr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NanumGothicExtraBold" pitchFamily="2" charset="-127"/>
                    <a:ea typeface="NanumGothicExtraBold" pitchFamily="2" charset="-127"/>
                  </a:rPr>
                  <a:t>감상</a:t>
                </a:r>
                <a:endParaRPr lang="en-US" altLang="ko-KR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endParaRPr>
              </a:p>
            </p:txBody>
          </p:sp>
        </p:grpSp>
        <p:grpSp>
          <p:nvGrpSpPr>
            <p:cNvPr id="9" name="그룹 31">
              <a:extLst>
                <a:ext uri="{FF2B5EF4-FFF2-40B4-BE49-F238E27FC236}">
                  <a16:creationId xmlns:a16="http://schemas.microsoft.com/office/drawing/2014/main" id="{E8B203D9-E7D2-DEB0-3B65-BA771034EA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2685" y="185288"/>
              <a:ext cx="605025" cy="377219"/>
              <a:chOff x="4487479" y="556042"/>
              <a:chExt cx="618853" cy="363546"/>
            </a:xfrm>
          </p:grpSpPr>
          <p:sp>
            <p:nvSpPr>
              <p:cNvPr id="10" name="사각형: 둥근 모서리 9">
                <a:extLst>
                  <a:ext uri="{FF2B5EF4-FFF2-40B4-BE49-F238E27FC236}">
                    <a16:creationId xmlns:a16="http://schemas.microsoft.com/office/drawing/2014/main" id="{6E29E30B-2718-BAF7-AA70-6EDE601D5B29}"/>
                  </a:ext>
                </a:extLst>
              </p:cNvPr>
              <p:cNvSpPr/>
              <p:nvPr/>
            </p:nvSpPr>
            <p:spPr>
              <a:xfrm>
                <a:off x="4538270" y="693831"/>
                <a:ext cx="360205" cy="225122"/>
              </a:xfrm>
              <a:prstGeom prst="roundRect">
                <a:avLst/>
              </a:prstGeom>
              <a:solidFill>
                <a:srgbClr val="2B3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ko-KR" altLang="en-US" sz="1200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endParaRP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A580BD04-D1D7-C183-4602-4BB9FFB0D390}"/>
                  </a:ext>
                </a:extLst>
              </p:cNvPr>
              <p:cNvSpPr/>
              <p:nvPr/>
            </p:nvSpPr>
            <p:spPr bwMode="auto">
              <a:xfrm>
                <a:off x="4487479" y="556042"/>
                <a:ext cx="618853" cy="3635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latinLnBrk="1" hangingPunct="1">
                  <a:lnSpc>
                    <a:spcPct val="200000"/>
                  </a:lnSpc>
                  <a:defRPr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NanumGothicExtraBold" pitchFamily="2" charset="-127"/>
                    <a:ea typeface="NanumGothicExtraBold" pitchFamily="2" charset="-127"/>
                  </a:rPr>
                  <a:t>반주</a:t>
                </a:r>
                <a:endParaRPr lang="en-US" altLang="ko-KR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endParaRPr>
              </a:p>
            </p:txBody>
          </p:sp>
        </p:grpSp>
      </p:grpSp>
      <p:pic>
        <p:nvPicPr>
          <p:cNvPr id="17" name="1단원_교과서_10쪽_QR02_2.강 건너 봄이 오듯(반주)">
            <a:hlinkClick r:id="" action="ppaction://media"/>
            <a:extLst>
              <a:ext uri="{FF2B5EF4-FFF2-40B4-BE49-F238E27FC236}">
                <a16:creationId xmlns:a16="http://schemas.microsoft.com/office/drawing/2014/main" id="{470C2FF2-A8A4-8F83-713B-665DF01AED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1757" y="611339"/>
            <a:ext cx="213324" cy="213324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AFAEDA71-8B09-0471-F8C4-EB76F084BE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49480" y="3485762"/>
            <a:ext cx="28289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116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슬라이드 확대/축소 23">
                <a:extLst>
                  <a:ext uri="{FF2B5EF4-FFF2-40B4-BE49-F238E27FC236}">
                    <a16:creationId xmlns:a16="http://schemas.microsoft.com/office/drawing/2014/main" id="{2278A420-E38A-C7DC-2532-48724C052A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3978480"/>
                  </p:ext>
                </p:extLst>
              </p:nvPr>
            </p:nvGraphicFramePr>
            <p:xfrm>
              <a:off x="1305843" y="1060721"/>
              <a:ext cx="812596" cy="457085"/>
            </p:xfrm>
            <a:graphic>
              <a:graphicData uri="http://schemas.microsoft.com/office/powerpoint/2016/slidezoom">
                <pslz:sldZm>
                  <pslz:sldZmObj sldId="306" cId="2997858265">
                    <pslz:zmPr id="{D7DF91AC-508E-4850-B865-CA655DA915DF}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12596" cy="4570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슬라이드 확대/축소 2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2278A420-E38A-C7DC-2532-48724C052A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05843" y="1060721"/>
                <a:ext cx="812596" cy="4570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10" name="그림 9">
            <a:extLst>
              <a:ext uri="{FF2B5EF4-FFF2-40B4-BE49-F238E27FC236}">
                <a16:creationId xmlns:a16="http://schemas.microsoft.com/office/drawing/2014/main" id="{1A3710AF-9820-45C8-65A1-7F5D05C69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843" y="3429000"/>
            <a:ext cx="812599" cy="45708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슬라이드 확대/축소 21">
                <a:extLst>
                  <a:ext uri="{FF2B5EF4-FFF2-40B4-BE49-F238E27FC236}">
                    <a16:creationId xmlns:a16="http://schemas.microsoft.com/office/drawing/2014/main" id="{FB20F39D-3067-D005-41BA-A3C48937CC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4361868"/>
                  </p:ext>
                </p:extLst>
              </p:nvPr>
            </p:nvGraphicFramePr>
            <p:xfrm>
              <a:off x="1305843" y="1850147"/>
              <a:ext cx="812595" cy="457085"/>
            </p:xfrm>
            <a:graphic>
              <a:graphicData uri="http://schemas.microsoft.com/office/powerpoint/2016/slidezoom">
                <pslz:sldZm>
                  <pslz:sldZmObj sldId="305" cId="2887400231">
                    <pslz:zmPr id="{F447B749-08E4-4039-A9D0-067902DBE8BC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12595" cy="4570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슬라이드 확대/축소 2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B20F39D-3067-D005-41BA-A3C48937CC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05843" y="1850147"/>
                <a:ext cx="812595" cy="4570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슬라이드 확대/축소 25">
                <a:extLst>
                  <a:ext uri="{FF2B5EF4-FFF2-40B4-BE49-F238E27FC236}">
                    <a16:creationId xmlns:a16="http://schemas.microsoft.com/office/drawing/2014/main" id="{FC667801-2DBF-1212-AF1E-17671A893D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72538206"/>
                  </p:ext>
                </p:extLst>
              </p:nvPr>
            </p:nvGraphicFramePr>
            <p:xfrm>
              <a:off x="1305843" y="2639573"/>
              <a:ext cx="812597" cy="457086"/>
            </p:xfrm>
            <a:graphic>
              <a:graphicData uri="http://schemas.microsoft.com/office/powerpoint/2016/slidezoom">
                <pslz:sldZm>
                  <pslz:sldZmObj sldId="302" cId="796157627">
                    <pslz:zmPr id="{1B666E88-1DDF-4478-9E2E-84146D053758}" imageType="cover" transitionDur="1000" showBg="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12597" cy="457086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슬라이드 확대/축소 2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FC667801-2DBF-1212-AF1E-17671A893D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05843" y="2639573"/>
                <a:ext cx="812597" cy="457086"/>
              </a:xfrm>
              <a:prstGeom prst="rect">
                <a:avLst/>
              </a:prstGeom>
              <a:ln>
                <a:noFill/>
              </a:ln>
            </p:spPr>
          </p:pic>
        </mc:Fallback>
      </mc:AlternateContent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50289F1-8191-8E20-D119-1FACFD70DE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5433" y="1105315"/>
            <a:ext cx="7200000" cy="334539"/>
          </a:xfrm>
        </p:spPr>
        <p:txBody>
          <a:bodyPr/>
          <a:lstStyle/>
          <a:p>
            <a:pPr indent="0">
              <a:buNone/>
            </a:pPr>
            <a:r>
              <a:rPr kumimoji="1" lang="ko-KR" altLang="en-US" sz="2000" dirty="0">
                <a:solidFill>
                  <a:schemeClr val="tx1"/>
                </a:solidFill>
              </a:rPr>
              <a:t>내림가장조 </a:t>
            </a:r>
            <a:r>
              <a:rPr kumimoji="1" lang="en-US" altLang="ko-KR" sz="2000" dirty="0">
                <a:solidFill>
                  <a:schemeClr val="tx1"/>
                </a:solidFill>
              </a:rPr>
              <a:t>(A♭M)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374E39A-EED0-1DA8-C0B7-BBC15F889490}"/>
              </a:ext>
            </a:extLst>
          </p:cNvPr>
          <p:cNvSpPr txBox="1">
            <a:spLocks/>
          </p:cNvSpPr>
          <p:nvPr/>
        </p:nvSpPr>
        <p:spPr>
          <a:xfrm>
            <a:off x="2385433" y="1894080"/>
            <a:ext cx="7200000" cy="33453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en-US" altLang="ko-KR" sz="2000" dirty="0">
                <a:solidFill>
                  <a:schemeClr val="tx1"/>
                </a:solidFill>
              </a:rPr>
              <a:t>   </a:t>
            </a:r>
            <a:r>
              <a:rPr kumimoji="1" lang="ko-KR" altLang="en-US" sz="2000" dirty="0">
                <a:solidFill>
                  <a:schemeClr val="tx1"/>
                </a:solidFill>
              </a:rPr>
              <a:t>박자</a:t>
            </a:r>
            <a:endParaRPr kumimoji="1" lang="en-US" altLang="ko-KR" sz="2000" dirty="0">
              <a:solidFill>
                <a:schemeClr val="tx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41CD96E-1D9A-9B83-E256-01F7C5284C0B}"/>
              </a:ext>
            </a:extLst>
          </p:cNvPr>
          <p:cNvSpPr txBox="1">
            <a:spLocks/>
          </p:cNvSpPr>
          <p:nvPr/>
        </p:nvSpPr>
        <p:spPr>
          <a:xfrm>
            <a:off x="2385433" y="2682845"/>
            <a:ext cx="7200000" cy="33453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1"/>
                </a:solidFill>
              </a:rPr>
              <a:t>벗어난 세도막형식 </a:t>
            </a:r>
            <a:r>
              <a:rPr kumimoji="1" lang="en-US" altLang="ko-KR" sz="2000" dirty="0">
                <a:solidFill>
                  <a:schemeClr val="tx1"/>
                </a:solidFill>
              </a:rPr>
              <a:t>(</a:t>
            </a:r>
            <a:r>
              <a:rPr kumimoji="1" lang="ko-KR" altLang="en-US" sz="2000" dirty="0">
                <a:solidFill>
                  <a:schemeClr val="tx1"/>
                </a:solidFill>
              </a:rPr>
              <a:t>확대 </a:t>
            </a:r>
            <a:r>
              <a:rPr kumimoji="1" lang="en-US" altLang="ko-KR" sz="2000" dirty="0">
                <a:solidFill>
                  <a:schemeClr val="tx1"/>
                </a:solidFill>
              </a:rPr>
              <a:t>3</a:t>
            </a:r>
            <a:r>
              <a:rPr kumimoji="1" lang="ko-KR" altLang="en-US" sz="2000" dirty="0" err="1">
                <a:solidFill>
                  <a:schemeClr val="tx1"/>
                </a:solidFill>
              </a:rPr>
              <a:t>부형식</a:t>
            </a:r>
            <a:r>
              <a:rPr kumimoji="1" lang="en-US" altLang="ko-KR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1C34226-B0D2-79C4-2FE2-7087C023B58D}"/>
              </a:ext>
            </a:extLst>
          </p:cNvPr>
          <p:cNvSpPr txBox="1">
            <a:spLocks/>
          </p:cNvSpPr>
          <p:nvPr/>
        </p:nvSpPr>
        <p:spPr>
          <a:xfrm>
            <a:off x="2385433" y="3471611"/>
            <a:ext cx="7200000" cy="33453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en-US" altLang="ko-KR" sz="2000">
                <a:solidFill>
                  <a:schemeClr val="tx1"/>
                </a:solidFill>
              </a:rPr>
              <a:t>Andante (</a:t>
            </a:r>
            <a:r>
              <a:rPr kumimoji="1" lang="ko-KR" altLang="en-US" sz="2000" dirty="0">
                <a:solidFill>
                  <a:schemeClr val="tx1"/>
                </a:solidFill>
              </a:rPr>
              <a:t>느리게</a:t>
            </a:r>
            <a:r>
              <a:rPr kumimoji="1" lang="en-US" altLang="ko-KR" sz="20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9" name="그림 8" descr="스케치, 상징, 실루엣, 디자인이(가) 표시된 사진&#10;&#10;자동 생성된 설명">
            <a:extLst>
              <a:ext uri="{FF2B5EF4-FFF2-40B4-BE49-F238E27FC236}">
                <a16:creationId xmlns:a16="http://schemas.microsoft.com/office/drawing/2014/main" id="{711BDF7E-8A41-C5DF-3584-FE51BC26C3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5433" y="1883081"/>
            <a:ext cx="232502" cy="391216"/>
          </a:xfrm>
          <a:prstGeom prst="rect">
            <a:avLst/>
          </a:prstGeom>
        </p:spPr>
      </p:pic>
      <p:pic>
        <p:nvPicPr>
          <p:cNvPr id="18" name="그림 17" descr="아동 미술, 그린, 다채로움, 그림이(가) 표시된 사진&#10;&#10;자동 생성된 설명">
            <a:extLst>
              <a:ext uri="{FF2B5EF4-FFF2-40B4-BE49-F238E27FC236}">
                <a16:creationId xmlns:a16="http://schemas.microsoft.com/office/drawing/2014/main" id="{A05CBDE8-DD78-FD48-8573-53005459B3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0501" y="4739950"/>
            <a:ext cx="4026893" cy="14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EA6656C-75DE-48D5-A1F1-B411A36EB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85" y="1696266"/>
            <a:ext cx="10806020" cy="3465468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조성</a:t>
            </a:r>
            <a:r>
              <a:rPr kumimoji="1" lang="en-US" altLang="ko-KR" dirty="0">
                <a:solidFill>
                  <a:schemeClr val="tx1"/>
                </a:solidFill>
              </a:rPr>
              <a:t>: </a:t>
            </a:r>
            <a:r>
              <a:rPr kumimoji="1" lang="ko-KR" altLang="en-US" dirty="0">
                <a:solidFill>
                  <a:schemeClr val="tx1"/>
                </a:solidFill>
              </a:rPr>
              <a:t>내림가장조</a:t>
            </a:r>
            <a:r>
              <a:rPr kumimoji="1" lang="en-US" altLang="ko-KR" dirty="0">
                <a:solidFill>
                  <a:schemeClr val="tx1"/>
                </a:solidFill>
              </a:rPr>
              <a:t>(A♭M)</a:t>
            </a: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0A188C-A8EF-E7B3-BA13-2E731BA6C1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594A5617-71D6-4FDA-ADD8-9FCA6EC4CBDD}"/>
              </a:ext>
            </a:extLst>
          </p:cNvPr>
          <p:cNvSpPr txBox="1">
            <a:spLocks/>
          </p:cNvSpPr>
          <p:nvPr/>
        </p:nvSpPr>
        <p:spPr>
          <a:xfrm>
            <a:off x="2226974" y="3996380"/>
            <a:ext cx="9296244" cy="6061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음이름 </a:t>
            </a:r>
            <a:r>
              <a:rPr kumimoji="1" lang="en-US" altLang="ko-KR" dirty="0"/>
              <a:t>:    A♭          B♭          C            D♭          E♭          F           G            A♭</a:t>
            </a:r>
          </a:p>
          <a:p>
            <a:r>
              <a:rPr kumimoji="1" lang="en-US" altLang="ko-KR" dirty="0"/>
              <a:t>            (</a:t>
            </a:r>
            <a:r>
              <a:rPr kumimoji="1" lang="ko-KR" altLang="en-US" dirty="0"/>
              <a:t>내림가</a:t>
            </a:r>
            <a:r>
              <a:rPr kumimoji="1" lang="en-US" altLang="ko-KR" dirty="0"/>
              <a:t>)  (</a:t>
            </a:r>
            <a:r>
              <a:rPr kumimoji="1" lang="ko-KR" altLang="en-US" dirty="0"/>
              <a:t>내림나</a:t>
            </a:r>
            <a:r>
              <a:rPr kumimoji="1" lang="en-US" altLang="ko-KR" dirty="0"/>
              <a:t>)    (</a:t>
            </a:r>
            <a:r>
              <a:rPr kumimoji="1" lang="ko-KR" altLang="en-US" dirty="0"/>
              <a:t>다</a:t>
            </a:r>
            <a:r>
              <a:rPr kumimoji="1" lang="en-US" altLang="ko-KR" dirty="0"/>
              <a:t>)      (</a:t>
            </a:r>
            <a:r>
              <a:rPr kumimoji="1" lang="ko-KR" altLang="en-US" dirty="0"/>
              <a:t>내림라</a:t>
            </a:r>
            <a:r>
              <a:rPr kumimoji="1" lang="en-US" altLang="ko-KR" dirty="0"/>
              <a:t>)  (</a:t>
            </a:r>
            <a:r>
              <a:rPr kumimoji="1" lang="ko-KR" altLang="en-US" dirty="0"/>
              <a:t>내림마</a:t>
            </a:r>
            <a:r>
              <a:rPr kumimoji="1" lang="en-US" altLang="ko-KR" dirty="0"/>
              <a:t>)    (</a:t>
            </a:r>
            <a:r>
              <a:rPr kumimoji="1" lang="ko-KR" altLang="en-US" dirty="0"/>
              <a:t>바</a:t>
            </a:r>
            <a:r>
              <a:rPr kumimoji="1" lang="en-US" altLang="ko-KR" dirty="0"/>
              <a:t>)</a:t>
            </a:r>
            <a:r>
              <a:rPr kumimoji="1" lang="ko-KR" altLang="en-US" dirty="0"/>
              <a:t>       </a:t>
            </a:r>
            <a:r>
              <a:rPr kumimoji="1" lang="en-US" altLang="ko-KR" dirty="0"/>
              <a:t>(</a:t>
            </a:r>
            <a:r>
              <a:rPr kumimoji="1" lang="ko-KR" altLang="en-US" dirty="0"/>
              <a:t>사</a:t>
            </a:r>
            <a:r>
              <a:rPr kumimoji="1" lang="en-US" altLang="ko-KR" dirty="0"/>
              <a:t>)      (</a:t>
            </a:r>
            <a:r>
              <a:rPr kumimoji="1" lang="ko-KR" altLang="en-US" dirty="0"/>
              <a:t>내림가</a:t>
            </a:r>
            <a:r>
              <a:rPr kumimoji="1" lang="en-US" altLang="ko-KR" dirty="0"/>
              <a:t>)</a:t>
            </a:r>
          </a:p>
          <a:p>
            <a:endParaRPr lang="ko-KR" altLang="en-US" dirty="0"/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5AD58439-B930-4900-8590-2AF3431DB997}"/>
              </a:ext>
            </a:extLst>
          </p:cNvPr>
          <p:cNvSpPr txBox="1">
            <a:spLocks/>
          </p:cNvSpPr>
          <p:nvPr/>
        </p:nvSpPr>
        <p:spPr>
          <a:xfrm>
            <a:off x="2226974" y="4867733"/>
            <a:ext cx="88494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계이름 </a:t>
            </a:r>
            <a:r>
              <a:rPr kumimoji="1" lang="en-US" altLang="ko-KR" dirty="0"/>
              <a:t>:    </a:t>
            </a:r>
            <a:r>
              <a:rPr kumimoji="1" lang="ko-KR" altLang="en-US" dirty="0"/>
              <a:t>도</a:t>
            </a:r>
            <a:r>
              <a:rPr kumimoji="1" lang="en-US" altLang="ko-KR" dirty="0"/>
              <a:t>           </a:t>
            </a:r>
            <a:r>
              <a:rPr kumimoji="1" lang="ko-KR" altLang="en-US" dirty="0"/>
              <a:t>레</a:t>
            </a:r>
            <a:r>
              <a:rPr kumimoji="1" lang="en-US" altLang="ko-KR" dirty="0"/>
              <a:t>          </a:t>
            </a:r>
            <a:r>
              <a:rPr kumimoji="1" lang="ko-KR" altLang="en-US" dirty="0"/>
              <a:t>미</a:t>
            </a:r>
            <a:r>
              <a:rPr kumimoji="1" lang="en-US" altLang="ko-KR" dirty="0"/>
              <a:t>            </a:t>
            </a:r>
            <a:r>
              <a:rPr kumimoji="1" lang="ko-KR" altLang="en-US" dirty="0"/>
              <a:t>파</a:t>
            </a:r>
            <a:r>
              <a:rPr kumimoji="1" lang="en-US" altLang="ko-KR" dirty="0"/>
              <a:t>           </a:t>
            </a:r>
            <a:r>
              <a:rPr kumimoji="1" lang="ko-KR" altLang="en-US" dirty="0"/>
              <a:t>솔</a:t>
            </a:r>
            <a:r>
              <a:rPr kumimoji="1" lang="en-US" altLang="ko-KR" dirty="0"/>
              <a:t>          </a:t>
            </a:r>
            <a:r>
              <a:rPr kumimoji="1" lang="ko-KR" altLang="en-US" dirty="0"/>
              <a:t>라</a:t>
            </a:r>
            <a:r>
              <a:rPr kumimoji="1" lang="en-US" altLang="ko-KR" dirty="0"/>
              <a:t>          </a:t>
            </a:r>
            <a:r>
              <a:rPr kumimoji="1" lang="ko-KR" altLang="en-US" dirty="0"/>
              <a:t>시</a:t>
            </a:r>
            <a:r>
              <a:rPr kumimoji="1" lang="en-US" altLang="ko-KR" dirty="0"/>
              <a:t>            </a:t>
            </a:r>
            <a:r>
              <a:rPr kumimoji="1" lang="ko-KR" altLang="en-US" dirty="0"/>
              <a:t>도</a:t>
            </a:r>
            <a:endParaRPr kumimoji="1" lang="en-US" altLang="ko-KR" dirty="0"/>
          </a:p>
          <a:p>
            <a:endParaRPr lang="ko-KR" altLang="en-US" dirty="0"/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8F07198D-8B0F-AE59-3C8A-7C385A419177}"/>
              </a:ext>
            </a:extLst>
          </p:cNvPr>
          <p:cNvSpPr txBox="1">
            <a:spLocks/>
          </p:cNvSpPr>
          <p:nvPr/>
        </p:nvSpPr>
        <p:spPr>
          <a:xfrm>
            <a:off x="900000" y="366627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조성의 변화</a:t>
            </a:r>
            <a:endParaRPr lang="ko-KR" altLang="en-US" dirty="0"/>
          </a:p>
        </p:txBody>
      </p:sp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id="{13C60578-ECAA-9FEC-3148-4E575BB0816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D270AA2-C5C4-9CE8-3D58-227830B6D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24" t="14754" r="23081" b="9432"/>
          <a:stretch/>
        </p:blipFill>
        <p:spPr>
          <a:xfrm rot="16200000">
            <a:off x="3332340" y="973413"/>
            <a:ext cx="5527320" cy="4911173"/>
          </a:xfrm>
          <a:prstGeom prst="rect">
            <a:avLst/>
          </a:prstGeom>
        </p:spPr>
      </p:pic>
      <p:sp>
        <p:nvSpPr>
          <p:cNvPr id="10" name="텍스트 개체 틀 8">
            <a:extLst>
              <a:ext uri="{FF2B5EF4-FFF2-40B4-BE49-F238E27FC236}">
                <a16:creationId xmlns:a16="http://schemas.microsoft.com/office/drawing/2014/main" id="{ACB1A528-0E77-2244-4653-57346D3A91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61164" y="869351"/>
            <a:ext cx="1579249" cy="337280"/>
          </a:xfrm>
        </p:spPr>
        <p:txBody>
          <a:bodyPr/>
          <a:lstStyle/>
          <a:p>
            <a:r>
              <a:rPr lang="ko-KR" altLang="en-US" sz="1800" dirty="0">
                <a:solidFill>
                  <a:srgbClr val="FF9999"/>
                </a:solidFill>
              </a:rPr>
              <a:t>내림 가장조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6A37041-6352-D755-21BF-6C5B38B70090}"/>
              </a:ext>
            </a:extLst>
          </p:cNvPr>
          <p:cNvSpPr/>
          <p:nvPr/>
        </p:nvSpPr>
        <p:spPr>
          <a:xfrm>
            <a:off x="3855563" y="869351"/>
            <a:ext cx="4572000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A128010-F8D2-364B-0169-062E1DF5E468}"/>
              </a:ext>
            </a:extLst>
          </p:cNvPr>
          <p:cNvSpPr/>
          <p:nvPr/>
        </p:nvSpPr>
        <p:spPr>
          <a:xfrm>
            <a:off x="3855563" y="1676600"/>
            <a:ext cx="4411744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5926BE7-15DF-DEFA-6CDD-458E3166A36C}"/>
              </a:ext>
            </a:extLst>
          </p:cNvPr>
          <p:cNvSpPr/>
          <p:nvPr/>
        </p:nvSpPr>
        <p:spPr>
          <a:xfrm>
            <a:off x="3890128" y="2484049"/>
            <a:ext cx="1907358" cy="3372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텍스트 개체 틀 8">
            <a:extLst>
              <a:ext uri="{FF2B5EF4-FFF2-40B4-BE49-F238E27FC236}">
                <a16:creationId xmlns:a16="http://schemas.microsoft.com/office/drawing/2014/main" id="{A40CCA53-28F3-63B9-AB69-263CA355C717}"/>
              </a:ext>
            </a:extLst>
          </p:cNvPr>
          <p:cNvSpPr txBox="1">
            <a:spLocks/>
          </p:cNvSpPr>
          <p:nvPr/>
        </p:nvSpPr>
        <p:spPr>
          <a:xfrm>
            <a:off x="2061164" y="2460939"/>
            <a:ext cx="1579249" cy="33728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>
                <a:solidFill>
                  <a:srgbClr val="00B0F0"/>
                </a:solidFill>
              </a:rPr>
              <a:t>다단조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3694DCD6-67BC-28FA-50A7-55B0158C2A47}"/>
              </a:ext>
            </a:extLst>
          </p:cNvPr>
          <p:cNvSpPr/>
          <p:nvPr/>
        </p:nvSpPr>
        <p:spPr>
          <a:xfrm>
            <a:off x="3890128" y="4115061"/>
            <a:ext cx="4571998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126B5BE-8144-919E-17FB-37F4B2425647}"/>
              </a:ext>
            </a:extLst>
          </p:cNvPr>
          <p:cNvSpPr/>
          <p:nvPr/>
        </p:nvSpPr>
        <p:spPr>
          <a:xfrm>
            <a:off x="3890127" y="4922310"/>
            <a:ext cx="4571999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45770535-ED8C-0940-1F90-A923E0CC5C57}"/>
              </a:ext>
            </a:extLst>
          </p:cNvPr>
          <p:cNvSpPr/>
          <p:nvPr/>
        </p:nvSpPr>
        <p:spPr>
          <a:xfrm>
            <a:off x="3890128" y="5673112"/>
            <a:ext cx="4571998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텍스트 개체 틀 8">
            <a:extLst>
              <a:ext uri="{FF2B5EF4-FFF2-40B4-BE49-F238E27FC236}">
                <a16:creationId xmlns:a16="http://schemas.microsoft.com/office/drawing/2014/main" id="{DCA70936-39C6-97C0-E8A3-FE0E0B78EC7D}"/>
              </a:ext>
            </a:extLst>
          </p:cNvPr>
          <p:cNvSpPr txBox="1">
            <a:spLocks/>
          </p:cNvSpPr>
          <p:nvPr/>
        </p:nvSpPr>
        <p:spPr>
          <a:xfrm>
            <a:off x="2061164" y="4115061"/>
            <a:ext cx="1579249" cy="33728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>
                <a:solidFill>
                  <a:srgbClr val="FF9999"/>
                </a:solidFill>
              </a:rPr>
              <a:t>내림 가장조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CDC86B6-465D-3F43-BD69-B0906B2BFA60}"/>
              </a:ext>
            </a:extLst>
          </p:cNvPr>
          <p:cNvSpPr/>
          <p:nvPr/>
        </p:nvSpPr>
        <p:spPr>
          <a:xfrm>
            <a:off x="5880754" y="2484049"/>
            <a:ext cx="2581371" cy="33728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16F95649-9ED7-4851-E82C-272593DF3A3A}"/>
              </a:ext>
            </a:extLst>
          </p:cNvPr>
          <p:cNvSpPr/>
          <p:nvPr/>
        </p:nvSpPr>
        <p:spPr>
          <a:xfrm>
            <a:off x="3890127" y="3242737"/>
            <a:ext cx="4411744" cy="33728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텍스트 개체 틀 8">
            <a:extLst>
              <a:ext uri="{FF2B5EF4-FFF2-40B4-BE49-F238E27FC236}">
                <a16:creationId xmlns:a16="http://schemas.microsoft.com/office/drawing/2014/main" id="{4C03D1CA-323C-37BE-4D2D-CDBB95040ED2}"/>
              </a:ext>
            </a:extLst>
          </p:cNvPr>
          <p:cNvSpPr txBox="1">
            <a:spLocks/>
          </p:cNvSpPr>
          <p:nvPr/>
        </p:nvSpPr>
        <p:spPr>
          <a:xfrm>
            <a:off x="2061164" y="3288000"/>
            <a:ext cx="1579249" cy="33728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>
                <a:solidFill>
                  <a:srgbClr val="00B050"/>
                </a:solidFill>
              </a:rPr>
              <a:t>내림 마장조</a:t>
            </a:r>
          </a:p>
        </p:txBody>
      </p:sp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5" grpId="0"/>
      <p:bldP spid="10" grpId="0" build="p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D31F06-DA2B-D8FF-6DF1-7763F8A87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박자</a:t>
            </a:r>
            <a:r>
              <a:rPr lang="en-US" altLang="ko-KR" dirty="0"/>
              <a:t>:     </a:t>
            </a:r>
            <a:r>
              <a:rPr lang="ko-KR" altLang="en-US" dirty="0"/>
              <a:t>박자 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A9F2AB-2EB8-58B0-3C56-649C583B5B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6A6C0E1-309A-E48F-8DD0-3B24B1D534D8}"/>
              </a:ext>
            </a:extLst>
          </p:cNvPr>
          <p:cNvGrpSpPr/>
          <p:nvPr/>
        </p:nvGrpSpPr>
        <p:grpSpPr>
          <a:xfrm>
            <a:off x="3166110" y="1828102"/>
            <a:ext cx="6591300" cy="2679329"/>
            <a:chOff x="2800350" y="1460500"/>
            <a:chExt cx="6591300" cy="2679329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B92AA3D0-DF24-1625-AC8B-092078BEF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084" t="32036" r="23854" b="39260"/>
            <a:stretch/>
          </p:blipFill>
          <p:spPr>
            <a:xfrm>
              <a:off x="2800350" y="1460500"/>
              <a:ext cx="6591300" cy="1968500"/>
            </a:xfrm>
            <a:prstGeom prst="rect">
              <a:avLst/>
            </a:prstGeom>
          </p:spPr>
        </p:pic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E57E5C1F-8A47-99E8-1EDE-17C7CBE387D1}"/>
                </a:ext>
              </a:extLst>
            </p:cNvPr>
            <p:cNvGrpSpPr/>
            <p:nvPr/>
          </p:nvGrpSpPr>
          <p:grpSpPr>
            <a:xfrm>
              <a:off x="4145280" y="3044065"/>
              <a:ext cx="5033582" cy="1095764"/>
              <a:chOff x="4145280" y="3044065"/>
              <a:chExt cx="5033582" cy="1095764"/>
            </a:xfrm>
          </p:grpSpPr>
          <p:sp>
            <p:nvSpPr>
              <p:cNvPr id="7" name="텍스트 개체 틀 2">
                <a:extLst>
                  <a:ext uri="{FF2B5EF4-FFF2-40B4-BE49-F238E27FC236}">
                    <a16:creationId xmlns:a16="http://schemas.microsoft.com/office/drawing/2014/main" id="{1DA5F649-F2E0-B816-6AA7-7317D734A2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45280" y="3044065"/>
                <a:ext cx="5033582" cy="51740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ko-KR" altLang="en-US" dirty="0" err="1"/>
                  <a:t>셈여림</a:t>
                </a:r>
                <a:r>
                  <a:rPr lang="ko-KR" altLang="en-US" dirty="0"/>
                  <a:t>          </a:t>
                </a:r>
                <a:r>
                  <a:rPr lang="ko-KR" altLang="en-US" sz="4000" b="0" dirty="0"/>
                  <a:t>◎</a:t>
                </a:r>
                <a:r>
                  <a:rPr lang="ko-KR" altLang="en-US" dirty="0"/>
                  <a:t>     </a:t>
                </a:r>
                <a:r>
                  <a:rPr lang="ko-KR" altLang="en-US" sz="3200" dirty="0"/>
                  <a:t>○</a:t>
                </a:r>
                <a:r>
                  <a:rPr lang="ko-KR" altLang="en-US" sz="2800" dirty="0"/>
                  <a:t>    </a:t>
                </a:r>
                <a:r>
                  <a:rPr lang="ko-KR" altLang="en-US" sz="4000" dirty="0"/>
                  <a:t>○  </a:t>
                </a:r>
                <a:r>
                  <a:rPr lang="ko-KR" altLang="en-US" sz="3200" dirty="0"/>
                  <a:t>○</a:t>
                </a:r>
                <a:r>
                  <a:rPr lang="ko-KR" altLang="en-US" sz="2800" dirty="0"/>
                  <a:t> </a:t>
                </a:r>
                <a:r>
                  <a:rPr lang="ko-KR" altLang="en-US" dirty="0"/>
                  <a:t> </a:t>
                </a:r>
              </a:p>
            </p:txBody>
          </p:sp>
          <p:sp>
            <p:nvSpPr>
              <p:cNvPr id="13" name="텍스트 개체 틀 2">
                <a:extLst>
                  <a:ext uri="{FF2B5EF4-FFF2-40B4-BE49-F238E27FC236}">
                    <a16:creationId xmlns:a16="http://schemas.microsoft.com/office/drawing/2014/main" id="{41C13A6B-9E38-4848-6F40-032758FEF9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45280" y="3622427"/>
                <a:ext cx="5033582" cy="51740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ko-KR" altLang="en-US" dirty="0"/>
                  <a:t>                     강        약       </a:t>
                </a:r>
                <a:r>
                  <a:rPr lang="ko-KR" altLang="en-US" dirty="0" err="1"/>
                  <a:t>중강</a:t>
                </a:r>
                <a:r>
                  <a:rPr lang="ko-KR" altLang="en-US" sz="2800" dirty="0"/>
                  <a:t>  </a:t>
                </a:r>
                <a:r>
                  <a:rPr lang="ko-KR" altLang="en-US" dirty="0"/>
                  <a:t> </a:t>
                </a:r>
                <a:r>
                  <a:rPr lang="ko-KR" altLang="en-US" sz="400" dirty="0"/>
                  <a:t> </a:t>
                </a:r>
                <a:r>
                  <a:rPr lang="ko-KR" altLang="en-US" dirty="0"/>
                  <a:t> 약</a:t>
                </a:r>
              </a:p>
            </p:txBody>
          </p:sp>
        </p:grpSp>
      </p:grp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8370D206-8175-793A-78EC-28FD5CE232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" name="그림 7" descr="스케치, 상징, 실루엣, 디자인이(가) 표시된 사진&#10;&#10;자동 생성된 설명">
            <a:extLst>
              <a:ext uri="{FF2B5EF4-FFF2-40B4-BE49-F238E27FC236}">
                <a16:creationId xmlns:a16="http://schemas.microsoft.com/office/drawing/2014/main" id="{20C84933-5267-FFC9-2473-63BAD125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339" y="290391"/>
            <a:ext cx="232502" cy="391216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CAE681AA-7CBB-EC84-8F08-BD95AC3DF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786869" flipH="1">
            <a:off x="640965" y="5093332"/>
            <a:ext cx="1243335" cy="1243335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65C6301F-6E75-6030-873F-E1C491B58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23440" y="5714999"/>
            <a:ext cx="676275" cy="762000"/>
          </a:xfrm>
          <a:prstGeom prst="rect">
            <a:avLst/>
          </a:prstGeom>
        </p:spPr>
      </p:pic>
      <p:grpSp>
        <p:nvGrpSpPr>
          <p:cNvPr id="28" name="그래픽 25">
            <a:extLst>
              <a:ext uri="{FF2B5EF4-FFF2-40B4-BE49-F238E27FC236}">
                <a16:creationId xmlns:a16="http://schemas.microsoft.com/office/drawing/2014/main" id="{FCC5E87F-8788-B62A-6401-EFA3910D9190}"/>
              </a:ext>
            </a:extLst>
          </p:cNvPr>
          <p:cNvGrpSpPr/>
          <p:nvPr/>
        </p:nvGrpSpPr>
        <p:grpSpPr>
          <a:xfrm flipH="1">
            <a:off x="10648173" y="5424868"/>
            <a:ext cx="399273" cy="892491"/>
            <a:chOff x="11222354" y="4767262"/>
            <a:chExt cx="697611" cy="1572387"/>
          </a:xfrm>
        </p:grpSpPr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FC0F6A69-6B42-9AA2-492A-8E10A4F570AC}"/>
                </a:ext>
              </a:extLst>
            </p:cNvPr>
            <p:cNvSpPr/>
            <p:nvPr/>
          </p:nvSpPr>
          <p:spPr>
            <a:xfrm>
              <a:off x="11489844" y="5048916"/>
              <a:ext cx="182423" cy="1290732"/>
            </a:xfrm>
            <a:custGeom>
              <a:avLst/>
              <a:gdLst>
                <a:gd name="connsiteX0" fmla="*/ 160659 w 182423"/>
                <a:gd name="connsiteY0" fmla="*/ 5048 h 1290732"/>
                <a:gd name="connsiteX1" fmla="*/ 117415 w 182423"/>
                <a:gd name="connsiteY1" fmla="*/ 88678 h 1290732"/>
                <a:gd name="connsiteX2" fmla="*/ 78744 w 182423"/>
                <a:gd name="connsiteY2" fmla="*/ 185261 h 1290732"/>
                <a:gd name="connsiteX3" fmla="*/ 39977 w 182423"/>
                <a:gd name="connsiteY3" fmla="*/ 285845 h 1290732"/>
                <a:gd name="connsiteX4" fmla="*/ 16450 w 182423"/>
                <a:gd name="connsiteY4" fmla="*/ 395669 h 1290732"/>
                <a:gd name="connsiteX5" fmla="*/ 67 w 182423"/>
                <a:gd name="connsiteY5" fmla="*/ 631412 h 1290732"/>
                <a:gd name="connsiteX6" fmla="*/ 36167 w 182423"/>
                <a:gd name="connsiteY6" fmla="*/ 915067 h 1290732"/>
                <a:gd name="connsiteX7" fmla="*/ 82744 w 182423"/>
                <a:gd name="connsiteY7" fmla="*/ 1070705 h 1290732"/>
                <a:gd name="connsiteX8" fmla="*/ 148657 w 182423"/>
                <a:gd name="connsiteY8" fmla="*/ 1264158 h 1290732"/>
                <a:gd name="connsiteX9" fmla="*/ 159420 w 182423"/>
                <a:gd name="connsiteY9" fmla="*/ 1290733 h 1290732"/>
                <a:gd name="connsiteX10" fmla="*/ 166659 w 182423"/>
                <a:gd name="connsiteY10" fmla="*/ 1246251 h 1290732"/>
                <a:gd name="connsiteX11" fmla="*/ 133798 w 182423"/>
                <a:gd name="connsiteY11" fmla="*/ 1171099 h 1290732"/>
                <a:gd name="connsiteX12" fmla="*/ 78839 w 182423"/>
                <a:gd name="connsiteY12" fmla="*/ 993648 h 1290732"/>
                <a:gd name="connsiteX13" fmla="*/ 33214 w 182423"/>
                <a:gd name="connsiteY13" fmla="*/ 817912 h 1290732"/>
                <a:gd name="connsiteX14" fmla="*/ 24832 w 182423"/>
                <a:gd name="connsiteY14" fmla="*/ 733425 h 1290732"/>
                <a:gd name="connsiteX15" fmla="*/ 17974 w 182423"/>
                <a:gd name="connsiteY15" fmla="*/ 650558 h 1290732"/>
                <a:gd name="connsiteX16" fmla="*/ 38834 w 182423"/>
                <a:gd name="connsiteY16" fmla="*/ 405860 h 1290732"/>
                <a:gd name="connsiteX17" fmla="*/ 108652 w 182423"/>
                <a:gd name="connsiteY17" fmla="*/ 144590 h 1290732"/>
                <a:gd name="connsiteX18" fmla="*/ 168374 w 182423"/>
                <a:gd name="connsiteY18" fmla="*/ 0 h 1290732"/>
                <a:gd name="connsiteX19" fmla="*/ 160659 w 182423"/>
                <a:gd name="connsiteY19" fmla="*/ 5048 h 1290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423" h="1290732">
                  <a:moveTo>
                    <a:pt x="160659" y="5048"/>
                  </a:moveTo>
                  <a:cubicBezTo>
                    <a:pt x="146943" y="9811"/>
                    <a:pt x="126178" y="71628"/>
                    <a:pt x="117415" y="88678"/>
                  </a:cubicBezTo>
                  <a:cubicBezTo>
                    <a:pt x="101223" y="120491"/>
                    <a:pt x="89412" y="151828"/>
                    <a:pt x="78744" y="185261"/>
                  </a:cubicBezTo>
                  <a:cubicBezTo>
                    <a:pt x="67885" y="219361"/>
                    <a:pt x="51978" y="252508"/>
                    <a:pt x="39977" y="285845"/>
                  </a:cubicBezTo>
                  <a:cubicBezTo>
                    <a:pt x="27499" y="320421"/>
                    <a:pt x="24261" y="359378"/>
                    <a:pt x="16450" y="395669"/>
                  </a:cubicBezTo>
                  <a:cubicBezTo>
                    <a:pt x="-600" y="474155"/>
                    <a:pt x="1210" y="552450"/>
                    <a:pt x="67" y="631412"/>
                  </a:cubicBezTo>
                  <a:cubicBezTo>
                    <a:pt x="-1266" y="725996"/>
                    <a:pt x="17498" y="820388"/>
                    <a:pt x="36167" y="915067"/>
                  </a:cubicBezTo>
                  <a:cubicBezTo>
                    <a:pt x="46835" y="968883"/>
                    <a:pt x="67123" y="1018603"/>
                    <a:pt x="82744" y="1070705"/>
                  </a:cubicBezTo>
                  <a:cubicBezTo>
                    <a:pt x="102366" y="1135856"/>
                    <a:pt x="125416" y="1200722"/>
                    <a:pt x="148657" y="1264158"/>
                  </a:cubicBezTo>
                  <a:cubicBezTo>
                    <a:pt x="151991" y="1273302"/>
                    <a:pt x="156753" y="1281303"/>
                    <a:pt x="159420" y="1290733"/>
                  </a:cubicBezTo>
                  <a:cubicBezTo>
                    <a:pt x="197139" y="1285304"/>
                    <a:pt x="180185" y="1270349"/>
                    <a:pt x="166659" y="1246251"/>
                  </a:cubicBezTo>
                  <a:cubicBezTo>
                    <a:pt x="154086" y="1224058"/>
                    <a:pt x="142752" y="1195673"/>
                    <a:pt x="133798" y="1171099"/>
                  </a:cubicBezTo>
                  <a:cubicBezTo>
                    <a:pt x="111986" y="1111377"/>
                    <a:pt x="91412" y="1057275"/>
                    <a:pt x="78839" y="993648"/>
                  </a:cubicBezTo>
                  <a:cubicBezTo>
                    <a:pt x="67123" y="934403"/>
                    <a:pt x="47406" y="876586"/>
                    <a:pt x="33214" y="817912"/>
                  </a:cubicBezTo>
                  <a:cubicBezTo>
                    <a:pt x="26737" y="791147"/>
                    <a:pt x="28452" y="760952"/>
                    <a:pt x="24832" y="733425"/>
                  </a:cubicBezTo>
                  <a:cubicBezTo>
                    <a:pt x="21213" y="705993"/>
                    <a:pt x="15879" y="678275"/>
                    <a:pt x="17974" y="650558"/>
                  </a:cubicBezTo>
                  <a:cubicBezTo>
                    <a:pt x="24165" y="567976"/>
                    <a:pt x="25499" y="487490"/>
                    <a:pt x="38834" y="405860"/>
                  </a:cubicBezTo>
                  <a:cubicBezTo>
                    <a:pt x="53502" y="316230"/>
                    <a:pt x="89983" y="233553"/>
                    <a:pt x="108652" y="144590"/>
                  </a:cubicBezTo>
                  <a:cubicBezTo>
                    <a:pt x="119130" y="94869"/>
                    <a:pt x="149229" y="46482"/>
                    <a:pt x="168374" y="0"/>
                  </a:cubicBezTo>
                  <a:cubicBezTo>
                    <a:pt x="165421" y="1333"/>
                    <a:pt x="164469" y="-571"/>
                    <a:pt x="160659" y="5048"/>
                  </a:cubicBezTo>
                  <a:close/>
                </a:path>
              </a:pathLst>
            </a:custGeom>
            <a:solidFill>
              <a:srgbClr val="8EA5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30" name="그래픽 25">
              <a:extLst>
                <a:ext uri="{FF2B5EF4-FFF2-40B4-BE49-F238E27FC236}">
                  <a16:creationId xmlns:a16="http://schemas.microsoft.com/office/drawing/2014/main" id="{2E9E2274-F560-61FA-761E-62105351F3D1}"/>
                </a:ext>
              </a:extLst>
            </p:cNvPr>
            <p:cNvGrpSpPr/>
            <p:nvPr/>
          </p:nvGrpSpPr>
          <p:grpSpPr>
            <a:xfrm>
              <a:off x="11419074" y="5538166"/>
              <a:ext cx="456409" cy="601171"/>
              <a:chOff x="11419074" y="5538166"/>
              <a:chExt cx="456409" cy="601171"/>
            </a:xfrm>
            <a:solidFill>
              <a:srgbClr val="597117"/>
            </a:solidFill>
          </p:grpSpPr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7EAB0F36-FE69-4C25-6932-D4FAD5F07069}"/>
                  </a:ext>
                </a:extLst>
              </p:cNvPr>
              <p:cNvSpPr/>
              <p:nvPr/>
            </p:nvSpPr>
            <p:spPr>
              <a:xfrm>
                <a:off x="11511819" y="5747230"/>
                <a:ext cx="363664" cy="113521"/>
              </a:xfrm>
              <a:custGeom>
                <a:avLst/>
                <a:gdLst>
                  <a:gd name="connsiteX0" fmla="*/ 307086 w 363664"/>
                  <a:gd name="connsiteY0" fmla="*/ 24633 h 113521"/>
                  <a:gd name="connsiteX1" fmla="*/ 236696 w 363664"/>
                  <a:gd name="connsiteY1" fmla="*/ 3202 h 113521"/>
                  <a:gd name="connsiteX2" fmla="*/ 39910 w 363664"/>
                  <a:gd name="connsiteY2" fmla="*/ 42064 h 113521"/>
                  <a:gd name="connsiteX3" fmla="*/ 0 w 363664"/>
                  <a:gd name="connsiteY3" fmla="*/ 101214 h 113521"/>
                  <a:gd name="connsiteX4" fmla="*/ 15907 w 363664"/>
                  <a:gd name="connsiteY4" fmla="*/ 100167 h 113521"/>
                  <a:gd name="connsiteX5" fmla="*/ 82010 w 363664"/>
                  <a:gd name="connsiteY5" fmla="*/ 104834 h 113521"/>
                  <a:gd name="connsiteX6" fmla="*/ 148304 w 363664"/>
                  <a:gd name="connsiteY6" fmla="*/ 110263 h 113521"/>
                  <a:gd name="connsiteX7" fmla="*/ 219170 w 363664"/>
                  <a:gd name="connsiteY7" fmla="*/ 93023 h 113521"/>
                  <a:gd name="connsiteX8" fmla="*/ 295085 w 363664"/>
                  <a:gd name="connsiteY8" fmla="*/ 73592 h 113521"/>
                  <a:gd name="connsiteX9" fmla="*/ 363665 w 363664"/>
                  <a:gd name="connsiteY9" fmla="*/ 28253 h 113521"/>
                  <a:gd name="connsiteX10" fmla="*/ 307086 w 363664"/>
                  <a:gd name="connsiteY10" fmla="*/ 24633 h 113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3664" h="113521">
                    <a:moveTo>
                      <a:pt x="307086" y="24633"/>
                    </a:moveTo>
                    <a:cubicBezTo>
                      <a:pt x="284131" y="17585"/>
                      <a:pt x="261366" y="6917"/>
                      <a:pt x="236696" y="3202"/>
                    </a:cubicBezTo>
                    <a:cubicBezTo>
                      <a:pt x="177641" y="-5751"/>
                      <a:pt x="87440" y="3107"/>
                      <a:pt x="39910" y="42064"/>
                    </a:cubicBezTo>
                    <a:cubicBezTo>
                      <a:pt x="23146" y="55780"/>
                      <a:pt x="1524" y="79212"/>
                      <a:pt x="0" y="101214"/>
                    </a:cubicBezTo>
                    <a:cubicBezTo>
                      <a:pt x="6668" y="100548"/>
                      <a:pt x="7430" y="96261"/>
                      <a:pt x="15907" y="100167"/>
                    </a:cubicBezTo>
                    <a:cubicBezTo>
                      <a:pt x="27908" y="89689"/>
                      <a:pt x="67247" y="99786"/>
                      <a:pt x="82010" y="104834"/>
                    </a:cubicBezTo>
                    <a:cubicBezTo>
                      <a:pt x="106013" y="113025"/>
                      <a:pt x="122682" y="116645"/>
                      <a:pt x="148304" y="110263"/>
                    </a:cubicBezTo>
                    <a:cubicBezTo>
                      <a:pt x="171450" y="104548"/>
                      <a:pt x="194405" y="96357"/>
                      <a:pt x="219170" y="93023"/>
                    </a:cubicBezTo>
                    <a:cubicBezTo>
                      <a:pt x="246317" y="89403"/>
                      <a:pt x="270986" y="88737"/>
                      <a:pt x="295085" y="73592"/>
                    </a:cubicBezTo>
                    <a:cubicBezTo>
                      <a:pt x="308515" y="65210"/>
                      <a:pt x="361379" y="40350"/>
                      <a:pt x="363665" y="28253"/>
                    </a:cubicBezTo>
                    <a:cubicBezTo>
                      <a:pt x="343757" y="25967"/>
                      <a:pt x="326898" y="30729"/>
                      <a:pt x="307086" y="24633"/>
                    </a:cubicBezTo>
                    <a:close/>
                  </a:path>
                </a:pathLst>
              </a:custGeom>
              <a:solidFill>
                <a:srgbClr val="5971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0873F3BA-350D-E0F6-B3C9-BC0567E62D61}"/>
                  </a:ext>
                </a:extLst>
              </p:cNvPr>
              <p:cNvSpPr/>
              <p:nvPr/>
            </p:nvSpPr>
            <p:spPr>
              <a:xfrm>
                <a:off x="11496103" y="5538166"/>
                <a:ext cx="302895" cy="128925"/>
              </a:xfrm>
              <a:custGeom>
                <a:avLst/>
                <a:gdLst>
                  <a:gd name="connsiteX0" fmla="*/ 18002 w 302895"/>
                  <a:gd name="connsiteY0" fmla="*/ 120064 h 128925"/>
                  <a:gd name="connsiteX1" fmla="*/ 81344 w 302895"/>
                  <a:gd name="connsiteY1" fmla="*/ 128922 h 128925"/>
                  <a:gd name="connsiteX2" fmla="*/ 144780 w 302895"/>
                  <a:gd name="connsiteY2" fmla="*/ 114920 h 128925"/>
                  <a:gd name="connsiteX3" fmla="*/ 256413 w 302895"/>
                  <a:gd name="connsiteY3" fmla="*/ 45769 h 128925"/>
                  <a:gd name="connsiteX4" fmla="*/ 302895 w 302895"/>
                  <a:gd name="connsiteY4" fmla="*/ 2240 h 128925"/>
                  <a:gd name="connsiteX5" fmla="*/ 237458 w 302895"/>
                  <a:gd name="connsiteY5" fmla="*/ 11479 h 128925"/>
                  <a:gd name="connsiteX6" fmla="*/ 165354 w 302895"/>
                  <a:gd name="connsiteY6" fmla="*/ 22147 h 128925"/>
                  <a:gd name="connsiteX7" fmla="*/ 41529 w 302895"/>
                  <a:gd name="connsiteY7" fmla="*/ 83202 h 128925"/>
                  <a:gd name="connsiteX8" fmla="*/ 0 w 302895"/>
                  <a:gd name="connsiteY8" fmla="*/ 121874 h 128925"/>
                  <a:gd name="connsiteX9" fmla="*/ 18002 w 302895"/>
                  <a:gd name="connsiteY9" fmla="*/ 120064 h 12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895" h="128925">
                    <a:moveTo>
                      <a:pt x="18002" y="120064"/>
                    </a:moveTo>
                    <a:cubicBezTo>
                      <a:pt x="37147" y="117683"/>
                      <a:pt x="60674" y="128732"/>
                      <a:pt x="81344" y="128922"/>
                    </a:cubicBezTo>
                    <a:cubicBezTo>
                      <a:pt x="103727" y="129113"/>
                      <a:pt x="123825" y="121112"/>
                      <a:pt x="144780" y="114920"/>
                    </a:cubicBezTo>
                    <a:cubicBezTo>
                      <a:pt x="188785" y="101871"/>
                      <a:pt x="224790" y="79011"/>
                      <a:pt x="256413" y="45769"/>
                    </a:cubicBezTo>
                    <a:cubicBezTo>
                      <a:pt x="270891" y="30624"/>
                      <a:pt x="293656" y="21766"/>
                      <a:pt x="302895" y="2240"/>
                    </a:cubicBezTo>
                    <a:cubicBezTo>
                      <a:pt x="287274" y="-5666"/>
                      <a:pt x="255270" y="9764"/>
                      <a:pt x="237458" y="11479"/>
                    </a:cubicBezTo>
                    <a:cubicBezTo>
                      <a:pt x="213455" y="13765"/>
                      <a:pt x="189262" y="17194"/>
                      <a:pt x="165354" y="22147"/>
                    </a:cubicBezTo>
                    <a:cubicBezTo>
                      <a:pt x="120396" y="31481"/>
                      <a:pt x="78486" y="57770"/>
                      <a:pt x="41529" y="83202"/>
                    </a:cubicBezTo>
                    <a:cubicBezTo>
                      <a:pt x="27242" y="93108"/>
                      <a:pt x="6477" y="105300"/>
                      <a:pt x="0" y="121874"/>
                    </a:cubicBezTo>
                    <a:cubicBezTo>
                      <a:pt x="1524" y="124826"/>
                      <a:pt x="1715" y="121969"/>
                      <a:pt x="18002" y="120064"/>
                    </a:cubicBezTo>
                    <a:close/>
                  </a:path>
                </a:pathLst>
              </a:custGeom>
              <a:solidFill>
                <a:srgbClr val="5971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DEAAB207-78B0-376F-C980-113089DF8308}"/>
                  </a:ext>
                </a:extLst>
              </p:cNvPr>
              <p:cNvSpPr/>
              <p:nvPr/>
            </p:nvSpPr>
            <p:spPr>
              <a:xfrm>
                <a:off x="11419074" y="6029821"/>
                <a:ext cx="135900" cy="109516"/>
              </a:xfrm>
              <a:custGeom>
                <a:avLst/>
                <a:gdLst>
                  <a:gd name="connsiteX0" fmla="*/ 107604 w 135900"/>
                  <a:gd name="connsiteY0" fmla="*/ 74 h 109516"/>
                  <a:gd name="connsiteX1" fmla="*/ 53216 w 135900"/>
                  <a:gd name="connsiteY1" fmla="*/ 14362 h 109516"/>
                  <a:gd name="connsiteX2" fmla="*/ 17974 w 135900"/>
                  <a:gd name="connsiteY2" fmla="*/ 57510 h 109516"/>
                  <a:gd name="connsiteX3" fmla="*/ 924 w 135900"/>
                  <a:gd name="connsiteY3" fmla="*/ 109516 h 109516"/>
                  <a:gd name="connsiteX4" fmla="*/ 37976 w 135900"/>
                  <a:gd name="connsiteY4" fmla="*/ 87895 h 109516"/>
                  <a:gd name="connsiteX5" fmla="*/ 77219 w 135900"/>
                  <a:gd name="connsiteY5" fmla="*/ 66082 h 109516"/>
                  <a:gd name="connsiteX6" fmla="*/ 106175 w 135900"/>
                  <a:gd name="connsiteY6" fmla="*/ 34555 h 109516"/>
                  <a:gd name="connsiteX7" fmla="*/ 135036 w 135900"/>
                  <a:gd name="connsiteY7" fmla="*/ 10742 h 109516"/>
                  <a:gd name="connsiteX8" fmla="*/ 107604 w 135900"/>
                  <a:gd name="connsiteY8" fmla="*/ 74 h 109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900" h="109516">
                    <a:moveTo>
                      <a:pt x="107604" y="74"/>
                    </a:moveTo>
                    <a:cubicBezTo>
                      <a:pt x="90745" y="836"/>
                      <a:pt x="67123" y="5980"/>
                      <a:pt x="53216" y="14362"/>
                    </a:cubicBezTo>
                    <a:cubicBezTo>
                      <a:pt x="37119" y="24172"/>
                      <a:pt x="24355" y="40460"/>
                      <a:pt x="17974" y="57510"/>
                    </a:cubicBezTo>
                    <a:cubicBezTo>
                      <a:pt x="13592" y="69511"/>
                      <a:pt x="-4220" y="99420"/>
                      <a:pt x="924" y="109516"/>
                    </a:cubicBezTo>
                    <a:cubicBezTo>
                      <a:pt x="13687" y="103801"/>
                      <a:pt x="24546" y="93895"/>
                      <a:pt x="37976" y="87895"/>
                    </a:cubicBezTo>
                    <a:cubicBezTo>
                      <a:pt x="52359" y="81513"/>
                      <a:pt x="65313" y="76846"/>
                      <a:pt x="77219" y="66082"/>
                    </a:cubicBezTo>
                    <a:cubicBezTo>
                      <a:pt x="87125" y="57129"/>
                      <a:pt x="95793" y="41222"/>
                      <a:pt x="106175" y="34555"/>
                    </a:cubicBezTo>
                    <a:cubicBezTo>
                      <a:pt x="116653" y="27792"/>
                      <a:pt x="140751" y="29602"/>
                      <a:pt x="135036" y="10742"/>
                    </a:cubicBezTo>
                    <a:cubicBezTo>
                      <a:pt x="132655" y="5980"/>
                      <a:pt x="125416" y="-783"/>
                      <a:pt x="107604" y="74"/>
                    </a:cubicBezTo>
                    <a:close/>
                  </a:path>
                </a:pathLst>
              </a:custGeom>
              <a:solidFill>
                <a:srgbClr val="5971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10EA6FB1-B1A6-9001-97CD-5BB1598989F2}"/>
                  </a:ext>
                </a:extLst>
              </p:cNvPr>
              <p:cNvSpPr/>
              <p:nvPr/>
            </p:nvSpPr>
            <p:spPr>
              <a:xfrm>
                <a:off x="11557000" y="5904652"/>
                <a:ext cx="272286" cy="152287"/>
              </a:xfrm>
              <a:custGeom>
                <a:avLst/>
                <a:gdLst>
                  <a:gd name="connsiteX0" fmla="*/ 156939 w 272286"/>
                  <a:gd name="connsiteY0" fmla="*/ 25707 h 152287"/>
                  <a:gd name="connsiteX1" fmla="*/ 28733 w 272286"/>
                  <a:gd name="connsiteY1" fmla="*/ 97430 h 152287"/>
                  <a:gd name="connsiteX2" fmla="*/ 1110 w 272286"/>
                  <a:gd name="connsiteY2" fmla="*/ 145341 h 152287"/>
                  <a:gd name="connsiteX3" fmla="*/ 5015 w 272286"/>
                  <a:gd name="connsiteY3" fmla="*/ 139150 h 152287"/>
                  <a:gd name="connsiteX4" fmla="*/ 62737 w 272286"/>
                  <a:gd name="connsiteY4" fmla="*/ 151532 h 152287"/>
                  <a:gd name="connsiteX5" fmla="*/ 126459 w 272286"/>
                  <a:gd name="connsiteY5" fmla="*/ 144198 h 152287"/>
                  <a:gd name="connsiteX6" fmla="*/ 182466 w 272286"/>
                  <a:gd name="connsiteY6" fmla="*/ 102383 h 152287"/>
                  <a:gd name="connsiteX7" fmla="*/ 227615 w 272286"/>
                  <a:gd name="connsiteY7" fmla="*/ 58568 h 152287"/>
                  <a:gd name="connsiteX8" fmla="*/ 272287 w 272286"/>
                  <a:gd name="connsiteY8" fmla="*/ 1132 h 152287"/>
                  <a:gd name="connsiteX9" fmla="*/ 156939 w 272286"/>
                  <a:gd name="connsiteY9" fmla="*/ 25707 h 15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286" h="152287">
                    <a:moveTo>
                      <a:pt x="156939" y="25707"/>
                    </a:moveTo>
                    <a:cubicBezTo>
                      <a:pt x="108647" y="37518"/>
                      <a:pt x="63308" y="61616"/>
                      <a:pt x="28733" y="97430"/>
                    </a:cubicBezTo>
                    <a:cubicBezTo>
                      <a:pt x="18160" y="108289"/>
                      <a:pt x="-5367" y="129339"/>
                      <a:pt x="1110" y="145341"/>
                    </a:cubicBezTo>
                    <a:cubicBezTo>
                      <a:pt x="2825" y="144674"/>
                      <a:pt x="3682" y="143341"/>
                      <a:pt x="5015" y="139150"/>
                    </a:cubicBezTo>
                    <a:cubicBezTo>
                      <a:pt x="9397" y="149246"/>
                      <a:pt x="49592" y="149913"/>
                      <a:pt x="62737" y="151532"/>
                    </a:cubicBezTo>
                    <a:cubicBezTo>
                      <a:pt x="83120" y="154104"/>
                      <a:pt x="106171" y="149722"/>
                      <a:pt x="126459" y="144198"/>
                    </a:cubicBezTo>
                    <a:cubicBezTo>
                      <a:pt x="150272" y="137626"/>
                      <a:pt x="163416" y="116956"/>
                      <a:pt x="182466" y="102383"/>
                    </a:cubicBezTo>
                    <a:cubicBezTo>
                      <a:pt x="199230" y="89524"/>
                      <a:pt x="213803" y="74284"/>
                      <a:pt x="227615" y="58568"/>
                    </a:cubicBezTo>
                    <a:cubicBezTo>
                      <a:pt x="241807" y="42471"/>
                      <a:pt x="265238" y="21611"/>
                      <a:pt x="272287" y="1132"/>
                    </a:cubicBezTo>
                    <a:cubicBezTo>
                      <a:pt x="235997" y="-5249"/>
                      <a:pt x="192372" y="17039"/>
                      <a:pt x="156939" y="25707"/>
                    </a:cubicBezTo>
                    <a:close/>
                  </a:path>
                </a:pathLst>
              </a:custGeom>
              <a:solidFill>
                <a:srgbClr val="5971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35" name="그래픽 25">
              <a:extLst>
                <a:ext uri="{FF2B5EF4-FFF2-40B4-BE49-F238E27FC236}">
                  <a16:creationId xmlns:a16="http://schemas.microsoft.com/office/drawing/2014/main" id="{2CA90A41-7D3E-9788-8731-11D258F7BB05}"/>
                </a:ext>
              </a:extLst>
            </p:cNvPr>
            <p:cNvGrpSpPr/>
            <p:nvPr/>
          </p:nvGrpSpPr>
          <p:grpSpPr>
            <a:xfrm>
              <a:off x="11440953" y="5548788"/>
              <a:ext cx="384714" cy="546381"/>
              <a:chOff x="11440953" y="5548788"/>
              <a:chExt cx="384714" cy="546381"/>
            </a:xfrm>
            <a:solidFill>
              <a:srgbClr val="455031"/>
            </a:solidFill>
          </p:grpSpPr>
          <p:sp>
            <p:nvSpPr>
              <p:cNvPr id="36" name="자유형: 도형 35">
                <a:extLst>
                  <a:ext uri="{FF2B5EF4-FFF2-40B4-BE49-F238E27FC236}">
                    <a16:creationId xmlns:a16="http://schemas.microsoft.com/office/drawing/2014/main" id="{937EB59E-28F0-5380-8516-6B53820FB87C}"/>
                  </a:ext>
                </a:extLst>
              </p:cNvPr>
              <p:cNvSpPr/>
              <p:nvPr/>
            </p:nvSpPr>
            <p:spPr>
              <a:xfrm>
                <a:off x="11507723" y="5548788"/>
                <a:ext cx="231457" cy="115061"/>
              </a:xfrm>
              <a:custGeom>
                <a:avLst/>
                <a:gdLst>
                  <a:gd name="connsiteX0" fmla="*/ 46863 w 231457"/>
                  <a:gd name="connsiteY0" fmla="*/ 115062 h 115061"/>
                  <a:gd name="connsiteX1" fmla="*/ 73819 w 231457"/>
                  <a:gd name="connsiteY1" fmla="*/ 112109 h 115061"/>
                  <a:gd name="connsiteX2" fmla="*/ 135446 w 231457"/>
                  <a:gd name="connsiteY2" fmla="*/ 92297 h 115061"/>
                  <a:gd name="connsiteX3" fmla="*/ 164116 w 231457"/>
                  <a:gd name="connsiteY3" fmla="*/ 76962 h 115061"/>
                  <a:gd name="connsiteX4" fmla="*/ 185547 w 231457"/>
                  <a:gd name="connsiteY4" fmla="*/ 56769 h 115061"/>
                  <a:gd name="connsiteX5" fmla="*/ 204406 w 231457"/>
                  <a:gd name="connsiteY5" fmla="*/ 36957 h 115061"/>
                  <a:gd name="connsiteX6" fmla="*/ 222028 w 231457"/>
                  <a:gd name="connsiteY6" fmla="*/ 18002 h 115061"/>
                  <a:gd name="connsiteX7" fmla="*/ 197644 w 231457"/>
                  <a:gd name="connsiteY7" fmla="*/ 26479 h 115061"/>
                  <a:gd name="connsiteX8" fmla="*/ 214884 w 231457"/>
                  <a:gd name="connsiteY8" fmla="*/ 14668 h 115061"/>
                  <a:gd name="connsiteX9" fmla="*/ 226790 w 231457"/>
                  <a:gd name="connsiteY9" fmla="*/ 4381 h 115061"/>
                  <a:gd name="connsiteX10" fmla="*/ 231458 w 231457"/>
                  <a:gd name="connsiteY10" fmla="*/ 0 h 115061"/>
                  <a:gd name="connsiteX11" fmla="*/ 225933 w 231457"/>
                  <a:gd name="connsiteY11" fmla="*/ 857 h 115061"/>
                  <a:gd name="connsiteX12" fmla="*/ 153829 w 231457"/>
                  <a:gd name="connsiteY12" fmla="*/ 11525 h 115061"/>
                  <a:gd name="connsiteX13" fmla="*/ 146209 w 231457"/>
                  <a:gd name="connsiteY13" fmla="*/ 13430 h 115061"/>
                  <a:gd name="connsiteX14" fmla="*/ 118967 w 231457"/>
                  <a:gd name="connsiteY14" fmla="*/ 25622 h 115061"/>
                  <a:gd name="connsiteX15" fmla="*/ 43624 w 231457"/>
                  <a:gd name="connsiteY15" fmla="*/ 66294 h 115061"/>
                  <a:gd name="connsiteX16" fmla="*/ 13906 w 231457"/>
                  <a:gd name="connsiteY16" fmla="*/ 98203 h 115061"/>
                  <a:gd name="connsiteX17" fmla="*/ 0 w 231457"/>
                  <a:gd name="connsiteY17" fmla="*/ 110204 h 115061"/>
                  <a:gd name="connsiteX18" fmla="*/ 6572 w 231457"/>
                  <a:gd name="connsiteY18" fmla="*/ 109252 h 115061"/>
                  <a:gd name="connsiteX19" fmla="*/ 46863 w 231457"/>
                  <a:gd name="connsiteY19" fmla="*/ 115062 h 11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1457" h="115061">
                    <a:moveTo>
                      <a:pt x="46863" y="115062"/>
                    </a:moveTo>
                    <a:cubicBezTo>
                      <a:pt x="56007" y="114967"/>
                      <a:pt x="65056" y="114395"/>
                      <a:pt x="73819" y="112109"/>
                    </a:cubicBezTo>
                    <a:cubicBezTo>
                      <a:pt x="95155" y="106490"/>
                      <a:pt x="115157" y="101060"/>
                      <a:pt x="135446" y="92297"/>
                    </a:cubicBezTo>
                    <a:cubicBezTo>
                      <a:pt x="145351" y="88011"/>
                      <a:pt x="155067" y="82772"/>
                      <a:pt x="164116" y="76962"/>
                    </a:cubicBezTo>
                    <a:cubicBezTo>
                      <a:pt x="173355" y="71056"/>
                      <a:pt x="177832" y="64008"/>
                      <a:pt x="185547" y="56769"/>
                    </a:cubicBezTo>
                    <a:cubicBezTo>
                      <a:pt x="192119" y="50673"/>
                      <a:pt x="197072" y="42100"/>
                      <a:pt x="204406" y="36957"/>
                    </a:cubicBezTo>
                    <a:cubicBezTo>
                      <a:pt x="210312" y="32766"/>
                      <a:pt x="223171" y="27242"/>
                      <a:pt x="222028" y="18002"/>
                    </a:cubicBezTo>
                    <a:cubicBezTo>
                      <a:pt x="214313" y="19621"/>
                      <a:pt x="206121" y="28194"/>
                      <a:pt x="197644" y="26479"/>
                    </a:cubicBezTo>
                    <a:cubicBezTo>
                      <a:pt x="199930" y="21050"/>
                      <a:pt x="209836" y="18669"/>
                      <a:pt x="214884" y="14668"/>
                    </a:cubicBezTo>
                    <a:cubicBezTo>
                      <a:pt x="218884" y="11525"/>
                      <a:pt x="223075" y="7810"/>
                      <a:pt x="226790" y="4381"/>
                    </a:cubicBezTo>
                    <a:cubicBezTo>
                      <a:pt x="228029" y="3238"/>
                      <a:pt x="229648" y="1715"/>
                      <a:pt x="231458" y="0"/>
                    </a:cubicBezTo>
                    <a:cubicBezTo>
                      <a:pt x="229552" y="381"/>
                      <a:pt x="227647" y="667"/>
                      <a:pt x="225933" y="857"/>
                    </a:cubicBezTo>
                    <a:cubicBezTo>
                      <a:pt x="201930" y="3143"/>
                      <a:pt x="177737" y="6572"/>
                      <a:pt x="153829" y="11525"/>
                    </a:cubicBezTo>
                    <a:cubicBezTo>
                      <a:pt x="151257" y="12097"/>
                      <a:pt x="148780" y="12859"/>
                      <a:pt x="146209" y="13430"/>
                    </a:cubicBezTo>
                    <a:cubicBezTo>
                      <a:pt x="137065" y="17240"/>
                      <a:pt x="127921" y="20955"/>
                      <a:pt x="118967" y="25622"/>
                    </a:cubicBezTo>
                    <a:cubicBezTo>
                      <a:pt x="93726" y="38862"/>
                      <a:pt x="66865" y="49911"/>
                      <a:pt x="43624" y="66294"/>
                    </a:cubicBezTo>
                    <a:cubicBezTo>
                      <a:pt x="31432" y="74962"/>
                      <a:pt x="24765" y="87820"/>
                      <a:pt x="13906" y="98203"/>
                    </a:cubicBezTo>
                    <a:cubicBezTo>
                      <a:pt x="9620" y="102298"/>
                      <a:pt x="4000" y="105727"/>
                      <a:pt x="0" y="110204"/>
                    </a:cubicBezTo>
                    <a:cubicBezTo>
                      <a:pt x="1810" y="109918"/>
                      <a:pt x="3905" y="109538"/>
                      <a:pt x="6572" y="109252"/>
                    </a:cubicBezTo>
                    <a:cubicBezTo>
                      <a:pt x="18764" y="107918"/>
                      <a:pt x="32861" y="111919"/>
                      <a:pt x="46863" y="115062"/>
                    </a:cubicBezTo>
                    <a:close/>
                  </a:path>
                </a:pathLst>
              </a:custGeom>
              <a:solidFill>
                <a:srgbClr val="4550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7" name="자유형: 도형 36">
                <a:extLst>
                  <a:ext uri="{FF2B5EF4-FFF2-40B4-BE49-F238E27FC236}">
                    <a16:creationId xmlns:a16="http://schemas.microsoft.com/office/drawing/2014/main" id="{7EEE85FD-190F-ECF2-76CB-0042CE3C6496}"/>
                  </a:ext>
                </a:extLst>
              </p:cNvPr>
              <p:cNvSpPr/>
              <p:nvPr/>
            </p:nvSpPr>
            <p:spPr>
              <a:xfrm>
                <a:off x="11516200" y="5747109"/>
                <a:ext cx="309467" cy="113547"/>
              </a:xfrm>
              <a:custGeom>
                <a:avLst/>
                <a:gdLst>
                  <a:gd name="connsiteX0" fmla="*/ 252127 w 309467"/>
                  <a:gd name="connsiteY0" fmla="*/ 68665 h 113547"/>
                  <a:gd name="connsiteX1" fmla="*/ 172402 w 309467"/>
                  <a:gd name="connsiteY1" fmla="*/ 63140 h 113547"/>
                  <a:gd name="connsiteX2" fmla="*/ 196501 w 309467"/>
                  <a:gd name="connsiteY2" fmla="*/ 53615 h 113547"/>
                  <a:gd name="connsiteX3" fmla="*/ 241554 w 309467"/>
                  <a:gd name="connsiteY3" fmla="*/ 43995 h 113547"/>
                  <a:gd name="connsiteX4" fmla="*/ 197358 w 309467"/>
                  <a:gd name="connsiteY4" fmla="*/ 40852 h 113547"/>
                  <a:gd name="connsiteX5" fmla="*/ 150304 w 309467"/>
                  <a:gd name="connsiteY5" fmla="*/ 38375 h 113547"/>
                  <a:gd name="connsiteX6" fmla="*/ 110490 w 309467"/>
                  <a:gd name="connsiteY6" fmla="*/ 41423 h 113547"/>
                  <a:gd name="connsiteX7" fmla="*/ 72676 w 309467"/>
                  <a:gd name="connsiteY7" fmla="*/ 45614 h 113547"/>
                  <a:gd name="connsiteX8" fmla="*/ 104489 w 309467"/>
                  <a:gd name="connsiteY8" fmla="*/ 26945 h 113547"/>
                  <a:gd name="connsiteX9" fmla="*/ 153352 w 309467"/>
                  <a:gd name="connsiteY9" fmla="*/ 9800 h 113547"/>
                  <a:gd name="connsiteX10" fmla="*/ 209645 w 309467"/>
                  <a:gd name="connsiteY10" fmla="*/ 752 h 113547"/>
                  <a:gd name="connsiteX11" fmla="*/ 35623 w 309467"/>
                  <a:gd name="connsiteY11" fmla="*/ 42090 h 113547"/>
                  <a:gd name="connsiteX12" fmla="*/ 0 w 309467"/>
                  <a:gd name="connsiteY12" fmla="*/ 85334 h 113547"/>
                  <a:gd name="connsiteX13" fmla="*/ 11335 w 309467"/>
                  <a:gd name="connsiteY13" fmla="*/ 100097 h 113547"/>
                  <a:gd name="connsiteX14" fmla="*/ 77724 w 309467"/>
                  <a:gd name="connsiteY14" fmla="*/ 104860 h 113547"/>
                  <a:gd name="connsiteX15" fmla="*/ 144018 w 309467"/>
                  <a:gd name="connsiteY15" fmla="*/ 110289 h 113547"/>
                  <a:gd name="connsiteX16" fmla="*/ 214884 w 309467"/>
                  <a:gd name="connsiteY16" fmla="*/ 93049 h 113547"/>
                  <a:gd name="connsiteX17" fmla="*/ 276796 w 309467"/>
                  <a:gd name="connsiteY17" fmla="*/ 80762 h 113547"/>
                  <a:gd name="connsiteX18" fmla="*/ 283940 w 309467"/>
                  <a:gd name="connsiteY18" fmla="*/ 77428 h 113547"/>
                  <a:gd name="connsiteX19" fmla="*/ 290798 w 309467"/>
                  <a:gd name="connsiteY19" fmla="*/ 73618 h 113547"/>
                  <a:gd name="connsiteX20" fmla="*/ 309467 w 309467"/>
                  <a:gd name="connsiteY20" fmla="*/ 63331 h 113547"/>
                  <a:gd name="connsiteX21" fmla="*/ 252127 w 309467"/>
                  <a:gd name="connsiteY21" fmla="*/ 68665 h 113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9467" h="113547">
                    <a:moveTo>
                      <a:pt x="252127" y="68665"/>
                    </a:moveTo>
                    <a:cubicBezTo>
                      <a:pt x="227362" y="71808"/>
                      <a:pt x="196120" y="70284"/>
                      <a:pt x="172402" y="63140"/>
                    </a:cubicBezTo>
                    <a:cubicBezTo>
                      <a:pt x="174974" y="55711"/>
                      <a:pt x="189929" y="54663"/>
                      <a:pt x="196501" y="53615"/>
                    </a:cubicBezTo>
                    <a:cubicBezTo>
                      <a:pt x="210788" y="51425"/>
                      <a:pt x="228791" y="51329"/>
                      <a:pt x="241554" y="43995"/>
                    </a:cubicBezTo>
                    <a:cubicBezTo>
                      <a:pt x="236220" y="37899"/>
                      <a:pt x="206502" y="41995"/>
                      <a:pt x="197358" y="40852"/>
                    </a:cubicBezTo>
                    <a:cubicBezTo>
                      <a:pt x="181261" y="38756"/>
                      <a:pt x="166688" y="37613"/>
                      <a:pt x="150304" y="38375"/>
                    </a:cubicBezTo>
                    <a:cubicBezTo>
                      <a:pt x="136969" y="39042"/>
                      <a:pt x="123634" y="39042"/>
                      <a:pt x="110490" y="41423"/>
                    </a:cubicBezTo>
                    <a:cubicBezTo>
                      <a:pt x="98298" y="43614"/>
                      <a:pt x="85058" y="45995"/>
                      <a:pt x="72676" y="45614"/>
                    </a:cubicBezTo>
                    <a:cubicBezTo>
                      <a:pt x="80200" y="36280"/>
                      <a:pt x="94012" y="32184"/>
                      <a:pt x="104489" y="26945"/>
                    </a:cubicBezTo>
                    <a:cubicBezTo>
                      <a:pt x="119539" y="19516"/>
                      <a:pt x="137065" y="13801"/>
                      <a:pt x="153352" y="9800"/>
                    </a:cubicBezTo>
                    <a:cubicBezTo>
                      <a:pt x="171736" y="5324"/>
                      <a:pt x="190691" y="1704"/>
                      <a:pt x="209645" y="752"/>
                    </a:cubicBezTo>
                    <a:cubicBezTo>
                      <a:pt x="152114" y="-3154"/>
                      <a:pt x="77343" y="7800"/>
                      <a:pt x="35623" y="42090"/>
                    </a:cubicBezTo>
                    <a:cubicBezTo>
                      <a:pt x="22860" y="52568"/>
                      <a:pt x="7429" y="68570"/>
                      <a:pt x="0" y="85334"/>
                    </a:cubicBezTo>
                    <a:cubicBezTo>
                      <a:pt x="2191" y="90477"/>
                      <a:pt x="6286" y="95430"/>
                      <a:pt x="11335" y="100097"/>
                    </a:cubicBezTo>
                    <a:cubicBezTo>
                      <a:pt x="23622" y="89715"/>
                      <a:pt x="62960" y="99812"/>
                      <a:pt x="77724" y="104860"/>
                    </a:cubicBezTo>
                    <a:cubicBezTo>
                      <a:pt x="101727" y="113051"/>
                      <a:pt x="118396" y="116671"/>
                      <a:pt x="144018" y="110289"/>
                    </a:cubicBezTo>
                    <a:cubicBezTo>
                      <a:pt x="167164" y="104574"/>
                      <a:pt x="190119" y="96383"/>
                      <a:pt x="214884" y="93049"/>
                    </a:cubicBezTo>
                    <a:cubicBezTo>
                      <a:pt x="236792" y="90096"/>
                      <a:pt x="257080" y="88953"/>
                      <a:pt x="276796" y="80762"/>
                    </a:cubicBezTo>
                    <a:cubicBezTo>
                      <a:pt x="279178" y="79619"/>
                      <a:pt x="281559" y="78476"/>
                      <a:pt x="283940" y="77428"/>
                    </a:cubicBezTo>
                    <a:cubicBezTo>
                      <a:pt x="286226" y="76190"/>
                      <a:pt x="288512" y="75047"/>
                      <a:pt x="290798" y="73618"/>
                    </a:cubicBezTo>
                    <a:cubicBezTo>
                      <a:pt x="294513" y="71237"/>
                      <a:pt x="301466" y="67617"/>
                      <a:pt x="309467" y="63331"/>
                    </a:cubicBezTo>
                    <a:cubicBezTo>
                      <a:pt x="290417" y="65903"/>
                      <a:pt x="271463" y="66284"/>
                      <a:pt x="252127" y="68665"/>
                    </a:cubicBezTo>
                    <a:close/>
                  </a:path>
                </a:pathLst>
              </a:custGeom>
              <a:solidFill>
                <a:srgbClr val="4550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8" name="자유형: 도형 37">
                <a:extLst>
                  <a:ext uri="{FF2B5EF4-FFF2-40B4-BE49-F238E27FC236}">
                    <a16:creationId xmlns:a16="http://schemas.microsoft.com/office/drawing/2014/main" id="{5E24FDB3-E706-BAAD-2989-CEABEE25F5FE}"/>
                  </a:ext>
                </a:extLst>
              </p:cNvPr>
              <p:cNvSpPr/>
              <p:nvPr/>
            </p:nvSpPr>
            <p:spPr>
              <a:xfrm>
                <a:off x="11440953" y="6029837"/>
                <a:ext cx="114021" cy="65332"/>
              </a:xfrm>
              <a:custGeom>
                <a:avLst/>
                <a:gdLst>
                  <a:gd name="connsiteX0" fmla="*/ 105251 w 114021"/>
                  <a:gd name="connsiteY0" fmla="*/ 3297 h 65332"/>
                  <a:gd name="connsiteX1" fmla="*/ 97346 w 114021"/>
                  <a:gd name="connsiteY1" fmla="*/ 726 h 65332"/>
                  <a:gd name="connsiteX2" fmla="*/ 85725 w 114021"/>
                  <a:gd name="connsiteY2" fmla="*/ 59 h 65332"/>
                  <a:gd name="connsiteX3" fmla="*/ 31337 w 114021"/>
                  <a:gd name="connsiteY3" fmla="*/ 14346 h 65332"/>
                  <a:gd name="connsiteX4" fmla="*/ 6001 w 114021"/>
                  <a:gd name="connsiteY4" fmla="*/ 38635 h 65332"/>
                  <a:gd name="connsiteX5" fmla="*/ 4667 w 114021"/>
                  <a:gd name="connsiteY5" fmla="*/ 43112 h 65332"/>
                  <a:gd name="connsiteX6" fmla="*/ 0 w 114021"/>
                  <a:gd name="connsiteY6" fmla="*/ 65210 h 65332"/>
                  <a:gd name="connsiteX7" fmla="*/ 17717 w 114021"/>
                  <a:gd name="connsiteY7" fmla="*/ 57304 h 65332"/>
                  <a:gd name="connsiteX8" fmla="*/ 35147 w 114021"/>
                  <a:gd name="connsiteY8" fmla="*/ 56637 h 65332"/>
                  <a:gd name="connsiteX9" fmla="*/ 77819 w 114021"/>
                  <a:gd name="connsiteY9" fmla="*/ 40159 h 65332"/>
                  <a:gd name="connsiteX10" fmla="*/ 84296 w 114021"/>
                  <a:gd name="connsiteY10" fmla="*/ 34730 h 65332"/>
                  <a:gd name="connsiteX11" fmla="*/ 113157 w 114021"/>
                  <a:gd name="connsiteY11" fmla="*/ 10917 h 65332"/>
                  <a:gd name="connsiteX12" fmla="*/ 105251 w 114021"/>
                  <a:gd name="connsiteY12" fmla="*/ 3297 h 6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021" h="65332">
                    <a:moveTo>
                      <a:pt x="105251" y="3297"/>
                    </a:moveTo>
                    <a:cubicBezTo>
                      <a:pt x="102584" y="2535"/>
                      <a:pt x="99917" y="1583"/>
                      <a:pt x="97346" y="726"/>
                    </a:cubicBezTo>
                    <a:cubicBezTo>
                      <a:pt x="94107" y="154"/>
                      <a:pt x="90202" y="-132"/>
                      <a:pt x="85725" y="59"/>
                    </a:cubicBezTo>
                    <a:cubicBezTo>
                      <a:pt x="68866" y="821"/>
                      <a:pt x="45244" y="5964"/>
                      <a:pt x="31337" y="14346"/>
                    </a:cubicBezTo>
                    <a:cubicBezTo>
                      <a:pt x="21336" y="20442"/>
                      <a:pt x="12668" y="28920"/>
                      <a:pt x="6001" y="38635"/>
                    </a:cubicBezTo>
                    <a:cubicBezTo>
                      <a:pt x="5429" y="40159"/>
                      <a:pt x="4953" y="41588"/>
                      <a:pt x="4667" y="43112"/>
                    </a:cubicBezTo>
                    <a:cubicBezTo>
                      <a:pt x="3238" y="50446"/>
                      <a:pt x="286" y="57685"/>
                      <a:pt x="0" y="65210"/>
                    </a:cubicBezTo>
                    <a:cubicBezTo>
                      <a:pt x="6572" y="66353"/>
                      <a:pt x="11906" y="59209"/>
                      <a:pt x="17717" y="57304"/>
                    </a:cubicBezTo>
                    <a:cubicBezTo>
                      <a:pt x="22955" y="55590"/>
                      <a:pt x="29718" y="56637"/>
                      <a:pt x="35147" y="56637"/>
                    </a:cubicBezTo>
                    <a:cubicBezTo>
                      <a:pt x="51625" y="56637"/>
                      <a:pt x="63341" y="46350"/>
                      <a:pt x="77819" y="40159"/>
                    </a:cubicBezTo>
                    <a:cubicBezTo>
                      <a:pt x="79915" y="38064"/>
                      <a:pt x="82010" y="36159"/>
                      <a:pt x="84296" y="34730"/>
                    </a:cubicBezTo>
                    <a:cubicBezTo>
                      <a:pt x="94774" y="27967"/>
                      <a:pt x="118872" y="29777"/>
                      <a:pt x="113157" y="10917"/>
                    </a:cubicBezTo>
                    <a:cubicBezTo>
                      <a:pt x="112014" y="8441"/>
                      <a:pt x="109538" y="5583"/>
                      <a:pt x="105251" y="3297"/>
                    </a:cubicBezTo>
                    <a:close/>
                  </a:path>
                </a:pathLst>
              </a:custGeom>
              <a:solidFill>
                <a:srgbClr val="4550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9" name="자유형: 도형 38">
                <a:extLst>
                  <a:ext uri="{FF2B5EF4-FFF2-40B4-BE49-F238E27FC236}">
                    <a16:creationId xmlns:a16="http://schemas.microsoft.com/office/drawing/2014/main" id="{5F39317F-E381-83C1-D6F4-629B5576638D}"/>
                  </a:ext>
                </a:extLst>
              </p:cNvPr>
              <p:cNvSpPr/>
              <p:nvPr/>
            </p:nvSpPr>
            <p:spPr>
              <a:xfrm>
                <a:off x="11556930" y="5905023"/>
                <a:ext cx="249783" cy="151917"/>
              </a:xfrm>
              <a:custGeom>
                <a:avLst/>
                <a:gdLst>
                  <a:gd name="connsiteX0" fmla="*/ 28708 w 249783"/>
                  <a:gd name="connsiteY0" fmla="*/ 97060 h 151917"/>
                  <a:gd name="connsiteX1" fmla="*/ 2133 w 249783"/>
                  <a:gd name="connsiteY1" fmla="*/ 129921 h 151917"/>
                  <a:gd name="connsiteX2" fmla="*/ 1085 w 249783"/>
                  <a:gd name="connsiteY2" fmla="*/ 144971 h 151917"/>
                  <a:gd name="connsiteX3" fmla="*/ 4991 w 249783"/>
                  <a:gd name="connsiteY3" fmla="*/ 138779 h 151917"/>
                  <a:gd name="connsiteX4" fmla="*/ 62712 w 249783"/>
                  <a:gd name="connsiteY4" fmla="*/ 151162 h 151917"/>
                  <a:gd name="connsiteX5" fmla="*/ 126434 w 249783"/>
                  <a:gd name="connsiteY5" fmla="*/ 143828 h 151917"/>
                  <a:gd name="connsiteX6" fmla="*/ 138341 w 249783"/>
                  <a:gd name="connsiteY6" fmla="*/ 138875 h 151917"/>
                  <a:gd name="connsiteX7" fmla="*/ 118814 w 249783"/>
                  <a:gd name="connsiteY7" fmla="*/ 139446 h 151917"/>
                  <a:gd name="connsiteX8" fmla="*/ 80905 w 249783"/>
                  <a:gd name="connsiteY8" fmla="*/ 136874 h 151917"/>
                  <a:gd name="connsiteX9" fmla="*/ 131864 w 249783"/>
                  <a:gd name="connsiteY9" fmla="*/ 116586 h 151917"/>
                  <a:gd name="connsiteX10" fmla="*/ 171392 w 249783"/>
                  <a:gd name="connsiteY10" fmla="*/ 92964 h 151917"/>
                  <a:gd name="connsiteX11" fmla="*/ 211493 w 249783"/>
                  <a:gd name="connsiteY11" fmla="*/ 43339 h 151917"/>
                  <a:gd name="connsiteX12" fmla="*/ 224542 w 249783"/>
                  <a:gd name="connsiteY12" fmla="*/ 22479 h 151917"/>
                  <a:gd name="connsiteX13" fmla="*/ 243020 w 249783"/>
                  <a:gd name="connsiteY13" fmla="*/ 8192 h 151917"/>
                  <a:gd name="connsiteX14" fmla="*/ 249783 w 249783"/>
                  <a:gd name="connsiteY14" fmla="*/ 0 h 151917"/>
                  <a:gd name="connsiteX15" fmla="*/ 157105 w 249783"/>
                  <a:gd name="connsiteY15" fmla="*/ 25241 h 151917"/>
                  <a:gd name="connsiteX16" fmla="*/ 28708 w 249783"/>
                  <a:gd name="connsiteY16" fmla="*/ 97060 h 15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9783" h="151917">
                    <a:moveTo>
                      <a:pt x="28708" y="97060"/>
                    </a:moveTo>
                    <a:cubicBezTo>
                      <a:pt x="21278" y="104775"/>
                      <a:pt x="7467" y="117443"/>
                      <a:pt x="2133" y="129921"/>
                    </a:cubicBezTo>
                    <a:cubicBezTo>
                      <a:pt x="-58" y="135160"/>
                      <a:pt x="-820" y="140303"/>
                      <a:pt x="1085" y="144971"/>
                    </a:cubicBezTo>
                    <a:cubicBezTo>
                      <a:pt x="2800" y="144304"/>
                      <a:pt x="3657" y="142970"/>
                      <a:pt x="4991" y="138779"/>
                    </a:cubicBezTo>
                    <a:cubicBezTo>
                      <a:pt x="9372" y="148876"/>
                      <a:pt x="49568" y="149542"/>
                      <a:pt x="62712" y="151162"/>
                    </a:cubicBezTo>
                    <a:cubicBezTo>
                      <a:pt x="83096" y="153734"/>
                      <a:pt x="106146" y="149352"/>
                      <a:pt x="126434" y="143828"/>
                    </a:cubicBezTo>
                    <a:cubicBezTo>
                      <a:pt x="130721" y="142684"/>
                      <a:pt x="134626" y="140875"/>
                      <a:pt x="138341" y="138875"/>
                    </a:cubicBezTo>
                    <a:cubicBezTo>
                      <a:pt x="131673" y="138970"/>
                      <a:pt x="124910" y="139256"/>
                      <a:pt x="118814" y="139446"/>
                    </a:cubicBezTo>
                    <a:cubicBezTo>
                      <a:pt x="106146" y="139922"/>
                      <a:pt x="92906" y="142113"/>
                      <a:pt x="80905" y="136874"/>
                    </a:cubicBezTo>
                    <a:cubicBezTo>
                      <a:pt x="88049" y="124492"/>
                      <a:pt x="119195" y="122587"/>
                      <a:pt x="131864" y="116586"/>
                    </a:cubicBezTo>
                    <a:cubicBezTo>
                      <a:pt x="145389" y="110204"/>
                      <a:pt x="160629" y="103442"/>
                      <a:pt x="171392" y="92964"/>
                    </a:cubicBezTo>
                    <a:cubicBezTo>
                      <a:pt x="186823" y="78010"/>
                      <a:pt x="200348" y="61817"/>
                      <a:pt x="211493" y="43339"/>
                    </a:cubicBezTo>
                    <a:cubicBezTo>
                      <a:pt x="215684" y="36290"/>
                      <a:pt x="219113" y="28766"/>
                      <a:pt x="224542" y="22479"/>
                    </a:cubicBezTo>
                    <a:cubicBezTo>
                      <a:pt x="229876" y="16383"/>
                      <a:pt x="236829" y="13240"/>
                      <a:pt x="243020" y="8192"/>
                    </a:cubicBezTo>
                    <a:cubicBezTo>
                      <a:pt x="246164" y="5620"/>
                      <a:pt x="248069" y="2858"/>
                      <a:pt x="249783" y="0"/>
                    </a:cubicBezTo>
                    <a:cubicBezTo>
                      <a:pt x="218922" y="2762"/>
                      <a:pt x="185394" y="18383"/>
                      <a:pt x="157105" y="25241"/>
                    </a:cubicBezTo>
                    <a:cubicBezTo>
                      <a:pt x="108718" y="37148"/>
                      <a:pt x="63379" y="61246"/>
                      <a:pt x="28708" y="97060"/>
                    </a:cubicBezTo>
                    <a:close/>
                  </a:path>
                </a:pathLst>
              </a:custGeom>
              <a:solidFill>
                <a:srgbClr val="4550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40" name="그래픽 25">
              <a:extLst>
                <a:ext uri="{FF2B5EF4-FFF2-40B4-BE49-F238E27FC236}">
                  <a16:creationId xmlns:a16="http://schemas.microsoft.com/office/drawing/2014/main" id="{EEF185BD-FDB3-9D57-6D0B-6707AD6F93F5}"/>
                </a:ext>
              </a:extLst>
            </p:cNvPr>
            <p:cNvGrpSpPr/>
            <p:nvPr/>
          </p:nvGrpSpPr>
          <p:grpSpPr>
            <a:xfrm>
              <a:off x="11230641" y="4767262"/>
              <a:ext cx="689324" cy="1285787"/>
              <a:chOff x="11230641" y="4767262"/>
              <a:chExt cx="689324" cy="1285787"/>
            </a:xfrm>
            <a:solidFill>
              <a:srgbClr val="AAD381"/>
            </a:solidFill>
          </p:grpSpPr>
          <p:sp>
            <p:nvSpPr>
              <p:cNvPr id="41" name="자유형: 도형 40">
                <a:extLst>
                  <a:ext uri="{FF2B5EF4-FFF2-40B4-BE49-F238E27FC236}">
                    <a16:creationId xmlns:a16="http://schemas.microsoft.com/office/drawing/2014/main" id="{9D054C95-31CC-36D0-A449-4A032D85B978}"/>
                  </a:ext>
                </a:extLst>
              </p:cNvPr>
              <p:cNvSpPr/>
              <p:nvPr/>
            </p:nvSpPr>
            <p:spPr>
              <a:xfrm>
                <a:off x="11630118" y="4767262"/>
                <a:ext cx="211339" cy="296894"/>
              </a:xfrm>
              <a:custGeom>
                <a:avLst/>
                <a:gdLst>
                  <a:gd name="connsiteX0" fmla="*/ 79058 w 211339"/>
                  <a:gd name="connsiteY0" fmla="*/ 263271 h 296894"/>
                  <a:gd name="connsiteX1" fmla="*/ 174213 w 211339"/>
                  <a:gd name="connsiteY1" fmla="*/ 134112 h 296894"/>
                  <a:gd name="connsiteX2" fmla="*/ 207837 w 211339"/>
                  <a:gd name="connsiteY2" fmla="*/ 0 h 296894"/>
                  <a:gd name="connsiteX3" fmla="*/ 143162 w 211339"/>
                  <a:gd name="connsiteY3" fmla="*/ 37529 h 296894"/>
                  <a:gd name="connsiteX4" fmla="*/ 26671 w 211339"/>
                  <a:gd name="connsiteY4" fmla="*/ 163163 h 296894"/>
                  <a:gd name="connsiteX5" fmla="*/ 96 w 211339"/>
                  <a:gd name="connsiteY5" fmla="*/ 230219 h 296894"/>
                  <a:gd name="connsiteX6" fmla="*/ 15050 w 211339"/>
                  <a:gd name="connsiteY6" fmla="*/ 296894 h 296894"/>
                  <a:gd name="connsiteX7" fmla="*/ 79058 w 211339"/>
                  <a:gd name="connsiteY7" fmla="*/ 263271 h 29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339" h="296894">
                    <a:moveTo>
                      <a:pt x="79058" y="263271"/>
                    </a:moveTo>
                    <a:cubicBezTo>
                      <a:pt x="112015" y="218027"/>
                      <a:pt x="151925" y="186023"/>
                      <a:pt x="174213" y="134112"/>
                    </a:cubicBezTo>
                    <a:cubicBezTo>
                      <a:pt x="188596" y="100775"/>
                      <a:pt x="222219" y="37529"/>
                      <a:pt x="207837" y="0"/>
                    </a:cubicBezTo>
                    <a:cubicBezTo>
                      <a:pt x="186500" y="11621"/>
                      <a:pt x="163736" y="21622"/>
                      <a:pt x="143162" y="37529"/>
                    </a:cubicBezTo>
                    <a:cubicBezTo>
                      <a:pt x="96775" y="73343"/>
                      <a:pt x="56008" y="111347"/>
                      <a:pt x="26671" y="163163"/>
                    </a:cubicBezTo>
                    <a:cubicBezTo>
                      <a:pt x="15432" y="182975"/>
                      <a:pt x="1430" y="207074"/>
                      <a:pt x="96" y="230219"/>
                    </a:cubicBezTo>
                    <a:cubicBezTo>
                      <a:pt x="-761" y="245269"/>
                      <a:pt x="4097" y="287084"/>
                      <a:pt x="15050" y="296894"/>
                    </a:cubicBezTo>
                    <a:cubicBezTo>
                      <a:pt x="40863" y="295275"/>
                      <a:pt x="61818" y="286893"/>
                      <a:pt x="79058" y="263271"/>
                    </a:cubicBezTo>
                    <a:close/>
                  </a:path>
                </a:pathLst>
              </a:custGeom>
              <a:solidFill>
                <a:srgbClr val="AAD38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3F3D925B-FC9D-F828-601C-5751C4EE143A}"/>
                  </a:ext>
                </a:extLst>
              </p:cNvPr>
              <p:cNvSpPr/>
              <p:nvPr/>
            </p:nvSpPr>
            <p:spPr>
              <a:xfrm>
                <a:off x="11495643" y="4930615"/>
                <a:ext cx="104593" cy="342423"/>
              </a:xfrm>
              <a:custGeom>
                <a:avLst/>
                <a:gdLst>
                  <a:gd name="connsiteX0" fmla="*/ 38464 w 104593"/>
                  <a:gd name="connsiteY0" fmla="*/ 267653 h 342423"/>
                  <a:gd name="connsiteX1" fmla="*/ 72849 w 104593"/>
                  <a:gd name="connsiteY1" fmla="*/ 322421 h 342423"/>
                  <a:gd name="connsiteX2" fmla="*/ 71611 w 104593"/>
                  <a:gd name="connsiteY2" fmla="*/ 342424 h 342423"/>
                  <a:gd name="connsiteX3" fmla="*/ 99805 w 104593"/>
                  <a:gd name="connsiteY3" fmla="*/ 273368 h 342423"/>
                  <a:gd name="connsiteX4" fmla="*/ 82374 w 104593"/>
                  <a:gd name="connsiteY4" fmla="*/ 106966 h 342423"/>
                  <a:gd name="connsiteX5" fmla="*/ 53895 w 104593"/>
                  <a:gd name="connsiteY5" fmla="*/ 52864 h 342423"/>
                  <a:gd name="connsiteX6" fmla="*/ 37702 w 104593"/>
                  <a:gd name="connsiteY6" fmla="*/ 0 h 342423"/>
                  <a:gd name="connsiteX7" fmla="*/ 14937 w 104593"/>
                  <a:gd name="connsiteY7" fmla="*/ 64484 h 342423"/>
                  <a:gd name="connsiteX8" fmla="*/ 269 w 104593"/>
                  <a:gd name="connsiteY8" fmla="*/ 132112 h 342423"/>
                  <a:gd name="connsiteX9" fmla="*/ 11699 w 104593"/>
                  <a:gd name="connsiteY9" fmla="*/ 205931 h 342423"/>
                  <a:gd name="connsiteX10" fmla="*/ 38464 w 104593"/>
                  <a:gd name="connsiteY10" fmla="*/ 267653 h 3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4593" h="342423">
                    <a:moveTo>
                      <a:pt x="38464" y="267653"/>
                    </a:moveTo>
                    <a:cubicBezTo>
                      <a:pt x="51704" y="284893"/>
                      <a:pt x="70659" y="299085"/>
                      <a:pt x="72849" y="322421"/>
                    </a:cubicBezTo>
                    <a:cubicBezTo>
                      <a:pt x="70659" y="338138"/>
                      <a:pt x="70659" y="340138"/>
                      <a:pt x="71611" y="342424"/>
                    </a:cubicBezTo>
                    <a:cubicBezTo>
                      <a:pt x="83327" y="336995"/>
                      <a:pt x="97234" y="286417"/>
                      <a:pt x="99805" y="273368"/>
                    </a:cubicBezTo>
                    <a:cubicBezTo>
                      <a:pt x="110378" y="220599"/>
                      <a:pt x="102948" y="156496"/>
                      <a:pt x="82374" y="106966"/>
                    </a:cubicBezTo>
                    <a:cubicBezTo>
                      <a:pt x="74564" y="88202"/>
                      <a:pt x="62658" y="71057"/>
                      <a:pt x="53895" y="52864"/>
                    </a:cubicBezTo>
                    <a:cubicBezTo>
                      <a:pt x="46179" y="36862"/>
                      <a:pt x="47037" y="15335"/>
                      <a:pt x="37702" y="0"/>
                    </a:cubicBezTo>
                    <a:cubicBezTo>
                      <a:pt x="26748" y="13621"/>
                      <a:pt x="20748" y="46958"/>
                      <a:pt x="14937" y="64484"/>
                    </a:cubicBezTo>
                    <a:cubicBezTo>
                      <a:pt x="8270" y="84868"/>
                      <a:pt x="1983" y="110966"/>
                      <a:pt x="269" y="132112"/>
                    </a:cubicBezTo>
                    <a:cubicBezTo>
                      <a:pt x="-1541" y="155258"/>
                      <a:pt x="6174" y="182785"/>
                      <a:pt x="11699" y="205931"/>
                    </a:cubicBezTo>
                    <a:cubicBezTo>
                      <a:pt x="17509" y="230029"/>
                      <a:pt x="23319" y="248031"/>
                      <a:pt x="38464" y="267653"/>
                    </a:cubicBezTo>
                    <a:close/>
                  </a:path>
                </a:pathLst>
              </a:custGeom>
              <a:solidFill>
                <a:srgbClr val="AAD38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A5AE7488-B051-D0B6-42E1-9A2982E0AAFB}"/>
                  </a:ext>
                </a:extLst>
              </p:cNvPr>
              <p:cNvSpPr/>
              <p:nvPr/>
            </p:nvSpPr>
            <p:spPr>
              <a:xfrm>
                <a:off x="11596975" y="5043041"/>
                <a:ext cx="317084" cy="189612"/>
              </a:xfrm>
              <a:custGeom>
                <a:avLst/>
                <a:gdLst>
                  <a:gd name="connsiteX0" fmla="*/ 108583 w 317084"/>
                  <a:gd name="connsiteY0" fmla="*/ 47213 h 189612"/>
                  <a:gd name="connsiteX1" fmla="*/ 11332 w 317084"/>
                  <a:gd name="connsiteY1" fmla="*/ 173229 h 189612"/>
                  <a:gd name="connsiteX2" fmla="*/ 283 w 317084"/>
                  <a:gd name="connsiteY2" fmla="*/ 189612 h 189612"/>
                  <a:gd name="connsiteX3" fmla="*/ 67625 w 317084"/>
                  <a:gd name="connsiteY3" fmla="*/ 161990 h 189612"/>
                  <a:gd name="connsiteX4" fmla="*/ 216025 w 317084"/>
                  <a:gd name="connsiteY4" fmla="*/ 72931 h 189612"/>
                  <a:gd name="connsiteX5" fmla="*/ 272413 w 317084"/>
                  <a:gd name="connsiteY5" fmla="*/ 37022 h 189612"/>
                  <a:gd name="connsiteX6" fmla="*/ 317085 w 317084"/>
                  <a:gd name="connsiteY6" fmla="*/ 15019 h 189612"/>
                  <a:gd name="connsiteX7" fmla="*/ 256315 w 317084"/>
                  <a:gd name="connsiteY7" fmla="*/ 1589 h 189612"/>
                  <a:gd name="connsiteX8" fmla="*/ 108583 w 317084"/>
                  <a:gd name="connsiteY8" fmla="*/ 47213 h 18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7084" h="189612">
                    <a:moveTo>
                      <a:pt x="108583" y="47213"/>
                    </a:moveTo>
                    <a:cubicBezTo>
                      <a:pt x="63244" y="79694"/>
                      <a:pt x="37907" y="122175"/>
                      <a:pt x="11332" y="173229"/>
                    </a:cubicBezTo>
                    <a:cubicBezTo>
                      <a:pt x="1712" y="179230"/>
                      <a:pt x="-955" y="183992"/>
                      <a:pt x="283" y="189612"/>
                    </a:cubicBezTo>
                    <a:cubicBezTo>
                      <a:pt x="22858" y="183611"/>
                      <a:pt x="46956" y="173324"/>
                      <a:pt x="67625" y="161990"/>
                    </a:cubicBezTo>
                    <a:cubicBezTo>
                      <a:pt x="117631" y="134558"/>
                      <a:pt x="169162" y="106364"/>
                      <a:pt x="216025" y="72931"/>
                    </a:cubicBezTo>
                    <a:cubicBezTo>
                      <a:pt x="234217" y="59977"/>
                      <a:pt x="254125" y="49785"/>
                      <a:pt x="272413" y="37022"/>
                    </a:cubicBezTo>
                    <a:cubicBezTo>
                      <a:pt x="285271" y="27973"/>
                      <a:pt x="308036" y="25496"/>
                      <a:pt x="317085" y="15019"/>
                    </a:cubicBezTo>
                    <a:cubicBezTo>
                      <a:pt x="300797" y="7304"/>
                      <a:pt x="275270" y="4351"/>
                      <a:pt x="256315" y="1589"/>
                    </a:cubicBezTo>
                    <a:cubicBezTo>
                      <a:pt x="202309" y="-6222"/>
                      <a:pt x="152588" y="15686"/>
                      <a:pt x="108583" y="47213"/>
                    </a:cubicBezTo>
                    <a:close/>
                  </a:path>
                </a:pathLst>
              </a:custGeom>
              <a:solidFill>
                <a:srgbClr val="AAD38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4" name="자유형: 도형 43">
                <a:extLst>
                  <a:ext uri="{FF2B5EF4-FFF2-40B4-BE49-F238E27FC236}">
                    <a16:creationId xmlns:a16="http://schemas.microsoft.com/office/drawing/2014/main" id="{D45FBF58-42F6-DD0A-2B98-3FBC3EA1E71C}"/>
                  </a:ext>
                </a:extLst>
              </p:cNvPr>
              <p:cNvSpPr/>
              <p:nvPr/>
            </p:nvSpPr>
            <p:spPr>
              <a:xfrm>
                <a:off x="11418056" y="5042629"/>
                <a:ext cx="115655" cy="354520"/>
              </a:xfrm>
              <a:custGeom>
                <a:avLst/>
                <a:gdLst>
                  <a:gd name="connsiteX0" fmla="*/ 54710 w 115655"/>
                  <a:gd name="connsiteY0" fmla="*/ 303657 h 354520"/>
                  <a:gd name="connsiteX1" fmla="*/ 99096 w 115655"/>
                  <a:gd name="connsiteY1" fmla="*/ 354520 h 354520"/>
                  <a:gd name="connsiteX2" fmla="*/ 115479 w 115655"/>
                  <a:gd name="connsiteY2" fmla="*/ 290608 h 354520"/>
                  <a:gd name="connsiteX3" fmla="*/ 75760 w 115655"/>
                  <a:gd name="connsiteY3" fmla="*/ 124111 h 354520"/>
                  <a:gd name="connsiteX4" fmla="*/ 36707 w 115655"/>
                  <a:gd name="connsiteY4" fmla="*/ 58007 h 354520"/>
                  <a:gd name="connsiteX5" fmla="*/ 12705 w 115655"/>
                  <a:gd name="connsiteY5" fmla="*/ 0 h 354520"/>
                  <a:gd name="connsiteX6" fmla="*/ 3084 w 115655"/>
                  <a:gd name="connsiteY6" fmla="*/ 81915 h 354520"/>
                  <a:gd name="connsiteX7" fmla="*/ 19848 w 115655"/>
                  <a:gd name="connsiteY7" fmla="*/ 237935 h 354520"/>
                  <a:gd name="connsiteX8" fmla="*/ 54710 w 115655"/>
                  <a:gd name="connsiteY8" fmla="*/ 303657 h 354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655" h="354520">
                    <a:moveTo>
                      <a:pt x="54710" y="303657"/>
                    </a:moveTo>
                    <a:cubicBezTo>
                      <a:pt x="66140" y="318707"/>
                      <a:pt x="95763" y="335947"/>
                      <a:pt x="99096" y="354520"/>
                    </a:cubicBezTo>
                    <a:cubicBezTo>
                      <a:pt x="112907" y="347853"/>
                      <a:pt x="115003" y="304610"/>
                      <a:pt x="115479" y="290608"/>
                    </a:cubicBezTo>
                    <a:cubicBezTo>
                      <a:pt x="117480" y="234410"/>
                      <a:pt x="102335" y="173355"/>
                      <a:pt x="75760" y="124111"/>
                    </a:cubicBezTo>
                    <a:cubicBezTo>
                      <a:pt x="63759" y="101918"/>
                      <a:pt x="48709" y="80201"/>
                      <a:pt x="36707" y="58007"/>
                    </a:cubicBezTo>
                    <a:cubicBezTo>
                      <a:pt x="28707" y="43148"/>
                      <a:pt x="23563" y="10192"/>
                      <a:pt x="12705" y="0"/>
                    </a:cubicBezTo>
                    <a:cubicBezTo>
                      <a:pt x="5180" y="23622"/>
                      <a:pt x="6323" y="55912"/>
                      <a:pt x="3084" y="81915"/>
                    </a:cubicBezTo>
                    <a:cubicBezTo>
                      <a:pt x="-3297" y="133826"/>
                      <a:pt x="-726" y="188690"/>
                      <a:pt x="19848" y="237935"/>
                    </a:cubicBezTo>
                    <a:cubicBezTo>
                      <a:pt x="29564" y="260699"/>
                      <a:pt x="39851" y="283940"/>
                      <a:pt x="54710" y="303657"/>
                    </a:cubicBezTo>
                    <a:close/>
                  </a:path>
                </a:pathLst>
              </a:custGeom>
              <a:solidFill>
                <a:srgbClr val="AAD38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5" name="자유형: 도형 44">
                <a:extLst>
                  <a:ext uri="{FF2B5EF4-FFF2-40B4-BE49-F238E27FC236}">
                    <a16:creationId xmlns:a16="http://schemas.microsoft.com/office/drawing/2014/main" id="{065B64EC-D8AA-FA56-C310-16E71F5B4A7B}"/>
                  </a:ext>
                </a:extLst>
              </p:cNvPr>
              <p:cNvSpPr/>
              <p:nvPr/>
            </p:nvSpPr>
            <p:spPr>
              <a:xfrm>
                <a:off x="11564143" y="5207817"/>
                <a:ext cx="355821" cy="114428"/>
              </a:xfrm>
              <a:custGeom>
                <a:avLst/>
                <a:gdLst>
                  <a:gd name="connsiteX0" fmla="*/ 318770 w 355821"/>
                  <a:gd name="connsiteY0" fmla="*/ 48553 h 114428"/>
                  <a:gd name="connsiteX1" fmla="*/ 251904 w 355821"/>
                  <a:gd name="connsiteY1" fmla="*/ 4929 h 114428"/>
                  <a:gd name="connsiteX2" fmla="*/ 138652 w 355821"/>
                  <a:gd name="connsiteY2" fmla="*/ 9787 h 114428"/>
                  <a:gd name="connsiteX3" fmla="*/ 60356 w 355821"/>
                  <a:gd name="connsiteY3" fmla="*/ 49792 h 114428"/>
                  <a:gd name="connsiteX4" fmla="*/ 1206 w 355821"/>
                  <a:gd name="connsiteY4" fmla="*/ 93226 h 114428"/>
                  <a:gd name="connsiteX5" fmla="*/ 70548 w 355821"/>
                  <a:gd name="connsiteY5" fmla="*/ 68651 h 114428"/>
                  <a:gd name="connsiteX6" fmla="*/ 129698 w 355821"/>
                  <a:gd name="connsiteY6" fmla="*/ 104465 h 114428"/>
                  <a:gd name="connsiteX7" fmla="*/ 279908 w 355821"/>
                  <a:gd name="connsiteY7" fmla="*/ 92464 h 114428"/>
                  <a:gd name="connsiteX8" fmla="*/ 355822 w 355821"/>
                  <a:gd name="connsiteY8" fmla="*/ 93607 h 114428"/>
                  <a:gd name="connsiteX9" fmla="*/ 338867 w 355821"/>
                  <a:gd name="connsiteY9" fmla="*/ 74557 h 114428"/>
                  <a:gd name="connsiteX10" fmla="*/ 318770 w 355821"/>
                  <a:gd name="connsiteY10" fmla="*/ 48553 h 114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5821" h="114428">
                    <a:moveTo>
                      <a:pt x="318770" y="48553"/>
                    </a:moveTo>
                    <a:cubicBezTo>
                      <a:pt x="299434" y="31504"/>
                      <a:pt x="277907" y="9882"/>
                      <a:pt x="251904" y="4929"/>
                    </a:cubicBezTo>
                    <a:cubicBezTo>
                      <a:pt x="214185" y="-2215"/>
                      <a:pt x="175037" y="-2405"/>
                      <a:pt x="138652" y="9787"/>
                    </a:cubicBezTo>
                    <a:cubicBezTo>
                      <a:pt x="109886" y="19407"/>
                      <a:pt x="87503" y="37409"/>
                      <a:pt x="60356" y="49792"/>
                    </a:cubicBezTo>
                    <a:cubicBezTo>
                      <a:pt x="39116" y="59412"/>
                      <a:pt x="-8128" y="64555"/>
                      <a:pt x="1206" y="93226"/>
                    </a:cubicBezTo>
                    <a:cubicBezTo>
                      <a:pt x="10826" y="69223"/>
                      <a:pt x="49403" y="62460"/>
                      <a:pt x="70548" y="68651"/>
                    </a:cubicBezTo>
                    <a:cubicBezTo>
                      <a:pt x="92932" y="75223"/>
                      <a:pt x="107791" y="94654"/>
                      <a:pt x="129698" y="104465"/>
                    </a:cubicBezTo>
                    <a:cubicBezTo>
                      <a:pt x="181419" y="127516"/>
                      <a:pt x="228663" y="105037"/>
                      <a:pt x="279908" y="92464"/>
                    </a:cubicBezTo>
                    <a:cubicBezTo>
                      <a:pt x="309149" y="85320"/>
                      <a:pt x="327056" y="84748"/>
                      <a:pt x="355822" y="93607"/>
                    </a:cubicBezTo>
                    <a:cubicBezTo>
                      <a:pt x="354012" y="84463"/>
                      <a:pt x="344392" y="81415"/>
                      <a:pt x="338867" y="74557"/>
                    </a:cubicBezTo>
                    <a:cubicBezTo>
                      <a:pt x="331533" y="65698"/>
                      <a:pt x="328580" y="57221"/>
                      <a:pt x="318770" y="48553"/>
                    </a:cubicBezTo>
                    <a:close/>
                  </a:path>
                </a:pathLst>
              </a:custGeom>
              <a:solidFill>
                <a:srgbClr val="AAD38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C0B09C8A-5E9E-4DB2-C5B6-E364DB598668}"/>
                  </a:ext>
                </a:extLst>
              </p:cNvPr>
              <p:cNvSpPr/>
              <p:nvPr/>
            </p:nvSpPr>
            <p:spPr>
              <a:xfrm>
                <a:off x="11497980" y="5486589"/>
                <a:ext cx="228618" cy="181356"/>
              </a:xfrm>
              <a:custGeom>
                <a:avLst/>
                <a:gdLst>
                  <a:gd name="connsiteX0" fmla="*/ 5552 w 228618"/>
                  <a:gd name="connsiteY0" fmla="*/ 181356 h 181356"/>
                  <a:gd name="connsiteX1" fmla="*/ 59558 w 228618"/>
                  <a:gd name="connsiteY1" fmla="*/ 170688 h 181356"/>
                  <a:gd name="connsiteX2" fmla="*/ 118613 w 228618"/>
                  <a:gd name="connsiteY2" fmla="*/ 148590 h 181356"/>
                  <a:gd name="connsiteX3" fmla="*/ 206529 w 228618"/>
                  <a:gd name="connsiteY3" fmla="*/ 52197 h 181356"/>
                  <a:gd name="connsiteX4" fmla="*/ 228437 w 228618"/>
                  <a:gd name="connsiteY4" fmla="*/ 0 h 181356"/>
                  <a:gd name="connsiteX5" fmla="*/ 110136 w 228618"/>
                  <a:gd name="connsiteY5" fmla="*/ 45720 h 181356"/>
                  <a:gd name="connsiteX6" fmla="*/ 16505 w 228618"/>
                  <a:gd name="connsiteY6" fmla="*/ 144685 h 181356"/>
                  <a:gd name="connsiteX7" fmla="*/ 5552 w 228618"/>
                  <a:gd name="connsiteY7" fmla="*/ 181356 h 181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618" h="181356">
                    <a:moveTo>
                      <a:pt x="5552" y="181356"/>
                    </a:moveTo>
                    <a:cubicBezTo>
                      <a:pt x="6885" y="171545"/>
                      <a:pt x="47938" y="173641"/>
                      <a:pt x="59558" y="170688"/>
                    </a:cubicBezTo>
                    <a:cubicBezTo>
                      <a:pt x="80228" y="165545"/>
                      <a:pt x="99468" y="157734"/>
                      <a:pt x="118613" y="148590"/>
                    </a:cubicBezTo>
                    <a:cubicBezTo>
                      <a:pt x="158428" y="129445"/>
                      <a:pt x="188336" y="93821"/>
                      <a:pt x="206529" y="52197"/>
                    </a:cubicBezTo>
                    <a:cubicBezTo>
                      <a:pt x="212435" y="38672"/>
                      <a:pt x="230628" y="14002"/>
                      <a:pt x="228437" y="0"/>
                    </a:cubicBezTo>
                    <a:cubicBezTo>
                      <a:pt x="189194" y="5048"/>
                      <a:pt x="142807" y="24003"/>
                      <a:pt x="110136" y="45720"/>
                    </a:cubicBezTo>
                    <a:cubicBezTo>
                      <a:pt x="67655" y="74009"/>
                      <a:pt x="42128" y="102203"/>
                      <a:pt x="16505" y="144685"/>
                    </a:cubicBezTo>
                    <a:cubicBezTo>
                      <a:pt x="10124" y="155448"/>
                      <a:pt x="-9498" y="175070"/>
                      <a:pt x="5552" y="181356"/>
                    </a:cubicBezTo>
                    <a:close/>
                  </a:path>
                </a:pathLst>
              </a:custGeom>
              <a:solidFill>
                <a:srgbClr val="AAD38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7" name="자유형: 도형 46">
                <a:extLst>
                  <a:ext uri="{FF2B5EF4-FFF2-40B4-BE49-F238E27FC236}">
                    <a16:creationId xmlns:a16="http://schemas.microsoft.com/office/drawing/2014/main" id="{B6DF443A-DBF6-2FAD-DC12-3B5317C7A5D5}"/>
                  </a:ext>
                </a:extLst>
              </p:cNvPr>
              <p:cNvSpPr/>
              <p:nvPr/>
            </p:nvSpPr>
            <p:spPr>
              <a:xfrm>
                <a:off x="11230641" y="5577077"/>
                <a:ext cx="284130" cy="295590"/>
              </a:xfrm>
              <a:custGeom>
                <a:avLst/>
                <a:gdLst>
                  <a:gd name="connsiteX0" fmla="*/ 226219 w 284130"/>
                  <a:gd name="connsiteY0" fmla="*/ 205073 h 295590"/>
                  <a:gd name="connsiteX1" fmla="*/ 200120 w 284130"/>
                  <a:gd name="connsiteY1" fmla="*/ 155067 h 295590"/>
                  <a:gd name="connsiteX2" fmla="*/ 120206 w 284130"/>
                  <a:gd name="connsiteY2" fmla="*/ 74771 h 295590"/>
                  <a:gd name="connsiteX3" fmla="*/ 45815 w 284130"/>
                  <a:gd name="connsiteY3" fmla="*/ 34100 h 295590"/>
                  <a:gd name="connsiteX4" fmla="*/ 0 w 284130"/>
                  <a:gd name="connsiteY4" fmla="*/ 0 h 295590"/>
                  <a:gd name="connsiteX5" fmla="*/ 14573 w 284130"/>
                  <a:gd name="connsiteY5" fmla="*/ 47720 h 295590"/>
                  <a:gd name="connsiteX6" fmla="*/ 28099 w 284130"/>
                  <a:gd name="connsiteY6" fmla="*/ 97441 h 295590"/>
                  <a:gd name="connsiteX7" fmla="*/ 114490 w 284130"/>
                  <a:gd name="connsiteY7" fmla="*/ 239363 h 295590"/>
                  <a:gd name="connsiteX8" fmla="*/ 189833 w 284130"/>
                  <a:gd name="connsiteY8" fmla="*/ 279273 h 295590"/>
                  <a:gd name="connsiteX9" fmla="*/ 274320 w 284130"/>
                  <a:gd name="connsiteY9" fmla="*/ 289751 h 295590"/>
                  <a:gd name="connsiteX10" fmla="*/ 284131 w 284130"/>
                  <a:gd name="connsiteY10" fmla="*/ 294799 h 295590"/>
                  <a:gd name="connsiteX11" fmla="*/ 247174 w 284130"/>
                  <a:gd name="connsiteY11" fmla="*/ 254889 h 295590"/>
                  <a:gd name="connsiteX12" fmla="*/ 226219 w 284130"/>
                  <a:gd name="connsiteY12" fmla="*/ 205073 h 295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4130" h="295590">
                    <a:moveTo>
                      <a:pt x="226219" y="205073"/>
                    </a:moveTo>
                    <a:cubicBezTo>
                      <a:pt x="219265" y="187547"/>
                      <a:pt x="209455" y="171355"/>
                      <a:pt x="200120" y="155067"/>
                    </a:cubicBezTo>
                    <a:cubicBezTo>
                      <a:pt x="180404" y="120872"/>
                      <a:pt x="155162" y="92583"/>
                      <a:pt x="120206" y="74771"/>
                    </a:cubicBezTo>
                    <a:cubicBezTo>
                      <a:pt x="92869" y="60865"/>
                      <a:pt x="70485" y="52578"/>
                      <a:pt x="45815" y="34100"/>
                    </a:cubicBezTo>
                    <a:cubicBezTo>
                      <a:pt x="33528" y="24860"/>
                      <a:pt x="12954" y="3239"/>
                      <a:pt x="0" y="0"/>
                    </a:cubicBezTo>
                    <a:cubicBezTo>
                      <a:pt x="667" y="16002"/>
                      <a:pt x="10382" y="31909"/>
                      <a:pt x="14573" y="47720"/>
                    </a:cubicBezTo>
                    <a:cubicBezTo>
                      <a:pt x="18955" y="64199"/>
                      <a:pt x="24098" y="81153"/>
                      <a:pt x="28099" y="97441"/>
                    </a:cubicBezTo>
                    <a:cubicBezTo>
                      <a:pt x="41910" y="153448"/>
                      <a:pt x="60579" y="209836"/>
                      <a:pt x="114490" y="239363"/>
                    </a:cubicBezTo>
                    <a:cubicBezTo>
                      <a:pt x="139446" y="252984"/>
                      <a:pt x="163354" y="269367"/>
                      <a:pt x="189833" y="279273"/>
                    </a:cubicBezTo>
                    <a:cubicBezTo>
                      <a:pt x="212884" y="287941"/>
                      <a:pt x="257175" y="277082"/>
                      <a:pt x="274320" y="289751"/>
                    </a:cubicBezTo>
                    <a:cubicBezTo>
                      <a:pt x="280321" y="294418"/>
                      <a:pt x="281083" y="296990"/>
                      <a:pt x="284131" y="294799"/>
                    </a:cubicBezTo>
                    <a:cubicBezTo>
                      <a:pt x="281464" y="273939"/>
                      <a:pt x="258223" y="269177"/>
                      <a:pt x="247174" y="254889"/>
                    </a:cubicBezTo>
                    <a:cubicBezTo>
                      <a:pt x="236601" y="241459"/>
                      <a:pt x="232410" y="220599"/>
                      <a:pt x="226219" y="205073"/>
                    </a:cubicBezTo>
                    <a:close/>
                  </a:path>
                </a:pathLst>
              </a:custGeom>
              <a:solidFill>
                <a:srgbClr val="AAD38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8" name="자유형: 도형 47">
                <a:extLst>
                  <a:ext uri="{FF2B5EF4-FFF2-40B4-BE49-F238E27FC236}">
                    <a16:creationId xmlns:a16="http://schemas.microsoft.com/office/drawing/2014/main" id="{DC7CF3E1-4098-27BB-FEB5-C5B75994FE0D}"/>
                  </a:ext>
                </a:extLst>
              </p:cNvPr>
              <p:cNvSpPr/>
              <p:nvPr/>
            </p:nvSpPr>
            <p:spPr>
              <a:xfrm>
                <a:off x="11552776" y="5847111"/>
                <a:ext cx="260127" cy="205938"/>
              </a:xfrm>
              <a:custGeom>
                <a:avLst/>
                <a:gdLst>
                  <a:gd name="connsiteX0" fmla="*/ 202215 w 260127"/>
                  <a:gd name="connsiteY0" fmla="*/ 14478 h 205938"/>
                  <a:gd name="connsiteX1" fmla="*/ 111728 w 260127"/>
                  <a:gd name="connsiteY1" fmla="*/ 36004 h 205938"/>
                  <a:gd name="connsiteX2" fmla="*/ 38957 w 260127"/>
                  <a:gd name="connsiteY2" fmla="*/ 99536 h 205938"/>
                  <a:gd name="connsiteX3" fmla="*/ 8668 w 260127"/>
                  <a:gd name="connsiteY3" fmla="*/ 166116 h 205938"/>
                  <a:gd name="connsiteX4" fmla="*/ 16192 w 260127"/>
                  <a:gd name="connsiteY4" fmla="*/ 203644 h 205938"/>
                  <a:gd name="connsiteX5" fmla="*/ 67818 w 260127"/>
                  <a:gd name="connsiteY5" fmla="*/ 180785 h 205938"/>
                  <a:gd name="connsiteX6" fmla="*/ 126873 w 260127"/>
                  <a:gd name="connsiteY6" fmla="*/ 156972 h 205938"/>
                  <a:gd name="connsiteX7" fmla="*/ 218313 w 260127"/>
                  <a:gd name="connsiteY7" fmla="*/ 56959 h 205938"/>
                  <a:gd name="connsiteX8" fmla="*/ 236506 w 260127"/>
                  <a:gd name="connsiteY8" fmla="*/ 26479 h 205938"/>
                  <a:gd name="connsiteX9" fmla="*/ 260127 w 260127"/>
                  <a:gd name="connsiteY9" fmla="*/ 0 h 205938"/>
                  <a:gd name="connsiteX10" fmla="*/ 202215 w 260127"/>
                  <a:gd name="connsiteY10" fmla="*/ 14478 h 20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127" h="205938">
                    <a:moveTo>
                      <a:pt x="202215" y="14478"/>
                    </a:moveTo>
                    <a:cubicBezTo>
                      <a:pt x="170307" y="17621"/>
                      <a:pt x="140874" y="19621"/>
                      <a:pt x="111728" y="36004"/>
                    </a:cubicBezTo>
                    <a:cubicBezTo>
                      <a:pt x="83629" y="51816"/>
                      <a:pt x="61436" y="76390"/>
                      <a:pt x="38957" y="99536"/>
                    </a:cubicBezTo>
                    <a:cubicBezTo>
                      <a:pt x="17812" y="121158"/>
                      <a:pt x="12477" y="139541"/>
                      <a:pt x="8668" y="166116"/>
                    </a:cubicBezTo>
                    <a:cubicBezTo>
                      <a:pt x="7239" y="175927"/>
                      <a:pt x="-14192" y="215836"/>
                      <a:pt x="16192" y="203644"/>
                    </a:cubicBezTo>
                    <a:cubicBezTo>
                      <a:pt x="22383" y="183547"/>
                      <a:pt x="49815" y="184309"/>
                      <a:pt x="67818" y="180785"/>
                    </a:cubicBezTo>
                    <a:cubicBezTo>
                      <a:pt x="90202" y="176403"/>
                      <a:pt x="108966" y="170878"/>
                      <a:pt x="126873" y="156972"/>
                    </a:cubicBezTo>
                    <a:cubicBezTo>
                      <a:pt x="161830" y="129730"/>
                      <a:pt x="194500" y="93440"/>
                      <a:pt x="218313" y="56959"/>
                    </a:cubicBezTo>
                    <a:cubicBezTo>
                      <a:pt x="224694" y="47244"/>
                      <a:pt x="228886" y="35147"/>
                      <a:pt x="236506" y="26479"/>
                    </a:cubicBezTo>
                    <a:cubicBezTo>
                      <a:pt x="244697" y="17240"/>
                      <a:pt x="256127" y="13335"/>
                      <a:pt x="260127" y="0"/>
                    </a:cubicBezTo>
                    <a:cubicBezTo>
                      <a:pt x="240887" y="571"/>
                      <a:pt x="222218" y="12573"/>
                      <a:pt x="202215" y="14478"/>
                    </a:cubicBezTo>
                    <a:close/>
                  </a:path>
                </a:pathLst>
              </a:custGeom>
              <a:solidFill>
                <a:srgbClr val="AAD38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49" name="그래픽 25">
              <a:extLst>
                <a:ext uri="{FF2B5EF4-FFF2-40B4-BE49-F238E27FC236}">
                  <a16:creationId xmlns:a16="http://schemas.microsoft.com/office/drawing/2014/main" id="{F5018459-6D8B-1F9A-8480-722DCCD528C9}"/>
                </a:ext>
              </a:extLst>
            </p:cNvPr>
            <p:cNvGrpSpPr/>
            <p:nvPr/>
          </p:nvGrpSpPr>
          <p:grpSpPr>
            <a:xfrm>
              <a:off x="11364753" y="4904421"/>
              <a:ext cx="438149" cy="1148532"/>
              <a:chOff x="11364753" y="4904421"/>
              <a:chExt cx="438149" cy="1148532"/>
            </a:xfrm>
            <a:solidFill>
              <a:srgbClr val="76A77D"/>
            </a:solidFill>
          </p:grpSpPr>
          <p:sp>
            <p:nvSpPr>
              <p:cNvPr id="50" name="자유형: 도형 49">
                <a:extLst>
                  <a:ext uri="{FF2B5EF4-FFF2-40B4-BE49-F238E27FC236}">
                    <a16:creationId xmlns:a16="http://schemas.microsoft.com/office/drawing/2014/main" id="{71E15270-1765-EEB8-546C-A8864EE4FB54}"/>
                  </a:ext>
                </a:extLst>
              </p:cNvPr>
              <p:cNvSpPr/>
              <p:nvPr/>
            </p:nvSpPr>
            <p:spPr>
              <a:xfrm>
                <a:off x="11634501" y="4904421"/>
                <a:ext cx="168401" cy="159639"/>
              </a:xfrm>
              <a:custGeom>
                <a:avLst/>
                <a:gdLst>
                  <a:gd name="connsiteX0" fmla="*/ 74676 w 168401"/>
                  <a:gd name="connsiteY0" fmla="*/ 126111 h 159639"/>
                  <a:gd name="connsiteX1" fmla="*/ 168402 w 168401"/>
                  <a:gd name="connsiteY1" fmla="*/ 0 h 159639"/>
                  <a:gd name="connsiteX2" fmla="*/ 137636 w 168401"/>
                  <a:gd name="connsiteY2" fmla="*/ 42672 h 159639"/>
                  <a:gd name="connsiteX3" fmla="*/ 97346 w 168401"/>
                  <a:gd name="connsiteY3" fmla="*/ 92774 h 159639"/>
                  <a:gd name="connsiteX4" fmla="*/ 61341 w 168401"/>
                  <a:gd name="connsiteY4" fmla="*/ 118586 h 159639"/>
                  <a:gd name="connsiteX5" fmla="*/ 32861 w 168401"/>
                  <a:gd name="connsiteY5" fmla="*/ 140303 h 159639"/>
                  <a:gd name="connsiteX6" fmla="*/ 9620 w 168401"/>
                  <a:gd name="connsiteY6" fmla="*/ 146209 h 159639"/>
                  <a:gd name="connsiteX7" fmla="*/ 0 w 168401"/>
                  <a:gd name="connsiteY7" fmla="*/ 133826 h 159639"/>
                  <a:gd name="connsiteX8" fmla="*/ 10763 w 168401"/>
                  <a:gd name="connsiteY8" fmla="*/ 159639 h 159639"/>
                  <a:gd name="connsiteX9" fmla="*/ 74676 w 168401"/>
                  <a:gd name="connsiteY9" fmla="*/ 126111 h 159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401" h="159639">
                    <a:moveTo>
                      <a:pt x="74676" y="126111"/>
                    </a:moveTo>
                    <a:cubicBezTo>
                      <a:pt x="106966" y="81820"/>
                      <a:pt x="145828" y="50006"/>
                      <a:pt x="168402" y="0"/>
                    </a:cubicBezTo>
                    <a:cubicBezTo>
                      <a:pt x="156781" y="11335"/>
                      <a:pt x="147256" y="30480"/>
                      <a:pt x="137636" y="42672"/>
                    </a:cubicBezTo>
                    <a:cubicBezTo>
                      <a:pt x="124873" y="58865"/>
                      <a:pt x="112776" y="79343"/>
                      <a:pt x="97346" y="92774"/>
                    </a:cubicBezTo>
                    <a:cubicBezTo>
                      <a:pt x="86201" y="102489"/>
                      <a:pt x="73342" y="110109"/>
                      <a:pt x="61341" y="118586"/>
                    </a:cubicBezTo>
                    <a:cubicBezTo>
                      <a:pt x="51435" y="125540"/>
                      <a:pt x="43625" y="134684"/>
                      <a:pt x="32861" y="140303"/>
                    </a:cubicBezTo>
                    <a:cubicBezTo>
                      <a:pt x="26670" y="143542"/>
                      <a:pt x="16954" y="148685"/>
                      <a:pt x="9620" y="146209"/>
                    </a:cubicBezTo>
                    <a:cubicBezTo>
                      <a:pt x="5048" y="144685"/>
                      <a:pt x="2762" y="137922"/>
                      <a:pt x="0" y="133826"/>
                    </a:cubicBezTo>
                    <a:cubicBezTo>
                      <a:pt x="2476" y="145256"/>
                      <a:pt x="6001" y="155448"/>
                      <a:pt x="10763" y="159639"/>
                    </a:cubicBezTo>
                    <a:cubicBezTo>
                      <a:pt x="36481" y="158115"/>
                      <a:pt x="57436" y="149733"/>
                      <a:pt x="74676" y="126111"/>
                    </a:cubicBezTo>
                    <a:close/>
                  </a:path>
                </a:pathLst>
              </a:custGeom>
              <a:solidFill>
                <a:srgbClr val="76A7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51" name="자유형: 도형 50">
                <a:extLst>
                  <a:ext uri="{FF2B5EF4-FFF2-40B4-BE49-F238E27FC236}">
                    <a16:creationId xmlns:a16="http://schemas.microsoft.com/office/drawing/2014/main" id="{613C2108-6B82-30F5-DB13-5AE351719656}"/>
                  </a:ext>
                </a:extLst>
              </p:cNvPr>
              <p:cNvSpPr/>
              <p:nvPr/>
            </p:nvSpPr>
            <p:spPr>
              <a:xfrm>
                <a:off x="11521439" y="5074252"/>
                <a:ext cx="78756" cy="189452"/>
              </a:xfrm>
              <a:custGeom>
                <a:avLst/>
                <a:gdLst>
                  <a:gd name="connsiteX0" fmla="*/ 46958 w 78756"/>
                  <a:gd name="connsiteY0" fmla="*/ 178879 h 189452"/>
                  <a:gd name="connsiteX1" fmla="*/ 46292 w 78756"/>
                  <a:gd name="connsiteY1" fmla="*/ 183928 h 189452"/>
                  <a:gd name="connsiteX2" fmla="*/ 53721 w 78756"/>
                  <a:gd name="connsiteY2" fmla="*/ 189452 h 189452"/>
                  <a:gd name="connsiteX3" fmla="*/ 74009 w 78756"/>
                  <a:gd name="connsiteY3" fmla="*/ 129826 h 189452"/>
                  <a:gd name="connsiteX4" fmla="*/ 68675 w 78756"/>
                  <a:gd name="connsiteY4" fmla="*/ 0 h 189452"/>
                  <a:gd name="connsiteX5" fmla="*/ 60674 w 78756"/>
                  <a:gd name="connsiteY5" fmla="*/ 81344 h 189452"/>
                  <a:gd name="connsiteX6" fmla="*/ 29623 w 78756"/>
                  <a:gd name="connsiteY6" fmla="*/ 67913 h 189452"/>
                  <a:gd name="connsiteX7" fmla="*/ 17717 w 78756"/>
                  <a:gd name="connsiteY7" fmla="*/ 40862 h 189452"/>
                  <a:gd name="connsiteX8" fmla="*/ 13240 w 78756"/>
                  <a:gd name="connsiteY8" fmla="*/ 15621 h 189452"/>
                  <a:gd name="connsiteX9" fmla="*/ 24003 w 78756"/>
                  <a:gd name="connsiteY9" fmla="*/ 71723 h 189452"/>
                  <a:gd name="connsiteX10" fmla="*/ 39338 w 78756"/>
                  <a:gd name="connsiteY10" fmla="*/ 113443 h 189452"/>
                  <a:gd name="connsiteX11" fmla="*/ 0 w 78756"/>
                  <a:gd name="connsiteY11" fmla="*/ 104203 h 189452"/>
                  <a:gd name="connsiteX12" fmla="*/ 12573 w 78756"/>
                  <a:gd name="connsiteY12" fmla="*/ 124206 h 189452"/>
                  <a:gd name="connsiteX13" fmla="*/ 46958 w 78756"/>
                  <a:gd name="connsiteY13" fmla="*/ 178879 h 18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756" h="189452">
                    <a:moveTo>
                      <a:pt x="46958" y="178879"/>
                    </a:moveTo>
                    <a:cubicBezTo>
                      <a:pt x="46673" y="180785"/>
                      <a:pt x="46482" y="182404"/>
                      <a:pt x="46292" y="183928"/>
                    </a:cubicBezTo>
                    <a:cubicBezTo>
                      <a:pt x="48673" y="185833"/>
                      <a:pt x="51245" y="187643"/>
                      <a:pt x="53721" y="189452"/>
                    </a:cubicBezTo>
                    <a:cubicBezTo>
                      <a:pt x="63056" y="172879"/>
                      <a:pt x="72009" y="140018"/>
                      <a:pt x="74009" y="129826"/>
                    </a:cubicBezTo>
                    <a:cubicBezTo>
                      <a:pt x="82106" y="89249"/>
                      <a:pt x="79534" y="42196"/>
                      <a:pt x="68675" y="0"/>
                    </a:cubicBezTo>
                    <a:cubicBezTo>
                      <a:pt x="68390" y="27432"/>
                      <a:pt x="68675" y="53816"/>
                      <a:pt x="60674" y="81344"/>
                    </a:cubicBezTo>
                    <a:cubicBezTo>
                      <a:pt x="52102" y="111062"/>
                      <a:pt x="37814" y="85820"/>
                      <a:pt x="29623" y="67913"/>
                    </a:cubicBezTo>
                    <a:cubicBezTo>
                      <a:pt x="25813" y="59531"/>
                      <a:pt x="20574" y="49530"/>
                      <a:pt x="17717" y="40862"/>
                    </a:cubicBezTo>
                    <a:cubicBezTo>
                      <a:pt x="15240" y="33242"/>
                      <a:pt x="17907" y="20669"/>
                      <a:pt x="13240" y="15621"/>
                    </a:cubicBezTo>
                    <a:cubicBezTo>
                      <a:pt x="11621" y="34004"/>
                      <a:pt x="16193" y="54959"/>
                      <a:pt x="24003" y="71723"/>
                    </a:cubicBezTo>
                    <a:cubicBezTo>
                      <a:pt x="29813" y="84011"/>
                      <a:pt x="40386" y="99060"/>
                      <a:pt x="39338" y="113443"/>
                    </a:cubicBezTo>
                    <a:cubicBezTo>
                      <a:pt x="37243" y="142208"/>
                      <a:pt x="16478" y="124968"/>
                      <a:pt x="0" y="104203"/>
                    </a:cubicBezTo>
                    <a:cubicBezTo>
                      <a:pt x="3334" y="110871"/>
                      <a:pt x="7429" y="117443"/>
                      <a:pt x="12573" y="124206"/>
                    </a:cubicBezTo>
                    <a:cubicBezTo>
                      <a:pt x="25908" y="141256"/>
                      <a:pt x="44863" y="155543"/>
                      <a:pt x="46958" y="178879"/>
                    </a:cubicBezTo>
                    <a:close/>
                  </a:path>
                </a:pathLst>
              </a:custGeom>
              <a:solidFill>
                <a:srgbClr val="76A7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52" name="자유형: 도형 51">
                <a:extLst>
                  <a:ext uri="{FF2B5EF4-FFF2-40B4-BE49-F238E27FC236}">
                    <a16:creationId xmlns:a16="http://schemas.microsoft.com/office/drawing/2014/main" id="{7E2721C3-134F-88B3-0A90-FF7EC8C20DB0}"/>
                  </a:ext>
                </a:extLst>
              </p:cNvPr>
              <p:cNvSpPr/>
              <p:nvPr/>
            </p:nvSpPr>
            <p:spPr>
              <a:xfrm>
                <a:off x="11596879" y="5099206"/>
                <a:ext cx="205642" cy="133447"/>
              </a:xfrm>
              <a:custGeom>
                <a:avLst/>
                <a:gdLst>
                  <a:gd name="connsiteX0" fmla="*/ 124585 w 205642"/>
                  <a:gd name="connsiteY0" fmla="*/ 21624 h 133447"/>
                  <a:gd name="connsiteX1" fmla="*/ 115250 w 205642"/>
                  <a:gd name="connsiteY1" fmla="*/ 14004 h 133447"/>
                  <a:gd name="connsiteX2" fmla="*/ 113059 w 205642"/>
                  <a:gd name="connsiteY2" fmla="*/ 383 h 133447"/>
                  <a:gd name="connsiteX3" fmla="*/ 68482 w 205642"/>
                  <a:gd name="connsiteY3" fmla="*/ 30768 h 133447"/>
                  <a:gd name="connsiteX4" fmla="*/ 59529 w 205642"/>
                  <a:gd name="connsiteY4" fmla="*/ 38578 h 133447"/>
                  <a:gd name="connsiteX5" fmla="*/ 11332 w 205642"/>
                  <a:gd name="connsiteY5" fmla="*/ 117064 h 133447"/>
                  <a:gd name="connsiteX6" fmla="*/ 283 w 205642"/>
                  <a:gd name="connsiteY6" fmla="*/ 133447 h 133447"/>
                  <a:gd name="connsiteX7" fmla="*/ 67625 w 205642"/>
                  <a:gd name="connsiteY7" fmla="*/ 105825 h 133447"/>
                  <a:gd name="connsiteX8" fmla="*/ 113155 w 205642"/>
                  <a:gd name="connsiteY8" fmla="*/ 80584 h 133447"/>
                  <a:gd name="connsiteX9" fmla="*/ 134871 w 205642"/>
                  <a:gd name="connsiteY9" fmla="*/ 68201 h 133447"/>
                  <a:gd name="connsiteX10" fmla="*/ 141920 w 205642"/>
                  <a:gd name="connsiteY10" fmla="*/ 64201 h 133447"/>
                  <a:gd name="connsiteX11" fmla="*/ 164780 w 205642"/>
                  <a:gd name="connsiteY11" fmla="*/ 47532 h 133447"/>
                  <a:gd name="connsiteX12" fmla="*/ 205642 w 205642"/>
                  <a:gd name="connsiteY12" fmla="*/ 15623 h 133447"/>
                  <a:gd name="connsiteX13" fmla="*/ 123537 w 205642"/>
                  <a:gd name="connsiteY13" fmla="*/ 48865 h 133447"/>
                  <a:gd name="connsiteX14" fmla="*/ 124585 w 205642"/>
                  <a:gd name="connsiteY14" fmla="*/ 21624 h 133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642" h="133447">
                    <a:moveTo>
                      <a:pt x="124585" y="21624"/>
                    </a:moveTo>
                    <a:cubicBezTo>
                      <a:pt x="122299" y="18290"/>
                      <a:pt x="117441" y="18576"/>
                      <a:pt x="115250" y="14004"/>
                    </a:cubicBezTo>
                    <a:cubicBezTo>
                      <a:pt x="113440" y="10099"/>
                      <a:pt x="117536" y="2860"/>
                      <a:pt x="113059" y="383"/>
                    </a:cubicBezTo>
                    <a:cubicBezTo>
                      <a:pt x="105916" y="-3713"/>
                      <a:pt x="73626" y="26291"/>
                      <a:pt x="68482" y="30768"/>
                    </a:cubicBezTo>
                    <a:cubicBezTo>
                      <a:pt x="65530" y="33340"/>
                      <a:pt x="62482" y="36007"/>
                      <a:pt x="59529" y="38578"/>
                    </a:cubicBezTo>
                    <a:cubicBezTo>
                      <a:pt x="41336" y="61819"/>
                      <a:pt x="26477" y="88013"/>
                      <a:pt x="11332" y="117064"/>
                    </a:cubicBezTo>
                    <a:cubicBezTo>
                      <a:pt x="1712" y="123065"/>
                      <a:pt x="-955" y="127828"/>
                      <a:pt x="283" y="133447"/>
                    </a:cubicBezTo>
                    <a:cubicBezTo>
                      <a:pt x="22858" y="127447"/>
                      <a:pt x="46956" y="117160"/>
                      <a:pt x="67625" y="105825"/>
                    </a:cubicBezTo>
                    <a:cubicBezTo>
                      <a:pt x="82770" y="97538"/>
                      <a:pt x="97915" y="89156"/>
                      <a:pt x="113155" y="80584"/>
                    </a:cubicBezTo>
                    <a:cubicBezTo>
                      <a:pt x="118679" y="75059"/>
                      <a:pt x="127252" y="71916"/>
                      <a:pt x="134871" y="68201"/>
                    </a:cubicBezTo>
                    <a:cubicBezTo>
                      <a:pt x="137158" y="66868"/>
                      <a:pt x="139539" y="65534"/>
                      <a:pt x="141920" y="64201"/>
                    </a:cubicBezTo>
                    <a:cubicBezTo>
                      <a:pt x="149731" y="59057"/>
                      <a:pt x="157160" y="52961"/>
                      <a:pt x="164780" y="47532"/>
                    </a:cubicBezTo>
                    <a:cubicBezTo>
                      <a:pt x="178115" y="38007"/>
                      <a:pt x="198213" y="31339"/>
                      <a:pt x="205642" y="15623"/>
                    </a:cubicBezTo>
                    <a:cubicBezTo>
                      <a:pt x="180401" y="29339"/>
                      <a:pt x="152683" y="48008"/>
                      <a:pt x="123537" y="48865"/>
                    </a:cubicBezTo>
                    <a:cubicBezTo>
                      <a:pt x="121822" y="37435"/>
                      <a:pt x="131538" y="31816"/>
                      <a:pt x="124585" y="21624"/>
                    </a:cubicBezTo>
                    <a:close/>
                  </a:path>
                </a:pathLst>
              </a:custGeom>
              <a:solidFill>
                <a:srgbClr val="76A7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AD97A2A6-24AA-7340-72BA-BC11C885234F}"/>
                  </a:ext>
                </a:extLst>
              </p:cNvPr>
              <p:cNvSpPr/>
              <p:nvPr/>
            </p:nvSpPr>
            <p:spPr>
              <a:xfrm>
                <a:off x="11585733" y="5214937"/>
                <a:ext cx="145065" cy="106203"/>
              </a:xfrm>
              <a:custGeom>
                <a:avLst/>
                <a:gdLst>
                  <a:gd name="connsiteX0" fmla="*/ 116967 w 145065"/>
                  <a:gd name="connsiteY0" fmla="*/ 2762 h 106203"/>
                  <a:gd name="connsiteX1" fmla="*/ 38672 w 145065"/>
                  <a:gd name="connsiteY1" fmla="*/ 42767 h 106203"/>
                  <a:gd name="connsiteX2" fmla="*/ 0 w 145065"/>
                  <a:gd name="connsiteY2" fmla="*/ 56293 h 106203"/>
                  <a:gd name="connsiteX3" fmla="*/ 9620 w 145065"/>
                  <a:gd name="connsiteY3" fmla="*/ 62579 h 106203"/>
                  <a:gd name="connsiteX4" fmla="*/ 48768 w 145065"/>
                  <a:gd name="connsiteY4" fmla="*/ 61531 h 106203"/>
                  <a:gd name="connsiteX5" fmla="*/ 107918 w 145065"/>
                  <a:gd name="connsiteY5" fmla="*/ 97346 h 106203"/>
                  <a:gd name="connsiteX6" fmla="*/ 139351 w 145065"/>
                  <a:gd name="connsiteY6" fmla="*/ 106204 h 106203"/>
                  <a:gd name="connsiteX7" fmla="*/ 125635 w 145065"/>
                  <a:gd name="connsiteY7" fmla="*/ 98012 h 106203"/>
                  <a:gd name="connsiteX8" fmla="*/ 96679 w 145065"/>
                  <a:gd name="connsiteY8" fmla="*/ 81820 h 106203"/>
                  <a:gd name="connsiteX9" fmla="*/ 113348 w 145065"/>
                  <a:gd name="connsiteY9" fmla="*/ 60960 h 106203"/>
                  <a:gd name="connsiteX10" fmla="*/ 123825 w 145065"/>
                  <a:gd name="connsiteY10" fmla="*/ 52388 h 106203"/>
                  <a:gd name="connsiteX11" fmla="*/ 115538 w 145065"/>
                  <a:gd name="connsiteY11" fmla="*/ 42100 h 106203"/>
                  <a:gd name="connsiteX12" fmla="*/ 145066 w 145065"/>
                  <a:gd name="connsiteY12" fmla="*/ 21526 h 106203"/>
                  <a:gd name="connsiteX13" fmla="*/ 118967 w 145065"/>
                  <a:gd name="connsiteY13" fmla="*/ 16669 h 106203"/>
                  <a:gd name="connsiteX14" fmla="*/ 126016 w 145065"/>
                  <a:gd name="connsiteY14" fmla="*/ 0 h 106203"/>
                  <a:gd name="connsiteX15" fmla="*/ 116967 w 145065"/>
                  <a:gd name="connsiteY15" fmla="*/ 2762 h 106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5065" h="106203">
                    <a:moveTo>
                      <a:pt x="116967" y="2762"/>
                    </a:moveTo>
                    <a:cubicBezTo>
                      <a:pt x="88202" y="12382"/>
                      <a:pt x="65818" y="30385"/>
                      <a:pt x="38672" y="42767"/>
                    </a:cubicBezTo>
                    <a:cubicBezTo>
                      <a:pt x="28670" y="47339"/>
                      <a:pt x="12954" y="50864"/>
                      <a:pt x="0" y="56293"/>
                    </a:cubicBezTo>
                    <a:cubicBezTo>
                      <a:pt x="3143" y="58388"/>
                      <a:pt x="6382" y="60579"/>
                      <a:pt x="9620" y="62579"/>
                    </a:cubicBezTo>
                    <a:cubicBezTo>
                      <a:pt x="23146" y="58579"/>
                      <a:pt x="38100" y="58483"/>
                      <a:pt x="48768" y="61531"/>
                    </a:cubicBezTo>
                    <a:cubicBezTo>
                      <a:pt x="71152" y="68104"/>
                      <a:pt x="86011" y="87535"/>
                      <a:pt x="107918" y="97346"/>
                    </a:cubicBezTo>
                    <a:cubicBezTo>
                      <a:pt x="118586" y="102108"/>
                      <a:pt x="128969" y="104870"/>
                      <a:pt x="139351" y="106204"/>
                    </a:cubicBezTo>
                    <a:cubicBezTo>
                      <a:pt x="134874" y="104013"/>
                      <a:pt x="130683" y="101346"/>
                      <a:pt x="125635" y="98012"/>
                    </a:cubicBezTo>
                    <a:cubicBezTo>
                      <a:pt x="118396" y="93250"/>
                      <a:pt x="100774" y="89630"/>
                      <a:pt x="96679" y="81820"/>
                    </a:cubicBezTo>
                    <a:cubicBezTo>
                      <a:pt x="90869" y="70771"/>
                      <a:pt x="106109" y="66199"/>
                      <a:pt x="113348" y="60960"/>
                    </a:cubicBezTo>
                    <a:cubicBezTo>
                      <a:pt x="116300" y="58865"/>
                      <a:pt x="122682" y="56483"/>
                      <a:pt x="123825" y="52388"/>
                    </a:cubicBezTo>
                    <a:cubicBezTo>
                      <a:pt x="126397" y="42481"/>
                      <a:pt x="116205" y="48101"/>
                      <a:pt x="115538" y="42100"/>
                    </a:cubicBezTo>
                    <a:cubicBezTo>
                      <a:pt x="114205" y="29813"/>
                      <a:pt x="143637" y="34862"/>
                      <a:pt x="145066" y="21526"/>
                    </a:cubicBezTo>
                    <a:cubicBezTo>
                      <a:pt x="138779" y="20955"/>
                      <a:pt x="122206" y="22860"/>
                      <a:pt x="118967" y="16669"/>
                    </a:cubicBezTo>
                    <a:cubicBezTo>
                      <a:pt x="116396" y="11716"/>
                      <a:pt x="121348" y="5048"/>
                      <a:pt x="126016" y="0"/>
                    </a:cubicBezTo>
                    <a:cubicBezTo>
                      <a:pt x="123063" y="952"/>
                      <a:pt x="120015" y="1715"/>
                      <a:pt x="116967" y="2762"/>
                    </a:cubicBezTo>
                    <a:close/>
                  </a:path>
                </a:pathLst>
              </a:custGeom>
              <a:solidFill>
                <a:srgbClr val="76A7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54" name="자유형: 도형 53">
                <a:extLst>
                  <a:ext uri="{FF2B5EF4-FFF2-40B4-BE49-F238E27FC236}">
                    <a16:creationId xmlns:a16="http://schemas.microsoft.com/office/drawing/2014/main" id="{71158151-B1A0-4A13-41BE-A89071DC5134}"/>
                  </a:ext>
                </a:extLst>
              </p:cNvPr>
              <p:cNvSpPr/>
              <p:nvPr/>
            </p:nvSpPr>
            <p:spPr>
              <a:xfrm>
                <a:off x="11451716" y="5237797"/>
                <a:ext cx="81998" cy="159353"/>
              </a:xfrm>
              <a:custGeom>
                <a:avLst/>
                <a:gdLst>
                  <a:gd name="connsiteX0" fmla="*/ 21050 w 81998"/>
                  <a:gd name="connsiteY0" fmla="*/ 108490 h 159353"/>
                  <a:gd name="connsiteX1" fmla="*/ 65437 w 81998"/>
                  <a:gd name="connsiteY1" fmla="*/ 159353 h 159353"/>
                  <a:gd name="connsiteX2" fmla="*/ 81820 w 81998"/>
                  <a:gd name="connsiteY2" fmla="*/ 95440 h 159353"/>
                  <a:gd name="connsiteX3" fmla="*/ 70009 w 81998"/>
                  <a:gd name="connsiteY3" fmla="*/ 0 h 159353"/>
                  <a:gd name="connsiteX4" fmla="*/ 54769 w 81998"/>
                  <a:gd name="connsiteY4" fmla="*/ 42005 h 159353"/>
                  <a:gd name="connsiteX5" fmla="*/ 45339 w 81998"/>
                  <a:gd name="connsiteY5" fmla="*/ 110299 h 159353"/>
                  <a:gd name="connsiteX6" fmla="*/ 0 w 81998"/>
                  <a:gd name="connsiteY6" fmla="*/ 73247 h 159353"/>
                  <a:gd name="connsiteX7" fmla="*/ 21050 w 81998"/>
                  <a:gd name="connsiteY7" fmla="*/ 108490 h 15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998" h="159353">
                    <a:moveTo>
                      <a:pt x="21050" y="108490"/>
                    </a:moveTo>
                    <a:cubicBezTo>
                      <a:pt x="32480" y="123539"/>
                      <a:pt x="62103" y="140779"/>
                      <a:pt x="65437" y="159353"/>
                    </a:cubicBezTo>
                    <a:cubicBezTo>
                      <a:pt x="79248" y="152686"/>
                      <a:pt x="81344" y="109442"/>
                      <a:pt x="81820" y="95440"/>
                    </a:cubicBezTo>
                    <a:cubicBezTo>
                      <a:pt x="82963" y="64103"/>
                      <a:pt x="78581" y="31432"/>
                      <a:pt x="70009" y="0"/>
                    </a:cubicBezTo>
                    <a:cubicBezTo>
                      <a:pt x="66770" y="14573"/>
                      <a:pt x="60865" y="26384"/>
                      <a:pt x="54769" y="42005"/>
                    </a:cubicBezTo>
                    <a:cubicBezTo>
                      <a:pt x="47435" y="60579"/>
                      <a:pt x="36004" y="90868"/>
                      <a:pt x="45339" y="110299"/>
                    </a:cubicBezTo>
                    <a:cubicBezTo>
                      <a:pt x="39338" y="106108"/>
                      <a:pt x="17907" y="88392"/>
                      <a:pt x="0" y="73247"/>
                    </a:cubicBezTo>
                    <a:cubicBezTo>
                      <a:pt x="6096" y="85725"/>
                      <a:pt x="12859" y="97631"/>
                      <a:pt x="21050" y="108490"/>
                    </a:cubicBezTo>
                    <a:close/>
                  </a:path>
                </a:pathLst>
              </a:custGeom>
              <a:solidFill>
                <a:srgbClr val="76A7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55" name="자유형: 도형 54">
                <a:extLst>
                  <a:ext uri="{FF2B5EF4-FFF2-40B4-BE49-F238E27FC236}">
                    <a16:creationId xmlns:a16="http://schemas.microsoft.com/office/drawing/2014/main" id="{17820421-3618-B685-EDBB-F79C94FDF0A8}"/>
                  </a:ext>
                </a:extLst>
              </p:cNvPr>
              <p:cNvSpPr/>
              <p:nvPr/>
            </p:nvSpPr>
            <p:spPr>
              <a:xfrm>
                <a:off x="11497860" y="5588126"/>
                <a:ext cx="176740" cy="79819"/>
              </a:xfrm>
              <a:custGeom>
                <a:avLst/>
                <a:gdLst>
                  <a:gd name="connsiteX0" fmla="*/ 84253 w 176740"/>
                  <a:gd name="connsiteY0" fmla="*/ 21146 h 79819"/>
                  <a:gd name="connsiteX1" fmla="*/ 19959 w 176740"/>
                  <a:gd name="connsiteY1" fmla="*/ 55912 h 79819"/>
                  <a:gd name="connsiteX2" fmla="*/ 10625 w 176740"/>
                  <a:gd name="connsiteY2" fmla="*/ 51721 h 79819"/>
                  <a:gd name="connsiteX3" fmla="*/ 5576 w 176740"/>
                  <a:gd name="connsiteY3" fmla="*/ 79819 h 79819"/>
                  <a:gd name="connsiteX4" fmla="*/ 59583 w 176740"/>
                  <a:gd name="connsiteY4" fmla="*/ 69152 h 79819"/>
                  <a:gd name="connsiteX5" fmla="*/ 118638 w 176740"/>
                  <a:gd name="connsiteY5" fmla="*/ 47054 h 79819"/>
                  <a:gd name="connsiteX6" fmla="*/ 176741 w 176740"/>
                  <a:gd name="connsiteY6" fmla="*/ 0 h 79819"/>
                  <a:gd name="connsiteX7" fmla="*/ 133592 w 176740"/>
                  <a:gd name="connsiteY7" fmla="*/ 28099 h 79819"/>
                  <a:gd name="connsiteX8" fmla="*/ 54630 w 176740"/>
                  <a:gd name="connsiteY8" fmla="*/ 51816 h 79819"/>
                  <a:gd name="connsiteX9" fmla="*/ 84253 w 176740"/>
                  <a:gd name="connsiteY9" fmla="*/ 21146 h 79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740" h="79819">
                    <a:moveTo>
                      <a:pt x="84253" y="21146"/>
                    </a:moveTo>
                    <a:cubicBezTo>
                      <a:pt x="66918" y="11906"/>
                      <a:pt x="37580" y="53150"/>
                      <a:pt x="19959" y="55912"/>
                    </a:cubicBezTo>
                    <a:cubicBezTo>
                      <a:pt x="13006" y="57055"/>
                      <a:pt x="10530" y="55150"/>
                      <a:pt x="10625" y="51721"/>
                    </a:cubicBezTo>
                    <a:cubicBezTo>
                      <a:pt x="2909" y="62198"/>
                      <a:pt x="-6044" y="74962"/>
                      <a:pt x="5576" y="79819"/>
                    </a:cubicBezTo>
                    <a:cubicBezTo>
                      <a:pt x="6910" y="70009"/>
                      <a:pt x="47963" y="72104"/>
                      <a:pt x="59583" y="69152"/>
                    </a:cubicBezTo>
                    <a:cubicBezTo>
                      <a:pt x="80253" y="64008"/>
                      <a:pt x="99493" y="56198"/>
                      <a:pt x="118638" y="47054"/>
                    </a:cubicBezTo>
                    <a:cubicBezTo>
                      <a:pt x="141403" y="36100"/>
                      <a:pt x="160739" y="19717"/>
                      <a:pt x="176741" y="0"/>
                    </a:cubicBezTo>
                    <a:cubicBezTo>
                      <a:pt x="162549" y="11430"/>
                      <a:pt x="146642" y="21717"/>
                      <a:pt x="133592" y="28099"/>
                    </a:cubicBezTo>
                    <a:cubicBezTo>
                      <a:pt x="112828" y="38290"/>
                      <a:pt x="78157" y="55054"/>
                      <a:pt x="54630" y="51816"/>
                    </a:cubicBezTo>
                    <a:cubicBezTo>
                      <a:pt x="57964" y="37433"/>
                      <a:pt x="80633" y="34195"/>
                      <a:pt x="84253" y="21146"/>
                    </a:cubicBezTo>
                    <a:close/>
                  </a:path>
                </a:pathLst>
              </a:custGeom>
              <a:solidFill>
                <a:srgbClr val="76A7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56" name="자유형: 도형 55">
                <a:extLst>
                  <a:ext uri="{FF2B5EF4-FFF2-40B4-BE49-F238E27FC236}">
                    <a16:creationId xmlns:a16="http://schemas.microsoft.com/office/drawing/2014/main" id="{BF831D93-0D4A-0FD7-FB67-5FE996DFC336}"/>
                  </a:ext>
                </a:extLst>
              </p:cNvPr>
              <p:cNvSpPr/>
              <p:nvPr/>
            </p:nvSpPr>
            <p:spPr>
              <a:xfrm>
                <a:off x="11364753" y="5729382"/>
                <a:ext cx="150018" cy="143190"/>
              </a:xfrm>
              <a:custGeom>
                <a:avLst/>
                <a:gdLst>
                  <a:gd name="connsiteX0" fmla="*/ 112967 w 150018"/>
                  <a:gd name="connsiteY0" fmla="*/ 102679 h 143190"/>
                  <a:gd name="connsiteX1" fmla="*/ 104108 w 150018"/>
                  <a:gd name="connsiteY1" fmla="*/ 86677 h 143190"/>
                  <a:gd name="connsiteX2" fmla="*/ 61913 w 150018"/>
                  <a:gd name="connsiteY2" fmla="*/ 61341 h 143190"/>
                  <a:gd name="connsiteX3" fmla="*/ 0 w 150018"/>
                  <a:gd name="connsiteY3" fmla="*/ 0 h 143190"/>
                  <a:gd name="connsiteX4" fmla="*/ 22193 w 150018"/>
                  <a:gd name="connsiteY4" fmla="*/ 31337 h 143190"/>
                  <a:gd name="connsiteX5" fmla="*/ 45815 w 150018"/>
                  <a:gd name="connsiteY5" fmla="*/ 62674 h 143190"/>
                  <a:gd name="connsiteX6" fmla="*/ 29527 w 150018"/>
                  <a:gd name="connsiteY6" fmla="*/ 60769 h 143190"/>
                  <a:gd name="connsiteX7" fmla="*/ 48387 w 150018"/>
                  <a:gd name="connsiteY7" fmla="*/ 82010 h 143190"/>
                  <a:gd name="connsiteX8" fmla="*/ 68580 w 150018"/>
                  <a:gd name="connsiteY8" fmla="*/ 103727 h 143190"/>
                  <a:gd name="connsiteX9" fmla="*/ 70390 w 150018"/>
                  <a:gd name="connsiteY9" fmla="*/ 121063 h 143190"/>
                  <a:gd name="connsiteX10" fmla="*/ 50387 w 150018"/>
                  <a:gd name="connsiteY10" fmla="*/ 124682 h 143190"/>
                  <a:gd name="connsiteX11" fmla="*/ 55721 w 150018"/>
                  <a:gd name="connsiteY11" fmla="*/ 126873 h 143190"/>
                  <a:gd name="connsiteX12" fmla="*/ 140208 w 150018"/>
                  <a:gd name="connsiteY12" fmla="*/ 137350 h 143190"/>
                  <a:gd name="connsiteX13" fmla="*/ 150019 w 150018"/>
                  <a:gd name="connsiteY13" fmla="*/ 142399 h 143190"/>
                  <a:gd name="connsiteX14" fmla="*/ 112967 w 150018"/>
                  <a:gd name="connsiteY14" fmla="*/ 102679 h 14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018" h="143190">
                    <a:moveTo>
                      <a:pt x="112967" y="102679"/>
                    </a:moveTo>
                    <a:cubicBezTo>
                      <a:pt x="109442" y="98107"/>
                      <a:pt x="106585" y="92583"/>
                      <a:pt x="104108" y="86677"/>
                    </a:cubicBezTo>
                    <a:cubicBezTo>
                      <a:pt x="89535" y="88582"/>
                      <a:pt x="70390" y="71056"/>
                      <a:pt x="61913" y="61341"/>
                    </a:cubicBezTo>
                    <a:cubicBezTo>
                      <a:pt x="47720" y="45148"/>
                      <a:pt x="23717" y="381"/>
                      <a:pt x="0" y="0"/>
                    </a:cubicBezTo>
                    <a:cubicBezTo>
                      <a:pt x="4477" y="11716"/>
                      <a:pt x="13430" y="22574"/>
                      <a:pt x="22193" y="31337"/>
                    </a:cubicBezTo>
                    <a:cubicBezTo>
                      <a:pt x="29813" y="38862"/>
                      <a:pt x="46958" y="51054"/>
                      <a:pt x="45815" y="62674"/>
                    </a:cubicBezTo>
                    <a:cubicBezTo>
                      <a:pt x="40957" y="60579"/>
                      <a:pt x="34861" y="59912"/>
                      <a:pt x="29527" y="60769"/>
                    </a:cubicBezTo>
                    <a:cubicBezTo>
                      <a:pt x="30290" y="68294"/>
                      <a:pt x="43244" y="76295"/>
                      <a:pt x="48387" y="82010"/>
                    </a:cubicBezTo>
                    <a:cubicBezTo>
                      <a:pt x="55150" y="89535"/>
                      <a:pt x="60674" y="97441"/>
                      <a:pt x="68580" y="103727"/>
                    </a:cubicBezTo>
                    <a:cubicBezTo>
                      <a:pt x="76867" y="110299"/>
                      <a:pt x="82677" y="114300"/>
                      <a:pt x="70390" y="121063"/>
                    </a:cubicBezTo>
                    <a:cubicBezTo>
                      <a:pt x="64865" y="124111"/>
                      <a:pt x="57912" y="124873"/>
                      <a:pt x="50387" y="124682"/>
                    </a:cubicBezTo>
                    <a:cubicBezTo>
                      <a:pt x="52197" y="125444"/>
                      <a:pt x="53911" y="126206"/>
                      <a:pt x="55721" y="126873"/>
                    </a:cubicBezTo>
                    <a:cubicBezTo>
                      <a:pt x="78772" y="135541"/>
                      <a:pt x="123063" y="124682"/>
                      <a:pt x="140208" y="137350"/>
                    </a:cubicBezTo>
                    <a:cubicBezTo>
                      <a:pt x="146209" y="142018"/>
                      <a:pt x="146971" y="144590"/>
                      <a:pt x="150019" y="142399"/>
                    </a:cubicBezTo>
                    <a:cubicBezTo>
                      <a:pt x="147256" y="121634"/>
                      <a:pt x="124015" y="116967"/>
                      <a:pt x="112967" y="102679"/>
                    </a:cubicBezTo>
                    <a:close/>
                  </a:path>
                </a:pathLst>
              </a:custGeom>
              <a:solidFill>
                <a:srgbClr val="76A7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57" name="자유형: 도형 56">
                <a:extLst>
                  <a:ext uri="{FF2B5EF4-FFF2-40B4-BE49-F238E27FC236}">
                    <a16:creationId xmlns:a16="http://schemas.microsoft.com/office/drawing/2014/main" id="{D873AC0B-B841-3ABD-E435-5C541A22BAFB}"/>
                  </a:ext>
                </a:extLst>
              </p:cNvPr>
              <p:cNvSpPr/>
              <p:nvPr/>
            </p:nvSpPr>
            <p:spPr>
              <a:xfrm>
                <a:off x="11552776" y="5922930"/>
                <a:ext cx="205072" cy="130024"/>
              </a:xfrm>
              <a:custGeom>
                <a:avLst/>
                <a:gdLst>
                  <a:gd name="connsiteX0" fmla="*/ 179165 w 205072"/>
                  <a:gd name="connsiteY0" fmla="*/ 25432 h 130024"/>
                  <a:gd name="connsiteX1" fmla="*/ 93059 w 205072"/>
                  <a:gd name="connsiteY1" fmla="*/ 80105 h 130024"/>
                  <a:gd name="connsiteX2" fmla="*/ 46196 w 205072"/>
                  <a:gd name="connsiteY2" fmla="*/ 87154 h 130024"/>
                  <a:gd name="connsiteX3" fmla="*/ 79534 w 205072"/>
                  <a:gd name="connsiteY3" fmla="*/ 58579 h 130024"/>
                  <a:gd name="connsiteX4" fmla="*/ 96107 w 205072"/>
                  <a:gd name="connsiteY4" fmla="*/ 38957 h 130024"/>
                  <a:gd name="connsiteX5" fmla="*/ 123634 w 205072"/>
                  <a:gd name="connsiteY5" fmla="*/ 1524 h 130024"/>
                  <a:gd name="connsiteX6" fmla="*/ 62007 w 205072"/>
                  <a:gd name="connsiteY6" fmla="*/ 46482 h 130024"/>
                  <a:gd name="connsiteX7" fmla="*/ 14097 w 205072"/>
                  <a:gd name="connsiteY7" fmla="*/ 81153 h 130024"/>
                  <a:gd name="connsiteX8" fmla="*/ 29527 w 205072"/>
                  <a:gd name="connsiteY8" fmla="*/ 34671 h 130024"/>
                  <a:gd name="connsiteX9" fmla="*/ 8668 w 205072"/>
                  <a:gd name="connsiteY9" fmla="*/ 90202 h 130024"/>
                  <a:gd name="connsiteX10" fmla="*/ 16192 w 205072"/>
                  <a:gd name="connsiteY10" fmla="*/ 127730 h 130024"/>
                  <a:gd name="connsiteX11" fmla="*/ 67818 w 205072"/>
                  <a:gd name="connsiteY11" fmla="*/ 104870 h 130024"/>
                  <a:gd name="connsiteX12" fmla="*/ 126873 w 205072"/>
                  <a:gd name="connsiteY12" fmla="*/ 81058 h 130024"/>
                  <a:gd name="connsiteX13" fmla="*/ 205073 w 205072"/>
                  <a:gd name="connsiteY13" fmla="*/ 0 h 130024"/>
                  <a:gd name="connsiteX14" fmla="*/ 179165 w 205072"/>
                  <a:gd name="connsiteY14" fmla="*/ 25432 h 130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072" h="130024">
                    <a:moveTo>
                      <a:pt x="179165" y="25432"/>
                    </a:moveTo>
                    <a:cubicBezTo>
                      <a:pt x="155257" y="45053"/>
                      <a:pt x="123063" y="70961"/>
                      <a:pt x="93059" y="80105"/>
                    </a:cubicBezTo>
                    <a:cubicBezTo>
                      <a:pt x="80010" y="84106"/>
                      <a:pt x="59817" y="87535"/>
                      <a:pt x="46196" y="87154"/>
                    </a:cubicBezTo>
                    <a:cubicBezTo>
                      <a:pt x="50673" y="76295"/>
                      <a:pt x="70390" y="66484"/>
                      <a:pt x="79534" y="58579"/>
                    </a:cubicBezTo>
                    <a:cubicBezTo>
                      <a:pt x="86773" y="52388"/>
                      <a:pt x="91059" y="46863"/>
                      <a:pt x="96107" y="38957"/>
                    </a:cubicBezTo>
                    <a:cubicBezTo>
                      <a:pt x="104584" y="25527"/>
                      <a:pt x="116205" y="16002"/>
                      <a:pt x="123634" y="1524"/>
                    </a:cubicBezTo>
                    <a:cubicBezTo>
                      <a:pt x="102870" y="9620"/>
                      <a:pt x="79534" y="32575"/>
                      <a:pt x="62007" y="46482"/>
                    </a:cubicBezTo>
                    <a:cubicBezTo>
                      <a:pt x="50482" y="55626"/>
                      <a:pt x="30385" y="83915"/>
                      <a:pt x="14097" y="81153"/>
                    </a:cubicBezTo>
                    <a:cubicBezTo>
                      <a:pt x="11049" y="67723"/>
                      <a:pt x="23336" y="49054"/>
                      <a:pt x="29527" y="34671"/>
                    </a:cubicBezTo>
                    <a:cubicBezTo>
                      <a:pt x="16192" y="51911"/>
                      <a:pt x="11811" y="68199"/>
                      <a:pt x="8668" y="90202"/>
                    </a:cubicBezTo>
                    <a:cubicBezTo>
                      <a:pt x="7239" y="100013"/>
                      <a:pt x="-14192" y="139922"/>
                      <a:pt x="16192" y="127730"/>
                    </a:cubicBezTo>
                    <a:cubicBezTo>
                      <a:pt x="22383" y="107633"/>
                      <a:pt x="49815" y="108395"/>
                      <a:pt x="67818" y="104870"/>
                    </a:cubicBezTo>
                    <a:cubicBezTo>
                      <a:pt x="90202" y="100489"/>
                      <a:pt x="108966" y="94964"/>
                      <a:pt x="126873" y="81058"/>
                    </a:cubicBezTo>
                    <a:cubicBezTo>
                      <a:pt x="155829" y="58483"/>
                      <a:pt x="183070" y="29813"/>
                      <a:pt x="205073" y="0"/>
                    </a:cubicBezTo>
                    <a:cubicBezTo>
                      <a:pt x="196691" y="9144"/>
                      <a:pt x="188214" y="18002"/>
                      <a:pt x="179165" y="25432"/>
                    </a:cubicBezTo>
                    <a:close/>
                  </a:path>
                </a:pathLst>
              </a:custGeom>
              <a:solidFill>
                <a:srgbClr val="76A7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id="{66AB90B3-ACBA-B7BC-2719-B99DA16B55E7}"/>
                </a:ext>
              </a:extLst>
            </p:cNvPr>
            <p:cNvSpPr/>
            <p:nvPr/>
          </p:nvSpPr>
          <p:spPr>
            <a:xfrm>
              <a:off x="11222354" y="5122068"/>
              <a:ext cx="647795" cy="341852"/>
            </a:xfrm>
            <a:custGeom>
              <a:avLst/>
              <a:gdLst>
                <a:gd name="connsiteX0" fmla="*/ 622363 w 647795"/>
                <a:gd name="connsiteY0" fmla="*/ 285083 h 341852"/>
                <a:gd name="connsiteX1" fmla="*/ 580739 w 647795"/>
                <a:gd name="connsiteY1" fmla="*/ 264795 h 341852"/>
                <a:gd name="connsiteX2" fmla="*/ 427101 w 647795"/>
                <a:gd name="connsiteY2" fmla="*/ 238887 h 341852"/>
                <a:gd name="connsiteX3" fmla="*/ 312134 w 647795"/>
                <a:gd name="connsiteY3" fmla="*/ 274130 h 341852"/>
                <a:gd name="connsiteX4" fmla="*/ 364141 w 647795"/>
                <a:gd name="connsiteY4" fmla="*/ 241554 h 341852"/>
                <a:gd name="connsiteX5" fmla="*/ 467678 w 647795"/>
                <a:gd name="connsiteY5" fmla="*/ 121729 h 341852"/>
                <a:gd name="connsiteX6" fmla="*/ 477965 w 647795"/>
                <a:gd name="connsiteY6" fmla="*/ 52102 h 341852"/>
                <a:gd name="connsiteX7" fmla="*/ 482822 w 647795"/>
                <a:gd name="connsiteY7" fmla="*/ 0 h 341852"/>
                <a:gd name="connsiteX8" fmla="*/ 417005 w 647795"/>
                <a:gd name="connsiteY8" fmla="*/ 32195 h 341852"/>
                <a:gd name="connsiteX9" fmla="*/ 296418 w 647795"/>
                <a:gd name="connsiteY9" fmla="*/ 264700 h 341852"/>
                <a:gd name="connsiteX10" fmla="*/ 295751 w 647795"/>
                <a:gd name="connsiteY10" fmla="*/ 271272 h 341852"/>
                <a:gd name="connsiteX11" fmla="*/ 203930 w 647795"/>
                <a:gd name="connsiteY11" fmla="*/ 186119 h 341852"/>
                <a:gd name="connsiteX12" fmla="*/ 87058 w 647795"/>
                <a:gd name="connsiteY12" fmla="*/ 200597 h 341852"/>
                <a:gd name="connsiteX13" fmla="*/ 0 w 647795"/>
                <a:gd name="connsiteY13" fmla="*/ 278130 h 341852"/>
                <a:gd name="connsiteX14" fmla="*/ 48101 w 647795"/>
                <a:gd name="connsiteY14" fmla="*/ 284702 h 341852"/>
                <a:gd name="connsiteX15" fmla="*/ 108204 w 647795"/>
                <a:gd name="connsiteY15" fmla="*/ 291084 h 341852"/>
                <a:gd name="connsiteX16" fmla="*/ 219075 w 647795"/>
                <a:gd name="connsiteY16" fmla="*/ 260604 h 341852"/>
                <a:gd name="connsiteX17" fmla="*/ 303562 w 647795"/>
                <a:gd name="connsiteY17" fmla="*/ 285655 h 341852"/>
                <a:gd name="connsiteX18" fmla="*/ 335661 w 647795"/>
                <a:gd name="connsiteY18" fmla="*/ 291941 h 341852"/>
                <a:gd name="connsiteX19" fmla="*/ 381667 w 647795"/>
                <a:gd name="connsiteY19" fmla="*/ 318707 h 341852"/>
                <a:gd name="connsiteX20" fmla="*/ 456438 w 647795"/>
                <a:gd name="connsiteY20" fmla="*/ 341852 h 341852"/>
                <a:gd name="connsiteX21" fmla="*/ 527590 w 647795"/>
                <a:gd name="connsiteY21" fmla="*/ 326041 h 341852"/>
                <a:gd name="connsiteX22" fmla="*/ 601409 w 647795"/>
                <a:gd name="connsiteY22" fmla="*/ 304514 h 341852"/>
                <a:gd name="connsiteX23" fmla="*/ 647795 w 647795"/>
                <a:gd name="connsiteY23" fmla="*/ 291560 h 341852"/>
                <a:gd name="connsiteX24" fmla="*/ 622363 w 647795"/>
                <a:gd name="connsiteY24" fmla="*/ 285083 h 34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7795" h="341852">
                  <a:moveTo>
                    <a:pt x="622363" y="285083"/>
                  </a:moveTo>
                  <a:cubicBezTo>
                    <a:pt x="608267" y="281464"/>
                    <a:pt x="593598" y="272129"/>
                    <a:pt x="580739" y="264795"/>
                  </a:cubicBezTo>
                  <a:cubicBezTo>
                    <a:pt x="528733" y="235077"/>
                    <a:pt x="487204" y="220790"/>
                    <a:pt x="427101" y="238887"/>
                  </a:cubicBezTo>
                  <a:cubicBezTo>
                    <a:pt x="387477" y="250793"/>
                    <a:pt x="352520" y="265462"/>
                    <a:pt x="312134" y="274130"/>
                  </a:cubicBezTo>
                  <a:cubicBezTo>
                    <a:pt x="329375" y="268986"/>
                    <a:pt x="351663" y="251460"/>
                    <a:pt x="364141" y="241554"/>
                  </a:cubicBezTo>
                  <a:cubicBezTo>
                    <a:pt x="404908" y="209550"/>
                    <a:pt x="452723" y="173355"/>
                    <a:pt x="467678" y="121729"/>
                  </a:cubicBezTo>
                  <a:cubicBezTo>
                    <a:pt x="474536" y="97917"/>
                    <a:pt x="476917" y="76772"/>
                    <a:pt x="477965" y="52102"/>
                  </a:cubicBezTo>
                  <a:cubicBezTo>
                    <a:pt x="478631" y="36385"/>
                    <a:pt x="489299" y="14573"/>
                    <a:pt x="482822" y="0"/>
                  </a:cubicBezTo>
                  <a:cubicBezTo>
                    <a:pt x="458629" y="1238"/>
                    <a:pt x="437674" y="20193"/>
                    <a:pt x="417005" y="32195"/>
                  </a:cubicBezTo>
                  <a:cubicBezTo>
                    <a:pt x="330708" y="82391"/>
                    <a:pt x="280226" y="166783"/>
                    <a:pt x="296418" y="264700"/>
                  </a:cubicBezTo>
                  <a:cubicBezTo>
                    <a:pt x="296323" y="265843"/>
                    <a:pt x="296132" y="268510"/>
                    <a:pt x="295751" y="271272"/>
                  </a:cubicBezTo>
                  <a:cubicBezTo>
                    <a:pt x="275558" y="239744"/>
                    <a:pt x="242221" y="196025"/>
                    <a:pt x="203930" y="186119"/>
                  </a:cubicBezTo>
                  <a:cubicBezTo>
                    <a:pt x="160306" y="174879"/>
                    <a:pt x="126397" y="179546"/>
                    <a:pt x="87058" y="200597"/>
                  </a:cubicBezTo>
                  <a:cubicBezTo>
                    <a:pt x="54483" y="218027"/>
                    <a:pt x="21241" y="247650"/>
                    <a:pt x="0" y="278130"/>
                  </a:cubicBezTo>
                  <a:cubicBezTo>
                    <a:pt x="12097" y="288131"/>
                    <a:pt x="33052" y="283464"/>
                    <a:pt x="48101" y="284702"/>
                  </a:cubicBezTo>
                  <a:cubicBezTo>
                    <a:pt x="68485" y="286417"/>
                    <a:pt x="87725" y="293275"/>
                    <a:pt x="108204" y="291084"/>
                  </a:cubicBezTo>
                  <a:cubicBezTo>
                    <a:pt x="147161" y="286798"/>
                    <a:pt x="180975" y="262128"/>
                    <a:pt x="219075" y="260604"/>
                  </a:cubicBezTo>
                  <a:cubicBezTo>
                    <a:pt x="253841" y="259271"/>
                    <a:pt x="274606" y="278416"/>
                    <a:pt x="303562" y="285655"/>
                  </a:cubicBezTo>
                  <a:cubicBezTo>
                    <a:pt x="314420" y="288322"/>
                    <a:pt x="324707" y="286607"/>
                    <a:pt x="335661" y="291941"/>
                  </a:cubicBezTo>
                  <a:cubicBezTo>
                    <a:pt x="351282" y="299561"/>
                    <a:pt x="365474" y="310610"/>
                    <a:pt x="381667" y="318707"/>
                  </a:cubicBezTo>
                  <a:cubicBezTo>
                    <a:pt x="406432" y="330994"/>
                    <a:pt x="428434" y="341852"/>
                    <a:pt x="456438" y="341852"/>
                  </a:cubicBezTo>
                  <a:cubicBezTo>
                    <a:pt x="480536" y="341852"/>
                    <a:pt x="504539" y="332137"/>
                    <a:pt x="527590" y="326041"/>
                  </a:cubicBezTo>
                  <a:cubicBezTo>
                    <a:pt x="552926" y="319278"/>
                    <a:pt x="577025" y="313658"/>
                    <a:pt x="601409" y="304514"/>
                  </a:cubicBezTo>
                  <a:cubicBezTo>
                    <a:pt x="614172" y="299752"/>
                    <a:pt x="639890" y="301085"/>
                    <a:pt x="647795" y="291560"/>
                  </a:cubicBezTo>
                  <a:cubicBezTo>
                    <a:pt x="640366" y="284321"/>
                    <a:pt x="631508" y="287369"/>
                    <a:pt x="622363" y="285083"/>
                  </a:cubicBezTo>
                  <a:close/>
                </a:path>
              </a:pathLst>
            </a:custGeom>
            <a:solidFill>
              <a:srgbClr val="8D976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59" name="그래픽 25">
              <a:extLst>
                <a:ext uri="{FF2B5EF4-FFF2-40B4-BE49-F238E27FC236}">
                  <a16:creationId xmlns:a16="http://schemas.microsoft.com/office/drawing/2014/main" id="{052DDD86-C720-9847-277D-FEB0AD6B3F48}"/>
                </a:ext>
              </a:extLst>
            </p:cNvPr>
            <p:cNvGrpSpPr/>
            <p:nvPr/>
          </p:nvGrpSpPr>
          <p:grpSpPr>
            <a:xfrm>
              <a:off x="11289505" y="5371242"/>
              <a:ext cx="299457" cy="702764"/>
              <a:chOff x="11289505" y="5371242"/>
              <a:chExt cx="299457" cy="702764"/>
            </a:xfrm>
            <a:solidFill>
              <a:srgbClr val="C1C472"/>
            </a:solidFill>
          </p:grpSpPr>
          <p:sp>
            <p:nvSpPr>
              <p:cNvPr id="60" name="자유형: 도형 59">
                <a:extLst>
                  <a:ext uri="{FF2B5EF4-FFF2-40B4-BE49-F238E27FC236}">
                    <a16:creationId xmlns:a16="http://schemas.microsoft.com/office/drawing/2014/main" id="{74F34CB7-E127-D309-A7BD-2F4B4537098B}"/>
                  </a:ext>
                </a:extLst>
              </p:cNvPr>
              <p:cNvSpPr/>
              <p:nvPr/>
            </p:nvSpPr>
            <p:spPr>
              <a:xfrm>
                <a:off x="11347702" y="5371242"/>
                <a:ext cx="151448" cy="294417"/>
              </a:xfrm>
              <a:custGeom>
                <a:avLst/>
                <a:gdLst>
                  <a:gd name="connsiteX0" fmla="*/ 89250 w 151448"/>
                  <a:gd name="connsiteY0" fmla="*/ 281845 h 294417"/>
                  <a:gd name="connsiteX1" fmla="*/ 151449 w 151448"/>
                  <a:gd name="connsiteY1" fmla="*/ 294418 h 294417"/>
                  <a:gd name="connsiteX2" fmla="*/ 133827 w 151448"/>
                  <a:gd name="connsiteY2" fmla="*/ 232696 h 294417"/>
                  <a:gd name="connsiteX3" fmla="*/ 74677 w 151448"/>
                  <a:gd name="connsiteY3" fmla="*/ 88582 h 294417"/>
                  <a:gd name="connsiteX4" fmla="*/ 33719 w 151448"/>
                  <a:gd name="connsiteY4" fmla="*/ 41529 h 294417"/>
                  <a:gd name="connsiteX5" fmla="*/ 1430 w 151448"/>
                  <a:gd name="connsiteY5" fmla="*/ 0 h 294417"/>
                  <a:gd name="connsiteX6" fmla="*/ 1 w 151448"/>
                  <a:gd name="connsiteY6" fmla="*/ 96107 h 294417"/>
                  <a:gd name="connsiteX7" fmla="*/ 36005 w 151448"/>
                  <a:gd name="connsiteY7" fmla="*/ 239363 h 294417"/>
                  <a:gd name="connsiteX8" fmla="*/ 89250 w 151448"/>
                  <a:gd name="connsiteY8" fmla="*/ 281845 h 29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1448" h="294417">
                    <a:moveTo>
                      <a:pt x="89250" y="281845"/>
                    </a:moveTo>
                    <a:cubicBezTo>
                      <a:pt x="109729" y="291274"/>
                      <a:pt x="132970" y="286417"/>
                      <a:pt x="151449" y="294418"/>
                    </a:cubicBezTo>
                    <a:cubicBezTo>
                      <a:pt x="149448" y="271082"/>
                      <a:pt x="139352" y="252603"/>
                      <a:pt x="133827" y="232696"/>
                    </a:cubicBezTo>
                    <a:cubicBezTo>
                      <a:pt x="119444" y="180689"/>
                      <a:pt x="100013" y="136589"/>
                      <a:pt x="74677" y="88582"/>
                    </a:cubicBezTo>
                    <a:cubicBezTo>
                      <a:pt x="64676" y="69628"/>
                      <a:pt x="49150" y="55912"/>
                      <a:pt x="33719" y="41529"/>
                    </a:cubicBezTo>
                    <a:cubicBezTo>
                      <a:pt x="20480" y="29337"/>
                      <a:pt x="13241" y="11525"/>
                      <a:pt x="1430" y="0"/>
                    </a:cubicBezTo>
                    <a:cubicBezTo>
                      <a:pt x="6764" y="31528"/>
                      <a:pt x="-94" y="64389"/>
                      <a:pt x="1" y="96107"/>
                    </a:cubicBezTo>
                    <a:cubicBezTo>
                      <a:pt x="191" y="143637"/>
                      <a:pt x="10478" y="199358"/>
                      <a:pt x="36005" y="239363"/>
                    </a:cubicBezTo>
                    <a:cubicBezTo>
                      <a:pt x="48102" y="258413"/>
                      <a:pt x="68867" y="272415"/>
                      <a:pt x="89250" y="281845"/>
                    </a:cubicBezTo>
                    <a:close/>
                  </a:path>
                </a:pathLst>
              </a:custGeom>
              <a:solidFill>
                <a:srgbClr val="C1C4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1" name="자유형: 도형 60">
                <a:extLst>
                  <a:ext uri="{FF2B5EF4-FFF2-40B4-BE49-F238E27FC236}">
                    <a16:creationId xmlns:a16="http://schemas.microsoft.com/office/drawing/2014/main" id="{8FFDF837-0FA1-A5C9-E7B9-36B65FA47B16}"/>
                  </a:ext>
                </a:extLst>
              </p:cNvPr>
              <p:cNvSpPr/>
              <p:nvPr/>
            </p:nvSpPr>
            <p:spPr>
              <a:xfrm>
                <a:off x="11289505" y="5713666"/>
                <a:ext cx="299457" cy="360340"/>
              </a:xfrm>
              <a:custGeom>
                <a:avLst/>
                <a:gdLst>
                  <a:gd name="connsiteX0" fmla="*/ 284607 w 299457"/>
                  <a:gd name="connsiteY0" fmla="*/ 117443 h 360340"/>
                  <a:gd name="connsiteX1" fmla="*/ 257365 w 299457"/>
                  <a:gd name="connsiteY1" fmla="*/ 0 h 360340"/>
                  <a:gd name="connsiteX2" fmla="*/ 215741 w 299457"/>
                  <a:gd name="connsiteY2" fmla="*/ 76676 h 360340"/>
                  <a:gd name="connsiteX3" fmla="*/ 202787 w 299457"/>
                  <a:gd name="connsiteY3" fmla="*/ 225647 h 360340"/>
                  <a:gd name="connsiteX4" fmla="*/ 234029 w 299457"/>
                  <a:gd name="connsiteY4" fmla="*/ 279178 h 360340"/>
                  <a:gd name="connsiteX5" fmla="*/ 267843 w 299457"/>
                  <a:gd name="connsiteY5" fmla="*/ 337757 h 360340"/>
                  <a:gd name="connsiteX6" fmla="*/ 229838 w 299457"/>
                  <a:gd name="connsiteY6" fmla="*/ 303752 h 360340"/>
                  <a:gd name="connsiteX7" fmla="*/ 183833 w 299457"/>
                  <a:gd name="connsiteY7" fmla="*/ 248698 h 360340"/>
                  <a:gd name="connsiteX8" fmla="*/ 117158 w 299457"/>
                  <a:gd name="connsiteY8" fmla="*/ 210026 h 360340"/>
                  <a:gd name="connsiteX9" fmla="*/ 56388 w 299457"/>
                  <a:gd name="connsiteY9" fmla="*/ 178689 h 360340"/>
                  <a:gd name="connsiteX10" fmla="*/ 0 w 299457"/>
                  <a:gd name="connsiteY10" fmla="*/ 141446 h 360340"/>
                  <a:gd name="connsiteX11" fmla="*/ 33433 w 299457"/>
                  <a:gd name="connsiteY11" fmla="*/ 229076 h 360340"/>
                  <a:gd name="connsiteX12" fmla="*/ 123730 w 299457"/>
                  <a:gd name="connsiteY12" fmla="*/ 338804 h 360340"/>
                  <a:gd name="connsiteX13" fmla="*/ 183071 w 299457"/>
                  <a:gd name="connsiteY13" fmla="*/ 360140 h 360340"/>
                  <a:gd name="connsiteX14" fmla="*/ 261652 w 299457"/>
                  <a:gd name="connsiteY14" fmla="*/ 340995 h 360340"/>
                  <a:gd name="connsiteX15" fmla="*/ 280321 w 299457"/>
                  <a:gd name="connsiteY15" fmla="*/ 295751 h 360340"/>
                  <a:gd name="connsiteX16" fmla="*/ 298990 w 299457"/>
                  <a:gd name="connsiteY16" fmla="*/ 208598 h 360340"/>
                  <a:gd name="connsiteX17" fmla="*/ 284607 w 299457"/>
                  <a:gd name="connsiteY17" fmla="*/ 117443 h 36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9457" h="360340">
                    <a:moveTo>
                      <a:pt x="284607" y="117443"/>
                    </a:moveTo>
                    <a:cubicBezTo>
                      <a:pt x="273463" y="78772"/>
                      <a:pt x="268129" y="38576"/>
                      <a:pt x="257365" y="0"/>
                    </a:cubicBezTo>
                    <a:cubicBezTo>
                      <a:pt x="250603" y="25813"/>
                      <a:pt x="227076" y="52006"/>
                      <a:pt x="215741" y="76676"/>
                    </a:cubicBezTo>
                    <a:cubicBezTo>
                      <a:pt x="192786" y="126492"/>
                      <a:pt x="181832" y="172402"/>
                      <a:pt x="202787" y="225647"/>
                    </a:cubicBezTo>
                    <a:cubicBezTo>
                      <a:pt x="210407" y="244983"/>
                      <a:pt x="222123" y="262700"/>
                      <a:pt x="234029" y="279178"/>
                    </a:cubicBezTo>
                    <a:cubicBezTo>
                      <a:pt x="244412" y="293560"/>
                      <a:pt x="267271" y="319564"/>
                      <a:pt x="267843" y="337757"/>
                    </a:cubicBezTo>
                    <a:cubicBezTo>
                      <a:pt x="256985" y="323279"/>
                      <a:pt x="239840" y="320230"/>
                      <a:pt x="229838" y="303752"/>
                    </a:cubicBezTo>
                    <a:cubicBezTo>
                      <a:pt x="215932" y="280988"/>
                      <a:pt x="203454" y="266890"/>
                      <a:pt x="183833" y="248698"/>
                    </a:cubicBezTo>
                    <a:cubicBezTo>
                      <a:pt x="162401" y="228790"/>
                      <a:pt x="142780" y="222790"/>
                      <a:pt x="117158" y="210026"/>
                    </a:cubicBezTo>
                    <a:cubicBezTo>
                      <a:pt x="96488" y="199739"/>
                      <a:pt x="77819" y="186119"/>
                      <a:pt x="56388" y="178689"/>
                    </a:cubicBezTo>
                    <a:cubicBezTo>
                      <a:pt x="30290" y="169640"/>
                      <a:pt x="20193" y="160496"/>
                      <a:pt x="0" y="141446"/>
                    </a:cubicBezTo>
                    <a:cubicBezTo>
                      <a:pt x="6667" y="169545"/>
                      <a:pt x="22574" y="201073"/>
                      <a:pt x="33433" y="229076"/>
                    </a:cubicBezTo>
                    <a:cubicBezTo>
                      <a:pt x="52388" y="277844"/>
                      <a:pt x="73628" y="318040"/>
                      <a:pt x="123730" y="338804"/>
                    </a:cubicBezTo>
                    <a:cubicBezTo>
                      <a:pt x="144590" y="347377"/>
                      <a:pt x="160306" y="362236"/>
                      <a:pt x="183071" y="360140"/>
                    </a:cubicBezTo>
                    <a:cubicBezTo>
                      <a:pt x="210312" y="357664"/>
                      <a:pt x="235077" y="346234"/>
                      <a:pt x="261652" y="340995"/>
                    </a:cubicBezTo>
                    <a:cubicBezTo>
                      <a:pt x="276606" y="345948"/>
                      <a:pt x="276987" y="306991"/>
                      <a:pt x="280321" y="295751"/>
                    </a:cubicBezTo>
                    <a:cubicBezTo>
                      <a:pt x="288608" y="267271"/>
                      <a:pt x="296228" y="238220"/>
                      <a:pt x="298990" y="208598"/>
                    </a:cubicBezTo>
                    <a:cubicBezTo>
                      <a:pt x="301562" y="178403"/>
                      <a:pt x="293084" y="146780"/>
                      <a:pt x="284607" y="117443"/>
                    </a:cubicBezTo>
                    <a:close/>
                  </a:path>
                </a:pathLst>
              </a:custGeom>
              <a:solidFill>
                <a:srgbClr val="C1C4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62" name="그래픽 25">
              <a:extLst>
                <a:ext uri="{FF2B5EF4-FFF2-40B4-BE49-F238E27FC236}">
                  <a16:creationId xmlns:a16="http://schemas.microsoft.com/office/drawing/2014/main" id="{BA6B35C4-1326-F529-E7A6-FC9BF45A61BE}"/>
                </a:ext>
              </a:extLst>
            </p:cNvPr>
            <p:cNvGrpSpPr/>
            <p:nvPr/>
          </p:nvGrpSpPr>
          <p:grpSpPr>
            <a:xfrm>
              <a:off x="11230641" y="4767357"/>
              <a:ext cx="689324" cy="1210913"/>
              <a:chOff x="11230641" y="4767357"/>
              <a:chExt cx="689324" cy="1210913"/>
            </a:xfrm>
            <a:solidFill>
              <a:srgbClr val="E3FED2"/>
            </a:solidFill>
          </p:grpSpPr>
          <p:sp>
            <p:nvSpPr>
              <p:cNvPr id="63" name="자유형: 도형 62">
                <a:extLst>
                  <a:ext uri="{FF2B5EF4-FFF2-40B4-BE49-F238E27FC236}">
                    <a16:creationId xmlns:a16="http://schemas.microsoft.com/office/drawing/2014/main" id="{795F2635-EE05-4AB0-A614-188BA55B4B4D}"/>
                  </a:ext>
                </a:extLst>
              </p:cNvPr>
              <p:cNvSpPr/>
              <p:nvPr/>
            </p:nvSpPr>
            <p:spPr>
              <a:xfrm>
                <a:off x="11641763" y="4767357"/>
                <a:ext cx="199624" cy="271367"/>
              </a:xfrm>
              <a:custGeom>
                <a:avLst/>
                <a:gdLst>
                  <a:gd name="connsiteX0" fmla="*/ 39600 w 199624"/>
                  <a:gd name="connsiteY0" fmla="*/ 211074 h 271367"/>
                  <a:gd name="connsiteX1" fmla="*/ 75796 w 199624"/>
                  <a:gd name="connsiteY1" fmla="*/ 149162 h 271367"/>
                  <a:gd name="connsiteX2" fmla="*/ 117420 w 199624"/>
                  <a:gd name="connsiteY2" fmla="*/ 103156 h 271367"/>
                  <a:gd name="connsiteX3" fmla="*/ 163235 w 199624"/>
                  <a:gd name="connsiteY3" fmla="*/ 50768 h 271367"/>
                  <a:gd name="connsiteX4" fmla="*/ 121611 w 199624"/>
                  <a:gd name="connsiteY4" fmla="*/ 107918 h 271367"/>
                  <a:gd name="connsiteX5" fmla="*/ 95226 w 199624"/>
                  <a:gd name="connsiteY5" fmla="*/ 147638 h 271367"/>
                  <a:gd name="connsiteX6" fmla="*/ 55603 w 199624"/>
                  <a:gd name="connsiteY6" fmla="*/ 226886 h 271367"/>
                  <a:gd name="connsiteX7" fmla="*/ 118944 w 199624"/>
                  <a:gd name="connsiteY7" fmla="*/ 157067 h 271367"/>
                  <a:gd name="connsiteX8" fmla="*/ 178666 w 199624"/>
                  <a:gd name="connsiteY8" fmla="*/ 85725 h 271367"/>
                  <a:gd name="connsiteX9" fmla="*/ 191048 w 199624"/>
                  <a:gd name="connsiteY9" fmla="*/ 65532 h 271367"/>
                  <a:gd name="connsiteX10" fmla="*/ 196096 w 199624"/>
                  <a:gd name="connsiteY10" fmla="*/ 0 h 271367"/>
                  <a:gd name="connsiteX11" fmla="*/ 131421 w 199624"/>
                  <a:gd name="connsiteY11" fmla="*/ 37529 h 271367"/>
                  <a:gd name="connsiteX12" fmla="*/ 67318 w 199624"/>
                  <a:gd name="connsiteY12" fmla="*/ 93821 h 271367"/>
                  <a:gd name="connsiteX13" fmla="*/ 61794 w 199624"/>
                  <a:gd name="connsiteY13" fmla="*/ 100394 h 271367"/>
                  <a:gd name="connsiteX14" fmla="*/ 4263 w 199624"/>
                  <a:gd name="connsiteY14" fmla="*/ 204502 h 271367"/>
                  <a:gd name="connsiteX15" fmla="*/ 6263 w 199624"/>
                  <a:gd name="connsiteY15" fmla="*/ 271367 h 271367"/>
                  <a:gd name="connsiteX16" fmla="*/ 39600 w 199624"/>
                  <a:gd name="connsiteY16" fmla="*/ 211074 h 271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9624" h="271367">
                    <a:moveTo>
                      <a:pt x="39600" y="211074"/>
                    </a:moveTo>
                    <a:cubicBezTo>
                      <a:pt x="52078" y="190214"/>
                      <a:pt x="61317" y="168688"/>
                      <a:pt x="75796" y="149162"/>
                    </a:cubicBezTo>
                    <a:cubicBezTo>
                      <a:pt x="88940" y="131350"/>
                      <a:pt x="101799" y="118015"/>
                      <a:pt x="117420" y="103156"/>
                    </a:cubicBezTo>
                    <a:cubicBezTo>
                      <a:pt x="134088" y="87344"/>
                      <a:pt x="146566" y="64389"/>
                      <a:pt x="163235" y="50768"/>
                    </a:cubicBezTo>
                    <a:cubicBezTo>
                      <a:pt x="159234" y="74105"/>
                      <a:pt x="135517" y="90107"/>
                      <a:pt x="121611" y="107918"/>
                    </a:cubicBezTo>
                    <a:cubicBezTo>
                      <a:pt x="111895" y="120301"/>
                      <a:pt x="103228" y="134398"/>
                      <a:pt x="95226" y="147638"/>
                    </a:cubicBezTo>
                    <a:cubicBezTo>
                      <a:pt x="81034" y="171164"/>
                      <a:pt x="62746" y="200120"/>
                      <a:pt x="55603" y="226886"/>
                    </a:cubicBezTo>
                    <a:cubicBezTo>
                      <a:pt x="79987" y="207931"/>
                      <a:pt x="98465" y="180499"/>
                      <a:pt x="118944" y="157067"/>
                    </a:cubicBezTo>
                    <a:cubicBezTo>
                      <a:pt x="139708" y="133255"/>
                      <a:pt x="161806" y="112205"/>
                      <a:pt x="178666" y="85725"/>
                    </a:cubicBezTo>
                    <a:cubicBezTo>
                      <a:pt x="182380" y="79915"/>
                      <a:pt x="186667" y="73057"/>
                      <a:pt x="191048" y="65532"/>
                    </a:cubicBezTo>
                    <a:cubicBezTo>
                      <a:pt x="198858" y="41815"/>
                      <a:pt x="203050" y="17907"/>
                      <a:pt x="196096" y="0"/>
                    </a:cubicBezTo>
                    <a:cubicBezTo>
                      <a:pt x="174760" y="11621"/>
                      <a:pt x="151996" y="21622"/>
                      <a:pt x="131421" y="37529"/>
                    </a:cubicBezTo>
                    <a:cubicBezTo>
                      <a:pt x="108466" y="55340"/>
                      <a:pt x="86845" y="73628"/>
                      <a:pt x="67318" y="93821"/>
                    </a:cubicBezTo>
                    <a:cubicBezTo>
                      <a:pt x="65413" y="96012"/>
                      <a:pt x="63508" y="98108"/>
                      <a:pt x="61794" y="100394"/>
                    </a:cubicBezTo>
                    <a:cubicBezTo>
                      <a:pt x="37791" y="130302"/>
                      <a:pt x="10168" y="166307"/>
                      <a:pt x="4263" y="204502"/>
                    </a:cubicBezTo>
                    <a:cubicBezTo>
                      <a:pt x="2262" y="217646"/>
                      <a:pt x="-5262" y="263271"/>
                      <a:pt x="6263" y="271367"/>
                    </a:cubicBezTo>
                    <a:cubicBezTo>
                      <a:pt x="13692" y="248507"/>
                      <a:pt x="27313" y="231743"/>
                      <a:pt x="39600" y="211074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4" name="자유형: 도형 63">
                <a:extLst>
                  <a:ext uri="{FF2B5EF4-FFF2-40B4-BE49-F238E27FC236}">
                    <a16:creationId xmlns:a16="http://schemas.microsoft.com/office/drawing/2014/main" id="{D1B3415B-4AAA-131A-8061-09CC1D467E9B}"/>
                  </a:ext>
                </a:extLst>
              </p:cNvPr>
              <p:cNvSpPr/>
              <p:nvPr/>
            </p:nvSpPr>
            <p:spPr>
              <a:xfrm>
                <a:off x="11498865" y="4930615"/>
                <a:ext cx="81806" cy="255174"/>
              </a:xfrm>
              <a:custGeom>
                <a:avLst/>
                <a:gdLst>
                  <a:gd name="connsiteX0" fmla="*/ 52578 w 81806"/>
                  <a:gd name="connsiteY0" fmla="*/ 255175 h 255174"/>
                  <a:gd name="connsiteX1" fmla="*/ 27718 w 81806"/>
                  <a:gd name="connsiteY1" fmla="*/ 158877 h 255174"/>
                  <a:gd name="connsiteX2" fmla="*/ 31718 w 81806"/>
                  <a:gd name="connsiteY2" fmla="*/ 68961 h 255174"/>
                  <a:gd name="connsiteX3" fmla="*/ 55531 w 81806"/>
                  <a:gd name="connsiteY3" fmla="*/ 141827 h 255174"/>
                  <a:gd name="connsiteX4" fmla="*/ 80677 w 81806"/>
                  <a:gd name="connsiteY4" fmla="*/ 190500 h 255174"/>
                  <a:gd name="connsiteX5" fmla="*/ 76771 w 81806"/>
                  <a:gd name="connsiteY5" fmla="*/ 101822 h 255174"/>
                  <a:gd name="connsiteX6" fmla="*/ 50768 w 81806"/>
                  <a:gd name="connsiteY6" fmla="*/ 52864 h 255174"/>
                  <a:gd name="connsiteX7" fmla="*/ 34576 w 81806"/>
                  <a:gd name="connsiteY7" fmla="*/ 0 h 255174"/>
                  <a:gd name="connsiteX8" fmla="*/ 11811 w 81806"/>
                  <a:gd name="connsiteY8" fmla="*/ 64484 h 255174"/>
                  <a:gd name="connsiteX9" fmla="*/ 0 w 81806"/>
                  <a:gd name="connsiteY9" fmla="*/ 111443 h 255174"/>
                  <a:gd name="connsiteX10" fmla="*/ 0 w 81806"/>
                  <a:gd name="connsiteY10" fmla="*/ 117158 h 255174"/>
                  <a:gd name="connsiteX11" fmla="*/ 21431 w 81806"/>
                  <a:gd name="connsiteY11" fmla="*/ 215265 h 255174"/>
                  <a:gd name="connsiteX12" fmla="*/ 52578 w 81806"/>
                  <a:gd name="connsiteY12" fmla="*/ 255175 h 2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1806" h="255174">
                    <a:moveTo>
                      <a:pt x="52578" y="255175"/>
                    </a:moveTo>
                    <a:cubicBezTo>
                      <a:pt x="38290" y="229267"/>
                      <a:pt x="33147" y="188024"/>
                      <a:pt x="27718" y="158877"/>
                    </a:cubicBezTo>
                    <a:cubicBezTo>
                      <a:pt x="22384" y="129826"/>
                      <a:pt x="19050" y="96488"/>
                      <a:pt x="31718" y="68961"/>
                    </a:cubicBezTo>
                    <a:cubicBezTo>
                      <a:pt x="39433" y="94488"/>
                      <a:pt x="44482" y="117348"/>
                      <a:pt x="55531" y="141827"/>
                    </a:cubicBezTo>
                    <a:cubicBezTo>
                      <a:pt x="61913" y="156115"/>
                      <a:pt x="66770" y="181547"/>
                      <a:pt x="80677" y="190500"/>
                    </a:cubicBezTo>
                    <a:cubicBezTo>
                      <a:pt x="82677" y="158972"/>
                      <a:pt x="82391" y="130302"/>
                      <a:pt x="76771" y="101822"/>
                    </a:cubicBezTo>
                    <a:cubicBezTo>
                      <a:pt x="69056" y="85058"/>
                      <a:pt x="58674" y="69342"/>
                      <a:pt x="50768" y="52864"/>
                    </a:cubicBezTo>
                    <a:cubicBezTo>
                      <a:pt x="43053" y="36862"/>
                      <a:pt x="43910" y="15335"/>
                      <a:pt x="34576" y="0"/>
                    </a:cubicBezTo>
                    <a:cubicBezTo>
                      <a:pt x="23622" y="13621"/>
                      <a:pt x="17621" y="46958"/>
                      <a:pt x="11811" y="64484"/>
                    </a:cubicBezTo>
                    <a:cubicBezTo>
                      <a:pt x="7239" y="78581"/>
                      <a:pt x="2857" y="95441"/>
                      <a:pt x="0" y="111443"/>
                    </a:cubicBezTo>
                    <a:cubicBezTo>
                      <a:pt x="0" y="113348"/>
                      <a:pt x="0" y="115253"/>
                      <a:pt x="0" y="117158"/>
                    </a:cubicBezTo>
                    <a:cubicBezTo>
                      <a:pt x="0" y="149828"/>
                      <a:pt x="7620" y="185452"/>
                      <a:pt x="21431" y="215265"/>
                    </a:cubicBezTo>
                    <a:cubicBezTo>
                      <a:pt x="28099" y="229743"/>
                      <a:pt x="39148" y="246698"/>
                      <a:pt x="52578" y="255175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5" name="자유형: 도형 64">
                <a:extLst>
                  <a:ext uri="{FF2B5EF4-FFF2-40B4-BE49-F238E27FC236}">
                    <a16:creationId xmlns:a16="http://schemas.microsoft.com/office/drawing/2014/main" id="{9281785A-7190-A25F-D2F6-172DD7C45D54}"/>
                  </a:ext>
                </a:extLst>
              </p:cNvPr>
              <p:cNvSpPr/>
              <p:nvPr/>
            </p:nvSpPr>
            <p:spPr>
              <a:xfrm>
                <a:off x="11418152" y="5042725"/>
                <a:ext cx="91690" cy="281273"/>
              </a:xfrm>
              <a:custGeom>
                <a:avLst/>
                <a:gdLst>
                  <a:gd name="connsiteX0" fmla="*/ 75760 w 91690"/>
                  <a:gd name="connsiteY0" fmla="*/ 124111 h 281273"/>
                  <a:gd name="connsiteX1" fmla="*/ 36707 w 91690"/>
                  <a:gd name="connsiteY1" fmla="*/ 58007 h 281273"/>
                  <a:gd name="connsiteX2" fmla="*/ 12704 w 91690"/>
                  <a:gd name="connsiteY2" fmla="*/ 0 h 281273"/>
                  <a:gd name="connsiteX3" fmla="*/ 3084 w 91690"/>
                  <a:gd name="connsiteY3" fmla="*/ 81915 h 281273"/>
                  <a:gd name="connsiteX4" fmla="*/ 19848 w 91690"/>
                  <a:gd name="connsiteY4" fmla="*/ 237935 h 281273"/>
                  <a:gd name="connsiteX5" fmla="*/ 22801 w 91690"/>
                  <a:gd name="connsiteY5" fmla="*/ 244888 h 281273"/>
                  <a:gd name="connsiteX6" fmla="*/ 27373 w 91690"/>
                  <a:gd name="connsiteY6" fmla="*/ 250888 h 281273"/>
                  <a:gd name="connsiteX7" fmla="*/ 64806 w 91690"/>
                  <a:gd name="connsiteY7" fmla="*/ 281273 h 281273"/>
                  <a:gd name="connsiteX8" fmla="*/ 31754 w 91690"/>
                  <a:gd name="connsiteY8" fmla="*/ 182213 h 281273"/>
                  <a:gd name="connsiteX9" fmla="*/ 25468 w 91690"/>
                  <a:gd name="connsiteY9" fmla="*/ 102299 h 281273"/>
                  <a:gd name="connsiteX10" fmla="*/ 24706 w 91690"/>
                  <a:gd name="connsiteY10" fmla="*/ 89821 h 281273"/>
                  <a:gd name="connsiteX11" fmla="*/ 25468 w 91690"/>
                  <a:gd name="connsiteY11" fmla="*/ 102299 h 281273"/>
                  <a:gd name="connsiteX12" fmla="*/ 55853 w 91690"/>
                  <a:gd name="connsiteY12" fmla="*/ 160211 h 281273"/>
                  <a:gd name="connsiteX13" fmla="*/ 91381 w 91690"/>
                  <a:gd name="connsiteY13" fmla="*/ 194310 h 281273"/>
                  <a:gd name="connsiteX14" fmla="*/ 87762 w 91690"/>
                  <a:gd name="connsiteY14" fmla="*/ 149542 h 281273"/>
                  <a:gd name="connsiteX15" fmla="*/ 75760 w 91690"/>
                  <a:gd name="connsiteY15" fmla="*/ 124111 h 281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690" h="281273">
                    <a:moveTo>
                      <a:pt x="75760" y="124111"/>
                    </a:moveTo>
                    <a:cubicBezTo>
                      <a:pt x="63758" y="101917"/>
                      <a:pt x="48709" y="80201"/>
                      <a:pt x="36707" y="58007"/>
                    </a:cubicBezTo>
                    <a:cubicBezTo>
                      <a:pt x="28706" y="43148"/>
                      <a:pt x="23563" y="10192"/>
                      <a:pt x="12704" y="0"/>
                    </a:cubicBezTo>
                    <a:cubicBezTo>
                      <a:pt x="5180" y="23622"/>
                      <a:pt x="6323" y="55912"/>
                      <a:pt x="3084" y="81915"/>
                    </a:cubicBezTo>
                    <a:cubicBezTo>
                      <a:pt x="-3297" y="133826"/>
                      <a:pt x="-726" y="188690"/>
                      <a:pt x="19848" y="237935"/>
                    </a:cubicBezTo>
                    <a:cubicBezTo>
                      <a:pt x="20801" y="240221"/>
                      <a:pt x="21849" y="242602"/>
                      <a:pt x="22801" y="244888"/>
                    </a:cubicBezTo>
                    <a:cubicBezTo>
                      <a:pt x="24325" y="246888"/>
                      <a:pt x="25754" y="248984"/>
                      <a:pt x="27373" y="250888"/>
                    </a:cubicBezTo>
                    <a:cubicBezTo>
                      <a:pt x="36803" y="262128"/>
                      <a:pt x="51376" y="275844"/>
                      <a:pt x="64806" y="281273"/>
                    </a:cubicBezTo>
                    <a:cubicBezTo>
                      <a:pt x="63854" y="247460"/>
                      <a:pt x="39279" y="215265"/>
                      <a:pt x="31754" y="182213"/>
                    </a:cubicBezTo>
                    <a:cubicBezTo>
                      <a:pt x="25754" y="156115"/>
                      <a:pt x="26706" y="129064"/>
                      <a:pt x="25468" y="102299"/>
                    </a:cubicBezTo>
                    <a:cubicBezTo>
                      <a:pt x="24325" y="97536"/>
                      <a:pt x="23944" y="93250"/>
                      <a:pt x="24706" y="89821"/>
                    </a:cubicBezTo>
                    <a:cubicBezTo>
                      <a:pt x="24992" y="94012"/>
                      <a:pt x="25278" y="98108"/>
                      <a:pt x="25468" y="102299"/>
                    </a:cubicBezTo>
                    <a:cubicBezTo>
                      <a:pt x="30040" y="121253"/>
                      <a:pt x="47471" y="147542"/>
                      <a:pt x="55853" y="160211"/>
                    </a:cubicBezTo>
                    <a:cubicBezTo>
                      <a:pt x="64330" y="172879"/>
                      <a:pt x="77379" y="188595"/>
                      <a:pt x="91381" y="194310"/>
                    </a:cubicBezTo>
                    <a:cubicBezTo>
                      <a:pt x="92429" y="180213"/>
                      <a:pt x="90714" y="164878"/>
                      <a:pt x="87762" y="149542"/>
                    </a:cubicBezTo>
                    <a:cubicBezTo>
                      <a:pt x="84142" y="140875"/>
                      <a:pt x="80141" y="132207"/>
                      <a:pt x="75760" y="124111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6" name="자유형: 도형 65">
                <a:extLst>
                  <a:ext uri="{FF2B5EF4-FFF2-40B4-BE49-F238E27FC236}">
                    <a16:creationId xmlns:a16="http://schemas.microsoft.com/office/drawing/2014/main" id="{AB480B06-6F70-0162-78F4-C30EEE142C42}"/>
                  </a:ext>
                </a:extLst>
              </p:cNvPr>
              <p:cNvSpPr/>
              <p:nvPr/>
            </p:nvSpPr>
            <p:spPr>
              <a:xfrm>
                <a:off x="11719749" y="5043109"/>
                <a:ext cx="194310" cy="58956"/>
              </a:xfrm>
              <a:custGeom>
                <a:avLst/>
                <a:gdLst>
                  <a:gd name="connsiteX0" fmla="*/ 68008 w 194310"/>
                  <a:gd name="connsiteY0" fmla="*/ 5998 h 58956"/>
                  <a:gd name="connsiteX1" fmla="*/ 27908 w 194310"/>
                  <a:gd name="connsiteY1" fmla="*/ 30191 h 58956"/>
                  <a:gd name="connsiteX2" fmla="*/ 0 w 194310"/>
                  <a:gd name="connsiteY2" fmla="*/ 58957 h 58956"/>
                  <a:gd name="connsiteX3" fmla="*/ 132969 w 194310"/>
                  <a:gd name="connsiteY3" fmla="*/ 18190 h 58956"/>
                  <a:gd name="connsiteX4" fmla="*/ 69723 w 194310"/>
                  <a:gd name="connsiteY4" fmla="*/ 54099 h 58956"/>
                  <a:gd name="connsiteX5" fmla="*/ 115253 w 194310"/>
                  <a:gd name="connsiteY5" fmla="*/ 42002 h 58956"/>
                  <a:gd name="connsiteX6" fmla="*/ 154305 w 194310"/>
                  <a:gd name="connsiteY6" fmla="*/ 34287 h 58956"/>
                  <a:gd name="connsiteX7" fmla="*/ 194310 w 194310"/>
                  <a:gd name="connsiteY7" fmla="*/ 15046 h 58956"/>
                  <a:gd name="connsiteX8" fmla="*/ 133541 w 194310"/>
                  <a:gd name="connsiteY8" fmla="*/ 1616 h 58956"/>
                  <a:gd name="connsiteX9" fmla="*/ 68008 w 194310"/>
                  <a:gd name="connsiteY9" fmla="*/ 5998 h 58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4310" h="58956">
                    <a:moveTo>
                      <a:pt x="68008" y="5998"/>
                    </a:moveTo>
                    <a:cubicBezTo>
                      <a:pt x="53150" y="12475"/>
                      <a:pt x="39148" y="21047"/>
                      <a:pt x="27908" y="30191"/>
                    </a:cubicBezTo>
                    <a:cubicBezTo>
                      <a:pt x="19050" y="37430"/>
                      <a:pt x="667" y="47336"/>
                      <a:pt x="0" y="58957"/>
                    </a:cubicBezTo>
                    <a:cubicBezTo>
                      <a:pt x="43434" y="47050"/>
                      <a:pt x="85249" y="15332"/>
                      <a:pt x="132969" y="18190"/>
                    </a:cubicBezTo>
                    <a:cubicBezTo>
                      <a:pt x="117538" y="34763"/>
                      <a:pt x="83344" y="33715"/>
                      <a:pt x="69723" y="54099"/>
                    </a:cubicBezTo>
                    <a:cubicBezTo>
                      <a:pt x="84296" y="57242"/>
                      <a:pt x="101346" y="45907"/>
                      <a:pt x="115253" y="42002"/>
                    </a:cubicBezTo>
                    <a:cubicBezTo>
                      <a:pt x="127825" y="38478"/>
                      <a:pt x="141351" y="35906"/>
                      <a:pt x="154305" y="34287"/>
                    </a:cubicBezTo>
                    <a:cubicBezTo>
                      <a:pt x="167450" y="27334"/>
                      <a:pt x="186309" y="24286"/>
                      <a:pt x="194310" y="15046"/>
                    </a:cubicBezTo>
                    <a:cubicBezTo>
                      <a:pt x="178022" y="7331"/>
                      <a:pt x="152495" y="4378"/>
                      <a:pt x="133541" y="1616"/>
                    </a:cubicBezTo>
                    <a:cubicBezTo>
                      <a:pt x="110871" y="-1718"/>
                      <a:pt x="89059" y="283"/>
                      <a:pt x="68008" y="5998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id="{DCB46BD3-D406-C811-02C2-6C12C561006C}"/>
                  </a:ext>
                </a:extLst>
              </p:cNvPr>
              <p:cNvSpPr/>
              <p:nvPr/>
            </p:nvSpPr>
            <p:spPr>
              <a:xfrm>
                <a:off x="11700697" y="5208465"/>
                <a:ext cx="219267" cy="111055"/>
              </a:xfrm>
              <a:custGeom>
                <a:avLst/>
                <a:gdLst>
                  <a:gd name="connsiteX0" fmla="*/ 202218 w 219267"/>
                  <a:gd name="connsiteY0" fmla="*/ 73908 h 111055"/>
                  <a:gd name="connsiteX1" fmla="*/ 182216 w 219267"/>
                  <a:gd name="connsiteY1" fmla="*/ 47905 h 111055"/>
                  <a:gd name="connsiteX2" fmla="*/ 115350 w 219267"/>
                  <a:gd name="connsiteY2" fmla="*/ 4280 h 111055"/>
                  <a:gd name="connsiteX3" fmla="*/ 98777 w 219267"/>
                  <a:gd name="connsiteY3" fmla="*/ 1709 h 111055"/>
                  <a:gd name="connsiteX4" fmla="*/ 68868 w 219267"/>
                  <a:gd name="connsiteY4" fmla="*/ 89 h 111055"/>
                  <a:gd name="connsiteX5" fmla="*/ 18957 w 219267"/>
                  <a:gd name="connsiteY5" fmla="*/ 15710 h 111055"/>
                  <a:gd name="connsiteX6" fmla="*/ 97729 w 219267"/>
                  <a:gd name="connsiteY6" fmla="*/ 35427 h 111055"/>
                  <a:gd name="connsiteX7" fmla="*/ 136210 w 219267"/>
                  <a:gd name="connsiteY7" fmla="*/ 44571 h 111055"/>
                  <a:gd name="connsiteX8" fmla="*/ 170881 w 219267"/>
                  <a:gd name="connsiteY8" fmla="*/ 65336 h 111055"/>
                  <a:gd name="connsiteX9" fmla="*/ 106968 w 219267"/>
                  <a:gd name="connsiteY9" fmla="*/ 55430 h 111055"/>
                  <a:gd name="connsiteX10" fmla="*/ 60105 w 219267"/>
                  <a:gd name="connsiteY10" fmla="*/ 49238 h 111055"/>
                  <a:gd name="connsiteX11" fmla="*/ 2 w 219267"/>
                  <a:gd name="connsiteY11" fmla="*/ 84005 h 111055"/>
                  <a:gd name="connsiteX12" fmla="*/ 44198 w 219267"/>
                  <a:gd name="connsiteY12" fmla="*/ 103721 h 111055"/>
                  <a:gd name="connsiteX13" fmla="*/ 69630 w 219267"/>
                  <a:gd name="connsiteY13" fmla="*/ 111056 h 111055"/>
                  <a:gd name="connsiteX14" fmla="*/ 143354 w 219267"/>
                  <a:gd name="connsiteY14" fmla="*/ 91910 h 111055"/>
                  <a:gd name="connsiteX15" fmla="*/ 219268 w 219267"/>
                  <a:gd name="connsiteY15" fmla="*/ 93053 h 111055"/>
                  <a:gd name="connsiteX16" fmla="*/ 202218 w 219267"/>
                  <a:gd name="connsiteY16" fmla="*/ 73908 h 111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9267" h="111055">
                    <a:moveTo>
                      <a:pt x="202218" y="73908"/>
                    </a:moveTo>
                    <a:cubicBezTo>
                      <a:pt x="194979" y="64955"/>
                      <a:pt x="192026" y="56573"/>
                      <a:pt x="182216" y="47905"/>
                    </a:cubicBezTo>
                    <a:cubicBezTo>
                      <a:pt x="162880" y="30855"/>
                      <a:pt x="141353" y="9233"/>
                      <a:pt x="115350" y="4280"/>
                    </a:cubicBezTo>
                    <a:cubicBezTo>
                      <a:pt x="109826" y="3233"/>
                      <a:pt x="104301" y="2375"/>
                      <a:pt x="98777" y="1709"/>
                    </a:cubicBezTo>
                    <a:cubicBezTo>
                      <a:pt x="89347" y="1042"/>
                      <a:pt x="79536" y="661"/>
                      <a:pt x="68868" y="89"/>
                    </a:cubicBezTo>
                    <a:cubicBezTo>
                      <a:pt x="53819" y="-577"/>
                      <a:pt x="27530" y="2280"/>
                      <a:pt x="18957" y="15710"/>
                    </a:cubicBezTo>
                    <a:cubicBezTo>
                      <a:pt x="49056" y="17234"/>
                      <a:pt x="71345" y="23426"/>
                      <a:pt x="97729" y="35427"/>
                    </a:cubicBezTo>
                    <a:cubicBezTo>
                      <a:pt x="109635" y="40761"/>
                      <a:pt x="123637" y="41333"/>
                      <a:pt x="136210" y="44571"/>
                    </a:cubicBezTo>
                    <a:cubicBezTo>
                      <a:pt x="151736" y="48667"/>
                      <a:pt x="156974" y="58287"/>
                      <a:pt x="170881" y="65336"/>
                    </a:cubicBezTo>
                    <a:cubicBezTo>
                      <a:pt x="156974" y="54668"/>
                      <a:pt x="124685" y="59811"/>
                      <a:pt x="106968" y="55430"/>
                    </a:cubicBezTo>
                    <a:cubicBezTo>
                      <a:pt x="91347" y="51524"/>
                      <a:pt x="76869" y="46857"/>
                      <a:pt x="60105" y="49238"/>
                    </a:cubicBezTo>
                    <a:cubicBezTo>
                      <a:pt x="43722" y="51524"/>
                      <a:pt x="-378" y="63621"/>
                      <a:pt x="2" y="84005"/>
                    </a:cubicBezTo>
                    <a:cubicBezTo>
                      <a:pt x="19814" y="84386"/>
                      <a:pt x="27339" y="95816"/>
                      <a:pt x="44198" y="103721"/>
                    </a:cubicBezTo>
                    <a:cubicBezTo>
                      <a:pt x="52104" y="107436"/>
                      <a:pt x="60677" y="109627"/>
                      <a:pt x="69630" y="111056"/>
                    </a:cubicBezTo>
                    <a:cubicBezTo>
                      <a:pt x="93919" y="106674"/>
                      <a:pt x="118113" y="98102"/>
                      <a:pt x="143354" y="91910"/>
                    </a:cubicBezTo>
                    <a:cubicBezTo>
                      <a:pt x="172595" y="84767"/>
                      <a:pt x="190502" y="84195"/>
                      <a:pt x="219268" y="93053"/>
                    </a:cubicBezTo>
                    <a:cubicBezTo>
                      <a:pt x="217363" y="83909"/>
                      <a:pt x="207838" y="80861"/>
                      <a:pt x="202218" y="73908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8" name="자유형: 도형 67">
                <a:extLst>
                  <a:ext uri="{FF2B5EF4-FFF2-40B4-BE49-F238E27FC236}">
                    <a16:creationId xmlns:a16="http://schemas.microsoft.com/office/drawing/2014/main" id="{AC47C4B2-FDD0-0CF1-C771-C912D2D7BA00}"/>
                  </a:ext>
                </a:extLst>
              </p:cNvPr>
              <p:cNvSpPr/>
              <p:nvPr/>
            </p:nvSpPr>
            <p:spPr>
              <a:xfrm>
                <a:off x="11514867" y="5486685"/>
                <a:ext cx="211732" cy="150495"/>
              </a:xfrm>
              <a:custGeom>
                <a:avLst/>
                <a:gdLst>
                  <a:gd name="connsiteX0" fmla="*/ 171164 w 211732"/>
                  <a:gd name="connsiteY0" fmla="*/ 25241 h 150495"/>
                  <a:gd name="connsiteX1" fmla="*/ 133255 w 211732"/>
                  <a:gd name="connsiteY1" fmla="*/ 79534 h 150495"/>
                  <a:gd name="connsiteX2" fmla="*/ 92107 w 211732"/>
                  <a:gd name="connsiteY2" fmla="*/ 118586 h 150495"/>
                  <a:gd name="connsiteX3" fmla="*/ 146209 w 211732"/>
                  <a:gd name="connsiteY3" fmla="*/ 93440 h 150495"/>
                  <a:gd name="connsiteX4" fmla="*/ 182594 w 211732"/>
                  <a:gd name="connsiteY4" fmla="*/ 66866 h 150495"/>
                  <a:gd name="connsiteX5" fmla="*/ 189643 w 211732"/>
                  <a:gd name="connsiteY5" fmla="*/ 52197 h 150495"/>
                  <a:gd name="connsiteX6" fmla="*/ 211550 w 211732"/>
                  <a:gd name="connsiteY6" fmla="*/ 0 h 150495"/>
                  <a:gd name="connsiteX7" fmla="*/ 93250 w 211732"/>
                  <a:gd name="connsiteY7" fmla="*/ 45720 h 150495"/>
                  <a:gd name="connsiteX8" fmla="*/ 13716 w 211732"/>
                  <a:gd name="connsiteY8" fmla="*/ 122968 h 150495"/>
                  <a:gd name="connsiteX9" fmla="*/ 0 w 211732"/>
                  <a:gd name="connsiteY9" fmla="*/ 150495 h 150495"/>
                  <a:gd name="connsiteX10" fmla="*/ 53626 w 211732"/>
                  <a:gd name="connsiteY10" fmla="*/ 110966 h 150495"/>
                  <a:gd name="connsiteX11" fmla="*/ 91821 w 211732"/>
                  <a:gd name="connsiteY11" fmla="*/ 88392 h 150495"/>
                  <a:gd name="connsiteX12" fmla="*/ 171164 w 211732"/>
                  <a:gd name="connsiteY12" fmla="*/ 25241 h 150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1732" h="150495">
                    <a:moveTo>
                      <a:pt x="171164" y="25241"/>
                    </a:moveTo>
                    <a:cubicBezTo>
                      <a:pt x="165354" y="43434"/>
                      <a:pt x="145256" y="64103"/>
                      <a:pt x="133255" y="79534"/>
                    </a:cubicBezTo>
                    <a:cubicBezTo>
                      <a:pt x="123254" y="92393"/>
                      <a:pt x="94774" y="102679"/>
                      <a:pt x="92107" y="118586"/>
                    </a:cubicBezTo>
                    <a:cubicBezTo>
                      <a:pt x="108204" y="122206"/>
                      <a:pt x="132588" y="101346"/>
                      <a:pt x="146209" y="93440"/>
                    </a:cubicBezTo>
                    <a:cubicBezTo>
                      <a:pt x="160401" y="85249"/>
                      <a:pt x="171355" y="77438"/>
                      <a:pt x="182594" y="66866"/>
                    </a:cubicBezTo>
                    <a:cubicBezTo>
                      <a:pt x="185071" y="62103"/>
                      <a:pt x="187452" y="57150"/>
                      <a:pt x="189643" y="52197"/>
                    </a:cubicBezTo>
                    <a:cubicBezTo>
                      <a:pt x="195548" y="38671"/>
                      <a:pt x="213741" y="14002"/>
                      <a:pt x="211550" y="0"/>
                    </a:cubicBezTo>
                    <a:cubicBezTo>
                      <a:pt x="172307" y="5048"/>
                      <a:pt x="125921" y="24003"/>
                      <a:pt x="93250" y="45720"/>
                    </a:cubicBezTo>
                    <a:cubicBezTo>
                      <a:pt x="58483" y="68866"/>
                      <a:pt x="35147" y="92107"/>
                      <a:pt x="13716" y="122968"/>
                    </a:cubicBezTo>
                    <a:cubicBezTo>
                      <a:pt x="7239" y="132398"/>
                      <a:pt x="857" y="142685"/>
                      <a:pt x="0" y="150495"/>
                    </a:cubicBezTo>
                    <a:cubicBezTo>
                      <a:pt x="18764" y="138017"/>
                      <a:pt x="32385" y="121063"/>
                      <a:pt x="53626" y="110966"/>
                    </a:cubicBezTo>
                    <a:cubicBezTo>
                      <a:pt x="66961" y="104585"/>
                      <a:pt x="78962" y="96679"/>
                      <a:pt x="91821" y="88392"/>
                    </a:cubicBezTo>
                    <a:cubicBezTo>
                      <a:pt x="118872" y="70675"/>
                      <a:pt x="139827" y="34766"/>
                      <a:pt x="171164" y="25241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9" name="자유형: 도형 68">
                <a:extLst>
                  <a:ext uri="{FF2B5EF4-FFF2-40B4-BE49-F238E27FC236}">
                    <a16:creationId xmlns:a16="http://schemas.microsoft.com/office/drawing/2014/main" id="{0DE4BC6C-6E79-D6EF-4D85-F0E3FF90843E}"/>
                  </a:ext>
                </a:extLst>
              </p:cNvPr>
              <p:cNvSpPr/>
              <p:nvPr/>
            </p:nvSpPr>
            <p:spPr>
              <a:xfrm>
                <a:off x="11230641" y="5577172"/>
                <a:ext cx="216884" cy="261556"/>
              </a:xfrm>
              <a:custGeom>
                <a:avLst/>
                <a:gdLst>
                  <a:gd name="connsiteX0" fmla="*/ 120206 w 216884"/>
                  <a:gd name="connsiteY0" fmla="*/ 74771 h 261556"/>
                  <a:gd name="connsiteX1" fmla="*/ 45815 w 216884"/>
                  <a:gd name="connsiteY1" fmla="*/ 34100 h 261556"/>
                  <a:gd name="connsiteX2" fmla="*/ 0 w 216884"/>
                  <a:gd name="connsiteY2" fmla="*/ 0 h 261556"/>
                  <a:gd name="connsiteX3" fmla="*/ 14573 w 216884"/>
                  <a:gd name="connsiteY3" fmla="*/ 47720 h 261556"/>
                  <a:gd name="connsiteX4" fmla="*/ 28099 w 216884"/>
                  <a:gd name="connsiteY4" fmla="*/ 97441 h 261556"/>
                  <a:gd name="connsiteX5" fmla="*/ 53435 w 216884"/>
                  <a:gd name="connsiteY5" fmla="*/ 172593 h 261556"/>
                  <a:gd name="connsiteX6" fmla="*/ 131731 w 216884"/>
                  <a:gd name="connsiteY6" fmla="*/ 243078 h 261556"/>
                  <a:gd name="connsiteX7" fmla="*/ 157163 w 216884"/>
                  <a:gd name="connsiteY7" fmla="*/ 250698 h 261556"/>
                  <a:gd name="connsiteX8" fmla="*/ 182309 w 216884"/>
                  <a:gd name="connsiteY8" fmla="*/ 261556 h 261556"/>
                  <a:gd name="connsiteX9" fmla="*/ 128492 w 216884"/>
                  <a:gd name="connsiteY9" fmla="*/ 209836 h 261556"/>
                  <a:gd name="connsiteX10" fmla="*/ 80581 w 216884"/>
                  <a:gd name="connsiteY10" fmla="*/ 146304 h 261556"/>
                  <a:gd name="connsiteX11" fmla="*/ 146018 w 216884"/>
                  <a:gd name="connsiteY11" fmla="*/ 188786 h 261556"/>
                  <a:gd name="connsiteX12" fmla="*/ 99155 w 216884"/>
                  <a:gd name="connsiteY12" fmla="*/ 134874 h 261556"/>
                  <a:gd name="connsiteX13" fmla="*/ 71628 w 216884"/>
                  <a:gd name="connsiteY13" fmla="*/ 98584 h 261556"/>
                  <a:gd name="connsiteX14" fmla="*/ 157163 w 216884"/>
                  <a:gd name="connsiteY14" fmla="*/ 140018 h 261556"/>
                  <a:gd name="connsiteX15" fmla="*/ 215456 w 216884"/>
                  <a:gd name="connsiteY15" fmla="*/ 190214 h 261556"/>
                  <a:gd name="connsiteX16" fmla="*/ 216884 w 216884"/>
                  <a:gd name="connsiteY16" fmla="*/ 185071 h 261556"/>
                  <a:gd name="connsiteX17" fmla="*/ 200215 w 216884"/>
                  <a:gd name="connsiteY17" fmla="*/ 155162 h 261556"/>
                  <a:gd name="connsiteX18" fmla="*/ 120206 w 216884"/>
                  <a:gd name="connsiteY18" fmla="*/ 74771 h 26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6884" h="261556">
                    <a:moveTo>
                      <a:pt x="120206" y="74771"/>
                    </a:moveTo>
                    <a:cubicBezTo>
                      <a:pt x="92869" y="60865"/>
                      <a:pt x="70485" y="52578"/>
                      <a:pt x="45815" y="34100"/>
                    </a:cubicBezTo>
                    <a:cubicBezTo>
                      <a:pt x="33528" y="24860"/>
                      <a:pt x="12954" y="3239"/>
                      <a:pt x="0" y="0"/>
                    </a:cubicBezTo>
                    <a:cubicBezTo>
                      <a:pt x="667" y="16002"/>
                      <a:pt x="10382" y="31909"/>
                      <a:pt x="14573" y="47720"/>
                    </a:cubicBezTo>
                    <a:cubicBezTo>
                      <a:pt x="18955" y="64198"/>
                      <a:pt x="24098" y="81153"/>
                      <a:pt x="28099" y="97441"/>
                    </a:cubicBezTo>
                    <a:cubicBezTo>
                      <a:pt x="34481" y="123349"/>
                      <a:pt x="41910" y="149257"/>
                      <a:pt x="53435" y="172593"/>
                    </a:cubicBezTo>
                    <a:cubicBezTo>
                      <a:pt x="72866" y="202883"/>
                      <a:pt x="97536" y="230315"/>
                      <a:pt x="131731" y="243078"/>
                    </a:cubicBezTo>
                    <a:cubicBezTo>
                      <a:pt x="140208" y="246221"/>
                      <a:pt x="148685" y="247174"/>
                      <a:pt x="157163" y="250698"/>
                    </a:cubicBezTo>
                    <a:cubicBezTo>
                      <a:pt x="164973" y="253937"/>
                      <a:pt x="173165" y="260318"/>
                      <a:pt x="182309" y="261556"/>
                    </a:cubicBezTo>
                    <a:cubicBezTo>
                      <a:pt x="183737" y="244888"/>
                      <a:pt x="140398" y="220694"/>
                      <a:pt x="128492" y="209836"/>
                    </a:cubicBezTo>
                    <a:cubicBezTo>
                      <a:pt x="107633" y="190786"/>
                      <a:pt x="89535" y="173927"/>
                      <a:pt x="80581" y="146304"/>
                    </a:cubicBezTo>
                    <a:cubicBezTo>
                      <a:pt x="102394" y="161258"/>
                      <a:pt x="119348" y="181832"/>
                      <a:pt x="146018" y="188786"/>
                    </a:cubicBezTo>
                    <a:cubicBezTo>
                      <a:pt x="135065" y="164687"/>
                      <a:pt x="115348" y="154019"/>
                      <a:pt x="99155" y="134874"/>
                    </a:cubicBezTo>
                    <a:cubicBezTo>
                      <a:pt x="92297" y="126778"/>
                      <a:pt x="72295" y="108585"/>
                      <a:pt x="71628" y="98584"/>
                    </a:cubicBezTo>
                    <a:cubicBezTo>
                      <a:pt x="99631" y="96202"/>
                      <a:pt x="136779" y="122111"/>
                      <a:pt x="157163" y="140018"/>
                    </a:cubicBezTo>
                    <a:cubicBezTo>
                      <a:pt x="174498" y="155258"/>
                      <a:pt x="194977" y="181642"/>
                      <a:pt x="215456" y="190214"/>
                    </a:cubicBezTo>
                    <a:cubicBezTo>
                      <a:pt x="216217" y="188595"/>
                      <a:pt x="216598" y="186881"/>
                      <a:pt x="216884" y="185071"/>
                    </a:cubicBezTo>
                    <a:cubicBezTo>
                      <a:pt x="211646" y="174879"/>
                      <a:pt x="205835" y="164973"/>
                      <a:pt x="200215" y="155162"/>
                    </a:cubicBezTo>
                    <a:cubicBezTo>
                      <a:pt x="180404" y="120777"/>
                      <a:pt x="155162" y="92488"/>
                      <a:pt x="120206" y="74771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0" name="자유형: 도형 69">
                <a:extLst>
                  <a:ext uri="{FF2B5EF4-FFF2-40B4-BE49-F238E27FC236}">
                    <a16:creationId xmlns:a16="http://schemas.microsoft.com/office/drawing/2014/main" id="{2687CFF7-969D-0584-1179-04DFDF2A93B0}"/>
                  </a:ext>
                </a:extLst>
              </p:cNvPr>
              <p:cNvSpPr/>
              <p:nvPr/>
            </p:nvSpPr>
            <p:spPr>
              <a:xfrm>
                <a:off x="11579922" y="5847206"/>
                <a:ext cx="232981" cy="131064"/>
              </a:xfrm>
              <a:custGeom>
                <a:avLst/>
                <a:gdLst>
                  <a:gd name="connsiteX0" fmla="*/ 84677 w 232981"/>
                  <a:gd name="connsiteY0" fmla="*/ 36005 h 131064"/>
                  <a:gd name="connsiteX1" fmla="*/ 13716 w 232981"/>
                  <a:gd name="connsiteY1" fmla="*/ 97536 h 131064"/>
                  <a:gd name="connsiteX2" fmla="*/ 0 w 232981"/>
                  <a:gd name="connsiteY2" fmla="*/ 131064 h 131064"/>
                  <a:gd name="connsiteX3" fmla="*/ 34766 w 232981"/>
                  <a:gd name="connsiteY3" fmla="*/ 102394 h 131064"/>
                  <a:gd name="connsiteX4" fmla="*/ 68866 w 232981"/>
                  <a:gd name="connsiteY4" fmla="*/ 77248 h 131064"/>
                  <a:gd name="connsiteX5" fmla="*/ 147256 w 232981"/>
                  <a:gd name="connsiteY5" fmla="*/ 44291 h 131064"/>
                  <a:gd name="connsiteX6" fmla="*/ 80963 w 232981"/>
                  <a:gd name="connsiteY6" fmla="*/ 112014 h 131064"/>
                  <a:gd name="connsiteX7" fmla="*/ 139922 w 232981"/>
                  <a:gd name="connsiteY7" fmla="*/ 80867 h 131064"/>
                  <a:gd name="connsiteX8" fmla="*/ 184880 w 232981"/>
                  <a:gd name="connsiteY8" fmla="*/ 55245 h 131064"/>
                  <a:gd name="connsiteX9" fmla="*/ 195358 w 232981"/>
                  <a:gd name="connsiteY9" fmla="*/ 49721 h 131064"/>
                  <a:gd name="connsiteX10" fmla="*/ 209360 w 232981"/>
                  <a:gd name="connsiteY10" fmla="*/ 26480 h 131064"/>
                  <a:gd name="connsiteX11" fmla="*/ 232981 w 232981"/>
                  <a:gd name="connsiteY11" fmla="*/ 0 h 131064"/>
                  <a:gd name="connsiteX12" fmla="*/ 174974 w 232981"/>
                  <a:gd name="connsiteY12" fmla="*/ 14478 h 131064"/>
                  <a:gd name="connsiteX13" fmla="*/ 84677 w 232981"/>
                  <a:gd name="connsiteY13" fmla="*/ 36005 h 13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2981" h="131064">
                    <a:moveTo>
                      <a:pt x="84677" y="36005"/>
                    </a:moveTo>
                    <a:cubicBezTo>
                      <a:pt x="57340" y="51435"/>
                      <a:pt x="35623" y="75057"/>
                      <a:pt x="13716" y="97536"/>
                    </a:cubicBezTo>
                    <a:cubicBezTo>
                      <a:pt x="8192" y="108585"/>
                      <a:pt x="3239" y="120015"/>
                      <a:pt x="0" y="131064"/>
                    </a:cubicBezTo>
                    <a:cubicBezTo>
                      <a:pt x="12002" y="128016"/>
                      <a:pt x="23813" y="110109"/>
                      <a:pt x="34766" y="102394"/>
                    </a:cubicBezTo>
                    <a:cubicBezTo>
                      <a:pt x="46292" y="94202"/>
                      <a:pt x="57626" y="85630"/>
                      <a:pt x="68866" y="77248"/>
                    </a:cubicBezTo>
                    <a:cubicBezTo>
                      <a:pt x="86201" y="64484"/>
                      <a:pt x="125540" y="42196"/>
                      <a:pt x="147256" y="44291"/>
                    </a:cubicBezTo>
                    <a:cubicBezTo>
                      <a:pt x="138398" y="71628"/>
                      <a:pt x="87535" y="79820"/>
                      <a:pt x="80963" y="112014"/>
                    </a:cubicBezTo>
                    <a:cubicBezTo>
                      <a:pt x="99346" y="114776"/>
                      <a:pt x="124587" y="90011"/>
                      <a:pt x="139922" y="80867"/>
                    </a:cubicBezTo>
                    <a:cubicBezTo>
                      <a:pt x="154591" y="72104"/>
                      <a:pt x="169831" y="62865"/>
                      <a:pt x="184880" y="55245"/>
                    </a:cubicBezTo>
                    <a:cubicBezTo>
                      <a:pt x="188309" y="53531"/>
                      <a:pt x="191834" y="51721"/>
                      <a:pt x="195358" y="49721"/>
                    </a:cubicBezTo>
                    <a:cubicBezTo>
                      <a:pt x="199644" y="41624"/>
                      <a:pt x="203549" y="33052"/>
                      <a:pt x="209360" y="26480"/>
                    </a:cubicBezTo>
                    <a:cubicBezTo>
                      <a:pt x="217551" y="17240"/>
                      <a:pt x="228981" y="13335"/>
                      <a:pt x="232981" y="0"/>
                    </a:cubicBezTo>
                    <a:cubicBezTo>
                      <a:pt x="213646" y="476"/>
                      <a:pt x="194977" y="12478"/>
                      <a:pt x="174974" y="14478"/>
                    </a:cubicBezTo>
                    <a:cubicBezTo>
                      <a:pt x="143161" y="17621"/>
                      <a:pt x="113824" y="19622"/>
                      <a:pt x="84677" y="36005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71" name="그래픽 25">
              <a:extLst>
                <a:ext uri="{FF2B5EF4-FFF2-40B4-BE49-F238E27FC236}">
                  <a16:creationId xmlns:a16="http://schemas.microsoft.com/office/drawing/2014/main" id="{AA10AF6E-1946-AA2A-A70D-6BD9B336BAB2}"/>
                </a:ext>
              </a:extLst>
            </p:cNvPr>
            <p:cNvGrpSpPr/>
            <p:nvPr/>
          </p:nvGrpSpPr>
          <p:grpSpPr>
            <a:xfrm>
              <a:off x="11289315" y="5371242"/>
              <a:ext cx="291845" cy="692322"/>
              <a:chOff x="11289315" y="5371242"/>
              <a:chExt cx="291845" cy="692322"/>
            </a:xfrm>
            <a:solidFill>
              <a:srgbClr val="FBD88E"/>
            </a:solidFill>
          </p:grpSpPr>
          <p:sp>
            <p:nvSpPr>
              <p:cNvPr id="72" name="자유형: 도형 71">
                <a:extLst>
                  <a:ext uri="{FF2B5EF4-FFF2-40B4-BE49-F238E27FC236}">
                    <a16:creationId xmlns:a16="http://schemas.microsoft.com/office/drawing/2014/main" id="{E6F72D17-3C12-6936-F46F-947088027A60}"/>
                  </a:ext>
                </a:extLst>
              </p:cNvPr>
              <p:cNvSpPr/>
              <p:nvPr/>
            </p:nvSpPr>
            <p:spPr>
              <a:xfrm>
                <a:off x="11347607" y="5371242"/>
                <a:ext cx="114777" cy="261080"/>
              </a:xfrm>
              <a:custGeom>
                <a:avLst/>
                <a:gdLst>
                  <a:gd name="connsiteX0" fmla="*/ 32957 w 114777"/>
                  <a:gd name="connsiteY0" fmla="*/ 233934 h 261080"/>
                  <a:gd name="connsiteX1" fmla="*/ 35053 w 114777"/>
                  <a:gd name="connsiteY1" fmla="*/ 235934 h 261080"/>
                  <a:gd name="connsiteX2" fmla="*/ 74486 w 114777"/>
                  <a:gd name="connsiteY2" fmla="*/ 261080 h 261080"/>
                  <a:gd name="connsiteX3" fmla="*/ 30671 w 114777"/>
                  <a:gd name="connsiteY3" fmla="*/ 181070 h 261080"/>
                  <a:gd name="connsiteX4" fmla="*/ 20956 w 114777"/>
                  <a:gd name="connsiteY4" fmla="*/ 129540 h 261080"/>
                  <a:gd name="connsiteX5" fmla="*/ 18289 w 114777"/>
                  <a:gd name="connsiteY5" fmla="*/ 80582 h 261080"/>
                  <a:gd name="connsiteX6" fmla="*/ 56008 w 114777"/>
                  <a:gd name="connsiteY6" fmla="*/ 174308 h 261080"/>
                  <a:gd name="connsiteX7" fmla="*/ 114777 w 114777"/>
                  <a:gd name="connsiteY7" fmla="*/ 238506 h 261080"/>
                  <a:gd name="connsiteX8" fmla="*/ 82297 w 114777"/>
                  <a:gd name="connsiteY8" fmla="*/ 120777 h 261080"/>
                  <a:gd name="connsiteX9" fmla="*/ 76106 w 114777"/>
                  <a:gd name="connsiteY9" fmla="*/ 91345 h 261080"/>
                  <a:gd name="connsiteX10" fmla="*/ 74677 w 114777"/>
                  <a:gd name="connsiteY10" fmla="*/ 88582 h 261080"/>
                  <a:gd name="connsiteX11" fmla="*/ 33719 w 114777"/>
                  <a:gd name="connsiteY11" fmla="*/ 41529 h 261080"/>
                  <a:gd name="connsiteX12" fmla="*/ 1430 w 114777"/>
                  <a:gd name="connsiteY12" fmla="*/ 0 h 261080"/>
                  <a:gd name="connsiteX13" fmla="*/ 1 w 114777"/>
                  <a:gd name="connsiteY13" fmla="*/ 96107 h 261080"/>
                  <a:gd name="connsiteX14" fmla="*/ 32957 w 114777"/>
                  <a:gd name="connsiteY14" fmla="*/ 233934 h 261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4777" h="261080">
                    <a:moveTo>
                      <a:pt x="32957" y="233934"/>
                    </a:moveTo>
                    <a:cubicBezTo>
                      <a:pt x="33624" y="234601"/>
                      <a:pt x="34386" y="235268"/>
                      <a:pt x="35053" y="235934"/>
                    </a:cubicBezTo>
                    <a:cubicBezTo>
                      <a:pt x="45149" y="244888"/>
                      <a:pt x="61818" y="255746"/>
                      <a:pt x="74486" y="261080"/>
                    </a:cubicBezTo>
                    <a:cubicBezTo>
                      <a:pt x="54674" y="235363"/>
                      <a:pt x="39339" y="211836"/>
                      <a:pt x="30671" y="181070"/>
                    </a:cubicBezTo>
                    <a:cubicBezTo>
                      <a:pt x="25814" y="163925"/>
                      <a:pt x="25147" y="147066"/>
                      <a:pt x="20956" y="129540"/>
                    </a:cubicBezTo>
                    <a:cubicBezTo>
                      <a:pt x="17622" y="115443"/>
                      <a:pt x="11431" y="94297"/>
                      <a:pt x="18289" y="80582"/>
                    </a:cubicBezTo>
                    <a:cubicBezTo>
                      <a:pt x="39625" y="105347"/>
                      <a:pt x="35815" y="146399"/>
                      <a:pt x="56008" y="174308"/>
                    </a:cubicBezTo>
                    <a:cubicBezTo>
                      <a:pt x="71724" y="196120"/>
                      <a:pt x="89441" y="226028"/>
                      <a:pt x="114777" y="238506"/>
                    </a:cubicBezTo>
                    <a:cubicBezTo>
                      <a:pt x="113730" y="195929"/>
                      <a:pt x="94680" y="161163"/>
                      <a:pt x="82297" y="120777"/>
                    </a:cubicBezTo>
                    <a:cubicBezTo>
                      <a:pt x="79344" y="111157"/>
                      <a:pt x="77820" y="101251"/>
                      <a:pt x="76106" y="91345"/>
                    </a:cubicBezTo>
                    <a:cubicBezTo>
                      <a:pt x="75630" y="90392"/>
                      <a:pt x="75153" y="89535"/>
                      <a:pt x="74677" y="88582"/>
                    </a:cubicBezTo>
                    <a:cubicBezTo>
                      <a:pt x="64676" y="69628"/>
                      <a:pt x="49150" y="55912"/>
                      <a:pt x="33719" y="41529"/>
                    </a:cubicBezTo>
                    <a:cubicBezTo>
                      <a:pt x="20480" y="29337"/>
                      <a:pt x="13241" y="11525"/>
                      <a:pt x="1430" y="0"/>
                    </a:cubicBezTo>
                    <a:cubicBezTo>
                      <a:pt x="6764" y="31528"/>
                      <a:pt x="-94" y="64389"/>
                      <a:pt x="1" y="96107"/>
                    </a:cubicBezTo>
                    <a:cubicBezTo>
                      <a:pt x="192" y="141637"/>
                      <a:pt x="9717" y="194405"/>
                      <a:pt x="32957" y="233934"/>
                    </a:cubicBezTo>
                    <a:close/>
                  </a:path>
                </a:pathLst>
              </a:custGeom>
              <a:solidFill>
                <a:srgbClr val="FBD88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3" name="자유형: 도형 72">
                <a:extLst>
                  <a:ext uri="{FF2B5EF4-FFF2-40B4-BE49-F238E27FC236}">
                    <a16:creationId xmlns:a16="http://schemas.microsoft.com/office/drawing/2014/main" id="{B4F42FE4-C5D7-4253-9EBF-270396B43284}"/>
                  </a:ext>
                </a:extLst>
              </p:cNvPr>
              <p:cNvSpPr/>
              <p:nvPr/>
            </p:nvSpPr>
            <p:spPr>
              <a:xfrm>
                <a:off x="11481129" y="5713666"/>
                <a:ext cx="100031" cy="285369"/>
              </a:xfrm>
              <a:custGeom>
                <a:avLst/>
                <a:gdLst>
                  <a:gd name="connsiteX0" fmla="*/ 92983 w 100031"/>
                  <a:gd name="connsiteY0" fmla="*/ 117443 h 285369"/>
                  <a:gd name="connsiteX1" fmla="*/ 65742 w 100031"/>
                  <a:gd name="connsiteY1" fmla="*/ 0 h 285369"/>
                  <a:gd name="connsiteX2" fmla="*/ 24118 w 100031"/>
                  <a:gd name="connsiteY2" fmla="*/ 76676 h 285369"/>
                  <a:gd name="connsiteX3" fmla="*/ 11164 w 100031"/>
                  <a:gd name="connsiteY3" fmla="*/ 225647 h 285369"/>
                  <a:gd name="connsiteX4" fmla="*/ 34881 w 100031"/>
                  <a:gd name="connsiteY4" fmla="*/ 268415 h 285369"/>
                  <a:gd name="connsiteX5" fmla="*/ 52312 w 100031"/>
                  <a:gd name="connsiteY5" fmla="*/ 285369 h 285369"/>
                  <a:gd name="connsiteX6" fmla="*/ 36691 w 100031"/>
                  <a:gd name="connsiteY6" fmla="*/ 237934 h 285369"/>
                  <a:gd name="connsiteX7" fmla="*/ 28785 w 100031"/>
                  <a:gd name="connsiteY7" fmla="*/ 187166 h 285369"/>
                  <a:gd name="connsiteX8" fmla="*/ 50978 w 100031"/>
                  <a:gd name="connsiteY8" fmla="*/ 90869 h 285369"/>
                  <a:gd name="connsiteX9" fmla="*/ 59074 w 100031"/>
                  <a:gd name="connsiteY9" fmla="*/ 171259 h 285369"/>
                  <a:gd name="connsiteX10" fmla="*/ 82411 w 100031"/>
                  <a:gd name="connsiteY10" fmla="*/ 217170 h 285369"/>
                  <a:gd name="connsiteX11" fmla="*/ 100032 w 100031"/>
                  <a:gd name="connsiteY11" fmla="*/ 143351 h 285369"/>
                  <a:gd name="connsiteX12" fmla="*/ 92983 w 100031"/>
                  <a:gd name="connsiteY12" fmla="*/ 117443 h 28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031" h="285369">
                    <a:moveTo>
                      <a:pt x="92983" y="117443"/>
                    </a:moveTo>
                    <a:cubicBezTo>
                      <a:pt x="81839" y="78772"/>
                      <a:pt x="76505" y="38576"/>
                      <a:pt x="65742" y="0"/>
                    </a:cubicBezTo>
                    <a:cubicBezTo>
                      <a:pt x="58979" y="25813"/>
                      <a:pt x="35452" y="52006"/>
                      <a:pt x="24118" y="76676"/>
                    </a:cubicBezTo>
                    <a:cubicBezTo>
                      <a:pt x="1162" y="126492"/>
                      <a:pt x="-9791" y="172402"/>
                      <a:pt x="11164" y="225647"/>
                    </a:cubicBezTo>
                    <a:cubicBezTo>
                      <a:pt x="17164" y="240887"/>
                      <a:pt x="25737" y="254984"/>
                      <a:pt x="34881" y="268415"/>
                    </a:cubicBezTo>
                    <a:cubicBezTo>
                      <a:pt x="40786" y="275177"/>
                      <a:pt x="46882" y="281273"/>
                      <a:pt x="52312" y="285369"/>
                    </a:cubicBezTo>
                    <a:cubicBezTo>
                      <a:pt x="51645" y="269938"/>
                      <a:pt x="40310" y="253175"/>
                      <a:pt x="36691" y="237934"/>
                    </a:cubicBezTo>
                    <a:cubicBezTo>
                      <a:pt x="32881" y="221837"/>
                      <a:pt x="30309" y="203549"/>
                      <a:pt x="28785" y="187166"/>
                    </a:cubicBezTo>
                    <a:cubicBezTo>
                      <a:pt x="25356" y="149828"/>
                      <a:pt x="33928" y="122492"/>
                      <a:pt x="50978" y="90869"/>
                    </a:cubicBezTo>
                    <a:cubicBezTo>
                      <a:pt x="59836" y="114681"/>
                      <a:pt x="51359" y="145637"/>
                      <a:pt x="59074" y="171259"/>
                    </a:cubicBezTo>
                    <a:cubicBezTo>
                      <a:pt x="63456" y="186023"/>
                      <a:pt x="70885" y="206597"/>
                      <a:pt x="82411" y="217170"/>
                    </a:cubicBezTo>
                    <a:cubicBezTo>
                      <a:pt x="90507" y="196786"/>
                      <a:pt x="97079" y="169926"/>
                      <a:pt x="100032" y="143351"/>
                    </a:cubicBezTo>
                    <a:cubicBezTo>
                      <a:pt x="97841" y="134588"/>
                      <a:pt x="95460" y="125921"/>
                      <a:pt x="92983" y="117443"/>
                    </a:cubicBezTo>
                    <a:close/>
                  </a:path>
                </a:pathLst>
              </a:custGeom>
              <a:solidFill>
                <a:srgbClr val="FBD88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4" name="자유형: 도형 73">
                <a:extLst>
                  <a:ext uri="{FF2B5EF4-FFF2-40B4-BE49-F238E27FC236}">
                    <a16:creationId xmlns:a16="http://schemas.microsoft.com/office/drawing/2014/main" id="{FE59A39C-F0FA-2D01-7E3F-BCA9FC0976E0}"/>
                  </a:ext>
                </a:extLst>
              </p:cNvPr>
              <p:cNvSpPr/>
              <p:nvPr/>
            </p:nvSpPr>
            <p:spPr>
              <a:xfrm>
                <a:off x="11289315" y="5854921"/>
                <a:ext cx="177641" cy="208643"/>
              </a:xfrm>
              <a:custGeom>
                <a:avLst/>
                <a:gdLst>
                  <a:gd name="connsiteX0" fmla="*/ 150019 w 177641"/>
                  <a:gd name="connsiteY0" fmla="*/ 129159 h 208643"/>
                  <a:gd name="connsiteX1" fmla="*/ 177641 w 177641"/>
                  <a:gd name="connsiteY1" fmla="*/ 140875 h 208643"/>
                  <a:gd name="connsiteX2" fmla="*/ 126111 w 177641"/>
                  <a:gd name="connsiteY2" fmla="*/ 98298 h 208643"/>
                  <a:gd name="connsiteX3" fmla="*/ 73438 w 177641"/>
                  <a:gd name="connsiteY3" fmla="*/ 56864 h 208643"/>
                  <a:gd name="connsiteX4" fmla="*/ 96012 w 177641"/>
                  <a:gd name="connsiteY4" fmla="*/ 56959 h 208643"/>
                  <a:gd name="connsiteX5" fmla="*/ 56388 w 177641"/>
                  <a:gd name="connsiteY5" fmla="*/ 37243 h 208643"/>
                  <a:gd name="connsiteX6" fmla="*/ 0 w 177641"/>
                  <a:gd name="connsiteY6" fmla="*/ 0 h 208643"/>
                  <a:gd name="connsiteX7" fmla="*/ 33433 w 177641"/>
                  <a:gd name="connsiteY7" fmla="*/ 87630 h 208643"/>
                  <a:gd name="connsiteX8" fmla="*/ 123730 w 177641"/>
                  <a:gd name="connsiteY8" fmla="*/ 197358 h 208643"/>
                  <a:gd name="connsiteX9" fmla="*/ 144685 w 177641"/>
                  <a:gd name="connsiteY9" fmla="*/ 207931 h 208643"/>
                  <a:gd name="connsiteX10" fmla="*/ 168402 w 177641"/>
                  <a:gd name="connsiteY10" fmla="*/ 202978 h 208643"/>
                  <a:gd name="connsiteX11" fmla="*/ 106299 w 177641"/>
                  <a:gd name="connsiteY11" fmla="*/ 152591 h 208643"/>
                  <a:gd name="connsiteX12" fmla="*/ 56102 w 177641"/>
                  <a:gd name="connsiteY12" fmla="*/ 85439 h 208643"/>
                  <a:gd name="connsiteX13" fmla="*/ 118967 w 177641"/>
                  <a:gd name="connsiteY13" fmla="*/ 122111 h 208643"/>
                  <a:gd name="connsiteX14" fmla="*/ 150019 w 177641"/>
                  <a:gd name="connsiteY14" fmla="*/ 129159 h 20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7641" h="208643">
                    <a:moveTo>
                      <a:pt x="150019" y="129159"/>
                    </a:moveTo>
                    <a:cubicBezTo>
                      <a:pt x="159544" y="132683"/>
                      <a:pt x="167735" y="140589"/>
                      <a:pt x="177641" y="140875"/>
                    </a:cubicBezTo>
                    <a:cubicBezTo>
                      <a:pt x="173260" y="126301"/>
                      <a:pt x="138970" y="109061"/>
                      <a:pt x="126111" y="98298"/>
                    </a:cubicBezTo>
                    <a:cubicBezTo>
                      <a:pt x="109156" y="84201"/>
                      <a:pt x="91916" y="68104"/>
                      <a:pt x="73438" y="56864"/>
                    </a:cubicBezTo>
                    <a:cubicBezTo>
                      <a:pt x="80677" y="56959"/>
                      <a:pt x="88582" y="57626"/>
                      <a:pt x="96012" y="56959"/>
                    </a:cubicBezTo>
                    <a:cubicBezTo>
                      <a:pt x="83153" y="49530"/>
                      <a:pt x="70390" y="42100"/>
                      <a:pt x="56388" y="37243"/>
                    </a:cubicBezTo>
                    <a:cubicBezTo>
                      <a:pt x="30290" y="28194"/>
                      <a:pt x="20193" y="19050"/>
                      <a:pt x="0" y="0"/>
                    </a:cubicBezTo>
                    <a:cubicBezTo>
                      <a:pt x="6667" y="28099"/>
                      <a:pt x="22574" y="59626"/>
                      <a:pt x="33433" y="87630"/>
                    </a:cubicBezTo>
                    <a:cubicBezTo>
                      <a:pt x="52388" y="136398"/>
                      <a:pt x="73628" y="176593"/>
                      <a:pt x="123730" y="197358"/>
                    </a:cubicBezTo>
                    <a:cubicBezTo>
                      <a:pt x="131159" y="200406"/>
                      <a:pt x="138017" y="204311"/>
                      <a:pt x="144685" y="207931"/>
                    </a:cubicBezTo>
                    <a:cubicBezTo>
                      <a:pt x="154495" y="209359"/>
                      <a:pt x="164306" y="209074"/>
                      <a:pt x="168402" y="202978"/>
                    </a:cubicBezTo>
                    <a:cubicBezTo>
                      <a:pt x="155448" y="182404"/>
                      <a:pt x="123063" y="172498"/>
                      <a:pt x="106299" y="152591"/>
                    </a:cubicBezTo>
                    <a:cubicBezTo>
                      <a:pt x="88868" y="131826"/>
                      <a:pt x="69247" y="108680"/>
                      <a:pt x="56102" y="85439"/>
                    </a:cubicBezTo>
                    <a:cubicBezTo>
                      <a:pt x="79438" y="84963"/>
                      <a:pt x="99441" y="113538"/>
                      <a:pt x="118967" y="122111"/>
                    </a:cubicBezTo>
                    <a:cubicBezTo>
                      <a:pt x="128492" y="126206"/>
                      <a:pt x="139922" y="125444"/>
                      <a:pt x="150019" y="129159"/>
                    </a:cubicBezTo>
                    <a:close/>
                  </a:path>
                </a:pathLst>
              </a:custGeom>
              <a:solidFill>
                <a:srgbClr val="FBD88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sp>
          <p:nvSpPr>
            <p:cNvPr id="75" name="자유형: 도형 74">
              <a:extLst>
                <a:ext uri="{FF2B5EF4-FFF2-40B4-BE49-F238E27FC236}">
                  <a16:creationId xmlns:a16="http://schemas.microsoft.com/office/drawing/2014/main" id="{3F5314B3-580F-DC87-C37B-E7F70BDCB880}"/>
                </a:ext>
              </a:extLst>
            </p:cNvPr>
            <p:cNvSpPr/>
            <p:nvPr/>
          </p:nvSpPr>
          <p:spPr>
            <a:xfrm>
              <a:off x="11222545" y="5302156"/>
              <a:ext cx="269843" cy="100613"/>
            </a:xfrm>
            <a:custGeom>
              <a:avLst/>
              <a:gdLst>
                <a:gd name="connsiteX0" fmla="*/ 68294 w 269843"/>
                <a:gd name="connsiteY0" fmla="*/ 73087 h 100613"/>
                <a:gd name="connsiteX1" fmla="*/ 98203 w 269843"/>
                <a:gd name="connsiteY1" fmla="*/ 70039 h 100613"/>
                <a:gd name="connsiteX2" fmla="*/ 106775 w 269843"/>
                <a:gd name="connsiteY2" fmla="*/ 57561 h 100613"/>
                <a:gd name="connsiteX3" fmla="*/ 119920 w 269843"/>
                <a:gd name="connsiteY3" fmla="*/ 52703 h 100613"/>
                <a:gd name="connsiteX4" fmla="*/ 154019 w 269843"/>
                <a:gd name="connsiteY4" fmla="*/ 33844 h 100613"/>
                <a:gd name="connsiteX5" fmla="*/ 210788 w 269843"/>
                <a:gd name="connsiteY5" fmla="*/ 41749 h 100613"/>
                <a:gd name="connsiteX6" fmla="*/ 269843 w 269843"/>
                <a:gd name="connsiteY6" fmla="*/ 55370 h 100613"/>
                <a:gd name="connsiteX7" fmla="*/ 260985 w 269843"/>
                <a:gd name="connsiteY7" fmla="*/ 45178 h 100613"/>
                <a:gd name="connsiteX8" fmla="*/ 221075 w 269843"/>
                <a:gd name="connsiteY8" fmla="*/ 14032 h 100613"/>
                <a:gd name="connsiteX9" fmla="*/ 207169 w 269843"/>
                <a:gd name="connsiteY9" fmla="*/ 6983 h 100613"/>
                <a:gd name="connsiteX10" fmla="*/ 203930 w 269843"/>
                <a:gd name="connsiteY10" fmla="*/ 5935 h 100613"/>
                <a:gd name="connsiteX11" fmla="*/ 87058 w 269843"/>
                <a:gd name="connsiteY11" fmla="*/ 20413 h 100613"/>
                <a:gd name="connsiteX12" fmla="*/ 0 w 269843"/>
                <a:gd name="connsiteY12" fmla="*/ 97947 h 100613"/>
                <a:gd name="connsiteX13" fmla="*/ 4286 w 269843"/>
                <a:gd name="connsiteY13" fmla="*/ 100614 h 100613"/>
                <a:gd name="connsiteX14" fmla="*/ 43434 w 269843"/>
                <a:gd name="connsiteY14" fmla="*/ 87850 h 100613"/>
                <a:gd name="connsiteX15" fmla="*/ 68294 w 269843"/>
                <a:gd name="connsiteY15" fmla="*/ 73087 h 10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9843" h="100613">
                  <a:moveTo>
                    <a:pt x="68294" y="73087"/>
                  </a:moveTo>
                  <a:cubicBezTo>
                    <a:pt x="77915" y="71277"/>
                    <a:pt x="89821" y="75277"/>
                    <a:pt x="98203" y="70039"/>
                  </a:cubicBezTo>
                  <a:cubicBezTo>
                    <a:pt x="100870" y="68419"/>
                    <a:pt x="103632" y="59942"/>
                    <a:pt x="106775" y="57561"/>
                  </a:cubicBezTo>
                  <a:cubicBezTo>
                    <a:pt x="110585" y="54703"/>
                    <a:pt x="115824" y="54894"/>
                    <a:pt x="119920" y="52703"/>
                  </a:cubicBezTo>
                  <a:cubicBezTo>
                    <a:pt x="130683" y="46988"/>
                    <a:pt x="142684" y="38416"/>
                    <a:pt x="154019" y="33844"/>
                  </a:cubicBezTo>
                  <a:cubicBezTo>
                    <a:pt x="175355" y="25176"/>
                    <a:pt x="191834" y="32510"/>
                    <a:pt x="210788" y="41749"/>
                  </a:cubicBezTo>
                  <a:cubicBezTo>
                    <a:pt x="226123" y="49274"/>
                    <a:pt x="250984" y="53846"/>
                    <a:pt x="269843" y="55370"/>
                  </a:cubicBezTo>
                  <a:cubicBezTo>
                    <a:pt x="266986" y="51941"/>
                    <a:pt x="264033" y="48512"/>
                    <a:pt x="260985" y="45178"/>
                  </a:cubicBezTo>
                  <a:cubicBezTo>
                    <a:pt x="247936" y="34510"/>
                    <a:pt x="236506" y="22509"/>
                    <a:pt x="221075" y="14032"/>
                  </a:cubicBezTo>
                  <a:cubicBezTo>
                    <a:pt x="216408" y="11460"/>
                    <a:pt x="211741" y="9174"/>
                    <a:pt x="207169" y="6983"/>
                  </a:cubicBezTo>
                  <a:cubicBezTo>
                    <a:pt x="206121" y="6602"/>
                    <a:pt x="204978" y="6221"/>
                    <a:pt x="203930" y="5935"/>
                  </a:cubicBezTo>
                  <a:cubicBezTo>
                    <a:pt x="160306" y="-5304"/>
                    <a:pt x="126397" y="-637"/>
                    <a:pt x="87058" y="20413"/>
                  </a:cubicBezTo>
                  <a:cubicBezTo>
                    <a:pt x="54483" y="37844"/>
                    <a:pt x="21241" y="67467"/>
                    <a:pt x="0" y="97947"/>
                  </a:cubicBezTo>
                  <a:cubicBezTo>
                    <a:pt x="1333" y="98995"/>
                    <a:pt x="2762" y="99852"/>
                    <a:pt x="4286" y="100614"/>
                  </a:cubicBezTo>
                  <a:cubicBezTo>
                    <a:pt x="16859" y="97185"/>
                    <a:pt x="32766" y="93375"/>
                    <a:pt x="43434" y="87850"/>
                  </a:cubicBezTo>
                  <a:cubicBezTo>
                    <a:pt x="52292" y="83278"/>
                    <a:pt x="57340" y="75182"/>
                    <a:pt x="68294" y="73087"/>
                  </a:cubicBezTo>
                  <a:close/>
                </a:path>
              </a:pathLst>
            </a:custGeom>
            <a:solidFill>
              <a:srgbClr val="BABD63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6" name="자유형: 도형 75">
              <a:extLst>
                <a:ext uri="{FF2B5EF4-FFF2-40B4-BE49-F238E27FC236}">
                  <a16:creationId xmlns:a16="http://schemas.microsoft.com/office/drawing/2014/main" id="{EE1B4C1C-437C-3CBA-4B41-842591B330EE}"/>
                </a:ext>
              </a:extLst>
            </p:cNvPr>
            <p:cNvSpPr/>
            <p:nvPr/>
          </p:nvSpPr>
          <p:spPr>
            <a:xfrm>
              <a:off x="11516105" y="5122068"/>
              <a:ext cx="191149" cy="245161"/>
            </a:xfrm>
            <a:custGeom>
              <a:avLst/>
              <a:gdLst>
                <a:gd name="connsiteX0" fmla="*/ 14002 w 191149"/>
                <a:gd name="connsiteY0" fmla="*/ 209169 h 245161"/>
                <a:gd name="connsiteX1" fmla="*/ 40481 w 191149"/>
                <a:gd name="connsiteY1" fmla="*/ 161925 h 245161"/>
                <a:gd name="connsiteX2" fmla="*/ 59627 w 191149"/>
                <a:gd name="connsiteY2" fmla="*/ 119063 h 245161"/>
                <a:gd name="connsiteX3" fmla="*/ 89154 w 191149"/>
                <a:gd name="connsiteY3" fmla="*/ 85534 h 245161"/>
                <a:gd name="connsiteX4" fmla="*/ 48006 w 191149"/>
                <a:gd name="connsiteY4" fmla="*/ 194310 h 245161"/>
                <a:gd name="connsiteX5" fmla="*/ 78677 w 191149"/>
                <a:gd name="connsiteY5" fmla="*/ 154019 h 245161"/>
                <a:gd name="connsiteX6" fmla="*/ 109919 w 191149"/>
                <a:gd name="connsiteY6" fmla="*/ 115157 h 245161"/>
                <a:gd name="connsiteX7" fmla="*/ 169736 w 191149"/>
                <a:gd name="connsiteY7" fmla="*/ 31528 h 245161"/>
                <a:gd name="connsiteX8" fmla="*/ 144208 w 191149"/>
                <a:gd name="connsiteY8" fmla="*/ 101155 h 245161"/>
                <a:gd name="connsiteX9" fmla="*/ 118301 w 191149"/>
                <a:gd name="connsiteY9" fmla="*/ 158115 h 245161"/>
                <a:gd name="connsiteX10" fmla="*/ 68580 w 191149"/>
                <a:gd name="connsiteY10" fmla="*/ 230696 h 245161"/>
                <a:gd name="connsiteX11" fmla="*/ 95917 w 191149"/>
                <a:gd name="connsiteY11" fmla="*/ 216408 h 245161"/>
                <a:gd name="connsiteX12" fmla="*/ 118015 w 191149"/>
                <a:gd name="connsiteY12" fmla="*/ 202406 h 245161"/>
                <a:gd name="connsiteX13" fmla="*/ 173927 w 191149"/>
                <a:gd name="connsiteY13" fmla="*/ 121729 h 245161"/>
                <a:gd name="connsiteX14" fmla="*/ 184214 w 191149"/>
                <a:gd name="connsiteY14" fmla="*/ 52102 h 245161"/>
                <a:gd name="connsiteX15" fmla="*/ 189071 w 191149"/>
                <a:gd name="connsiteY15" fmla="*/ 0 h 245161"/>
                <a:gd name="connsiteX16" fmla="*/ 123253 w 191149"/>
                <a:gd name="connsiteY16" fmla="*/ 32195 h 245161"/>
                <a:gd name="connsiteX17" fmla="*/ 0 w 191149"/>
                <a:gd name="connsiteY17" fmla="*/ 220694 h 245161"/>
                <a:gd name="connsiteX18" fmla="*/ 3524 w 191149"/>
                <a:gd name="connsiteY18" fmla="*/ 245078 h 245161"/>
                <a:gd name="connsiteX19" fmla="*/ 14002 w 191149"/>
                <a:gd name="connsiteY19" fmla="*/ 209169 h 24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1149" h="245161">
                  <a:moveTo>
                    <a:pt x="14002" y="209169"/>
                  </a:moveTo>
                  <a:cubicBezTo>
                    <a:pt x="19431" y="191262"/>
                    <a:pt x="31432" y="177546"/>
                    <a:pt x="40481" y="161925"/>
                  </a:cubicBezTo>
                  <a:cubicBezTo>
                    <a:pt x="48387" y="148304"/>
                    <a:pt x="51530" y="132302"/>
                    <a:pt x="59627" y="119063"/>
                  </a:cubicBezTo>
                  <a:cubicBezTo>
                    <a:pt x="67437" y="106204"/>
                    <a:pt x="78677" y="95822"/>
                    <a:pt x="89154" y="85534"/>
                  </a:cubicBezTo>
                  <a:cubicBezTo>
                    <a:pt x="91249" y="123349"/>
                    <a:pt x="49435" y="156972"/>
                    <a:pt x="48006" y="194310"/>
                  </a:cubicBezTo>
                  <a:cubicBezTo>
                    <a:pt x="64103" y="191262"/>
                    <a:pt x="70104" y="166306"/>
                    <a:pt x="78677" y="154019"/>
                  </a:cubicBezTo>
                  <a:cubicBezTo>
                    <a:pt x="88392" y="140208"/>
                    <a:pt x="98203" y="126682"/>
                    <a:pt x="109919" y="115157"/>
                  </a:cubicBezTo>
                  <a:cubicBezTo>
                    <a:pt x="135065" y="90202"/>
                    <a:pt x="144018" y="56007"/>
                    <a:pt x="169736" y="31528"/>
                  </a:cubicBezTo>
                  <a:cubicBezTo>
                    <a:pt x="169259" y="55912"/>
                    <a:pt x="150305" y="77819"/>
                    <a:pt x="144208" y="101155"/>
                  </a:cubicBezTo>
                  <a:cubicBezTo>
                    <a:pt x="138779" y="122015"/>
                    <a:pt x="130588" y="139922"/>
                    <a:pt x="118301" y="158115"/>
                  </a:cubicBezTo>
                  <a:cubicBezTo>
                    <a:pt x="101918" y="182404"/>
                    <a:pt x="77152" y="202406"/>
                    <a:pt x="68580" y="230696"/>
                  </a:cubicBezTo>
                  <a:cubicBezTo>
                    <a:pt x="81153" y="233458"/>
                    <a:pt x="87154" y="223361"/>
                    <a:pt x="95917" y="216408"/>
                  </a:cubicBezTo>
                  <a:cubicBezTo>
                    <a:pt x="102680" y="211074"/>
                    <a:pt x="110395" y="206788"/>
                    <a:pt x="118015" y="202406"/>
                  </a:cubicBezTo>
                  <a:cubicBezTo>
                    <a:pt x="142970" y="179642"/>
                    <a:pt x="164687" y="153638"/>
                    <a:pt x="173927" y="121729"/>
                  </a:cubicBezTo>
                  <a:cubicBezTo>
                    <a:pt x="180785" y="97917"/>
                    <a:pt x="183166" y="76772"/>
                    <a:pt x="184214" y="52102"/>
                  </a:cubicBezTo>
                  <a:cubicBezTo>
                    <a:pt x="184880" y="36385"/>
                    <a:pt x="195548" y="14573"/>
                    <a:pt x="189071" y="0"/>
                  </a:cubicBezTo>
                  <a:cubicBezTo>
                    <a:pt x="164878" y="1238"/>
                    <a:pt x="143923" y="20193"/>
                    <a:pt x="123253" y="32195"/>
                  </a:cubicBezTo>
                  <a:cubicBezTo>
                    <a:pt x="50197" y="74676"/>
                    <a:pt x="2953" y="141732"/>
                    <a:pt x="0" y="220694"/>
                  </a:cubicBezTo>
                  <a:cubicBezTo>
                    <a:pt x="1333" y="228791"/>
                    <a:pt x="3048" y="236887"/>
                    <a:pt x="3524" y="245078"/>
                  </a:cubicBezTo>
                  <a:cubicBezTo>
                    <a:pt x="16097" y="246888"/>
                    <a:pt x="11144" y="218694"/>
                    <a:pt x="14002" y="209169"/>
                  </a:cubicBezTo>
                  <a:close/>
                </a:path>
              </a:pathLst>
            </a:custGeom>
            <a:solidFill>
              <a:srgbClr val="BABD63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7" name="자유형: 도형 76">
              <a:extLst>
                <a:ext uri="{FF2B5EF4-FFF2-40B4-BE49-F238E27FC236}">
                  <a16:creationId xmlns:a16="http://schemas.microsoft.com/office/drawing/2014/main" id="{AE1F6980-2EF3-6705-4684-8504C7F6CB7A}"/>
                </a:ext>
              </a:extLst>
            </p:cNvPr>
            <p:cNvSpPr/>
            <p:nvPr/>
          </p:nvSpPr>
          <p:spPr>
            <a:xfrm>
              <a:off x="11567540" y="5352952"/>
              <a:ext cx="302609" cy="92965"/>
            </a:xfrm>
            <a:custGeom>
              <a:avLst/>
              <a:gdLst>
                <a:gd name="connsiteX0" fmla="*/ 302609 w 302609"/>
                <a:gd name="connsiteY0" fmla="*/ 60485 h 92965"/>
                <a:gd name="connsiteX1" fmla="*/ 277177 w 302609"/>
                <a:gd name="connsiteY1" fmla="*/ 54199 h 92965"/>
                <a:gd name="connsiteX2" fmla="*/ 235553 w 302609"/>
                <a:gd name="connsiteY2" fmla="*/ 33911 h 92965"/>
                <a:gd name="connsiteX3" fmla="*/ 81915 w 302609"/>
                <a:gd name="connsiteY3" fmla="*/ 8003 h 92965"/>
                <a:gd name="connsiteX4" fmla="*/ 46672 w 302609"/>
                <a:gd name="connsiteY4" fmla="*/ 19433 h 92965"/>
                <a:gd name="connsiteX5" fmla="*/ 0 w 302609"/>
                <a:gd name="connsiteY5" fmla="*/ 39911 h 92965"/>
                <a:gd name="connsiteX6" fmla="*/ 108680 w 302609"/>
                <a:gd name="connsiteY6" fmla="*/ 30386 h 92965"/>
                <a:gd name="connsiteX7" fmla="*/ 161354 w 302609"/>
                <a:gd name="connsiteY7" fmla="*/ 43150 h 92965"/>
                <a:gd name="connsiteX8" fmla="*/ 216789 w 302609"/>
                <a:gd name="connsiteY8" fmla="*/ 56961 h 92965"/>
                <a:gd name="connsiteX9" fmla="*/ 171736 w 302609"/>
                <a:gd name="connsiteY9" fmla="*/ 57247 h 92965"/>
                <a:gd name="connsiteX10" fmla="*/ 120015 w 302609"/>
                <a:gd name="connsiteY10" fmla="*/ 60866 h 92965"/>
                <a:gd name="connsiteX11" fmla="*/ 59531 w 302609"/>
                <a:gd name="connsiteY11" fmla="*/ 70010 h 92965"/>
                <a:gd name="connsiteX12" fmla="*/ 88773 w 302609"/>
                <a:gd name="connsiteY12" fmla="*/ 74392 h 92965"/>
                <a:gd name="connsiteX13" fmla="*/ 116872 w 302609"/>
                <a:gd name="connsiteY13" fmla="*/ 83060 h 92965"/>
                <a:gd name="connsiteX14" fmla="*/ 180118 w 302609"/>
                <a:gd name="connsiteY14" fmla="*/ 92299 h 92965"/>
                <a:gd name="connsiteX15" fmla="*/ 190405 w 302609"/>
                <a:gd name="connsiteY15" fmla="*/ 92966 h 92965"/>
                <a:gd name="connsiteX16" fmla="*/ 256222 w 302609"/>
                <a:gd name="connsiteY16" fmla="*/ 73535 h 92965"/>
                <a:gd name="connsiteX17" fmla="*/ 302609 w 302609"/>
                <a:gd name="connsiteY17" fmla="*/ 60485 h 9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2609" h="92965">
                  <a:moveTo>
                    <a:pt x="302609" y="60485"/>
                  </a:moveTo>
                  <a:cubicBezTo>
                    <a:pt x="295180" y="53437"/>
                    <a:pt x="286321" y="56485"/>
                    <a:pt x="277177" y="54199"/>
                  </a:cubicBezTo>
                  <a:cubicBezTo>
                    <a:pt x="263080" y="50579"/>
                    <a:pt x="248412" y="41245"/>
                    <a:pt x="235553" y="33911"/>
                  </a:cubicBezTo>
                  <a:cubicBezTo>
                    <a:pt x="183547" y="4193"/>
                    <a:pt x="142018" y="-10095"/>
                    <a:pt x="81915" y="8003"/>
                  </a:cubicBezTo>
                  <a:cubicBezTo>
                    <a:pt x="69818" y="11622"/>
                    <a:pt x="58198" y="15527"/>
                    <a:pt x="46672" y="19433"/>
                  </a:cubicBezTo>
                  <a:cubicBezTo>
                    <a:pt x="31242" y="26672"/>
                    <a:pt x="15811" y="35244"/>
                    <a:pt x="0" y="39911"/>
                  </a:cubicBezTo>
                  <a:cubicBezTo>
                    <a:pt x="34957" y="43150"/>
                    <a:pt x="73247" y="30767"/>
                    <a:pt x="108680" y="30386"/>
                  </a:cubicBezTo>
                  <a:cubicBezTo>
                    <a:pt x="129540" y="30101"/>
                    <a:pt x="142018" y="40578"/>
                    <a:pt x="161354" y="43150"/>
                  </a:cubicBezTo>
                  <a:cubicBezTo>
                    <a:pt x="181546" y="45817"/>
                    <a:pt x="201073" y="42864"/>
                    <a:pt x="216789" y="56961"/>
                  </a:cubicBezTo>
                  <a:cubicBezTo>
                    <a:pt x="203930" y="62962"/>
                    <a:pt x="185356" y="57914"/>
                    <a:pt x="171736" y="57247"/>
                  </a:cubicBezTo>
                  <a:cubicBezTo>
                    <a:pt x="154210" y="56390"/>
                    <a:pt x="136874" y="56675"/>
                    <a:pt x="120015" y="60866"/>
                  </a:cubicBezTo>
                  <a:cubicBezTo>
                    <a:pt x="107633" y="63914"/>
                    <a:pt x="66484" y="62581"/>
                    <a:pt x="59531" y="70010"/>
                  </a:cubicBezTo>
                  <a:cubicBezTo>
                    <a:pt x="66104" y="75535"/>
                    <a:pt x="79820" y="73058"/>
                    <a:pt x="88773" y="74392"/>
                  </a:cubicBezTo>
                  <a:cubicBezTo>
                    <a:pt x="98870" y="75916"/>
                    <a:pt x="107251" y="80012"/>
                    <a:pt x="116872" y="83060"/>
                  </a:cubicBezTo>
                  <a:cubicBezTo>
                    <a:pt x="136493" y="89156"/>
                    <a:pt x="159925" y="90299"/>
                    <a:pt x="180118" y="92299"/>
                  </a:cubicBezTo>
                  <a:cubicBezTo>
                    <a:pt x="183547" y="92585"/>
                    <a:pt x="186976" y="92870"/>
                    <a:pt x="190405" y="92966"/>
                  </a:cubicBezTo>
                  <a:cubicBezTo>
                    <a:pt x="212788" y="87060"/>
                    <a:pt x="234410" y="81726"/>
                    <a:pt x="256222" y="73535"/>
                  </a:cubicBezTo>
                  <a:cubicBezTo>
                    <a:pt x="268986" y="68677"/>
                    <a:pt x="294799" y="70106"/>
                    <a:pt x="302609" y="60485"/>
                  </a:cubicBezTo>
                  <a:close/>
                </a:path>
              </a:pathLst>
            </a:custGeom>
            <a:solidFill>
              <a:srgbClr val="BABD63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78" name="그래픽 25">
            <a:extLst>
              <a:ext uri="{FF2B5EF4-FFF2-40B4-BE49-F238E27FC236}">
                <a16:creationId xmlns:a16="http://schemas.microsoft.com/office/drawing/2014/main" id="{B64BCD0A-D963-D755-9FCF-FCB6951B04D6}"/>
              </a:ext>
            </a:extLst>
          </p:cNvPr>
          <p:cNvGrpSpPr/>
          <p:nvPr/>
        </p:nvGrpSpPr>
        <p:grpSpPr>
          <a:xfrm>
            <a:off x="10940227" y="4829772"/>
            <a:ext cx="664669" cy="1509876"/>
            <a:chOff x="10368215" y="4829814"/>
            <a:chExt cx="664669" cy="1509876"/>
          </a:xfrm>
        </p:grpSpPr>
        <p:sp>
          <p:nvSpPr>
            <p:cNvPr id="79" name="자유형: 도형 78">
              <a:extLst>
                <a:ext uri="{FF2B5EF4-FFF2-40B4-BE49-F238E27FC236}">
                  <a16:creationId xmlns:a16="http://schemas.microsoft.com/office/drawing/2014/main" id="{F82149FD-A186-ABC3-1FD6-D16A7158AD36}"/>
                </a:ext>
              </a:extLst>
            </p:cNvPr>
            <p:cNvSpPr/>
            <p:nvPr/>
          </p:nvSpPr>
          <p:spPr>
            <a:xfrm>
              <a:off x="10368215" y="4875225"/>
              <a:ext cx="596116" cy="1464465"/>
            </a:xfrm>
            <a:custGeom>
              <a:avLst/>
              <a:gdLst>
                <a:gd name="connsiteX0" fmla="*/ 392747 w 596116"/>
                <a:gd name="connsiteY0" fmla="*/ 1459185 h 1464465"/>
                <a:gd name="connsiteX1" fmla="*/ 324644 w 596116"/>
                <a:gd name="connsiteY1" fmla="*/ 1236966 h 1464465"/>
                <a:gd name="connsiteX2" fmla="*/ 349314 w 596116"/>
                <a:gd name="connsiteY2" fmla="*/ 1198485 h 1464465"/>
                <a:gd name="connsiteX3" fmla="*/ 355314 w 596116"/>
                <a:gd name="connsiteY3" fmla="*/ 1197057 h 1464465"/>
                <a:gd name="connsiteX4" fmla="*/ 373697 w 596116"/>
                <a:gd name="connsiteY4" fmla="*/ 1192961 h 1464465"/>
                <a:gd name="connsiteX5" fmla="*/ 373031 w 596116"/>
                <a:gd name="connsiteY5" fmla="*/ 1189627 h 1464465"/>
                <a:gd name="connsiteX6" fmla="*/ 354552 w 596116"/>
                <a:gd name="connsiteY6" fmla="*/ 1193247 h 1464465"/>
                <a:gd name="connsiteX7" fmla="*/ 353219 w 596116"/>
                <a:gd name="connsiteY7" fmla="*/ 1193437 h 1464465"/>
                <a:gd name="connsiteX8" fmla="*/ 371602 w 596116"/>
                <a:gd name="connsiteY8" fmla="*/ 1167910 h 1464465"/>
                <a:gd name="connsiteX9" fmla="*/ 368935 w 596116"/>
                <a:gd name="connsiteY9" fmla="*/ 1165624 h 1464465"/>
                <a:gd name="connsiteX10" fmla="*/ 343980 w 596116"/>
                <a:gd name="connsiteY10" fmla="*/ 1195247 h 1464465"/>
                <a:gd name="connsiteX11" fmla="*/ 338455 w 596116"/>
                <a:gd name="connsiteY11" fmla="*/ 1197152 h 1464465"/>
                <a:gd name="connsiteX12" fmla="*/ 339027 w 596116"/>
                <a:gd name="connsiteY12" fmla="*/ 1199819 h 1464465"/>
                <a:gd name="connsiteX13" fmla="*/ 340646 w 596116"/>
                <a:gd name="connsiteY13" fmla="*/ 1199724 h 1464465"/>
                <a:gd name="connsiteX14" fmla="*/ 322358 w 596116"/>
                <a:gd name="connsiteY14" fmla="*/ 1228775 h 1464465"/>
                <a:gd name="connsiteX15" fmla="*/ 313309 w 596116"/>
                <a:gd name="connsiteY15" fmla="*/ 1194580 h 1464465"/>
                <a:gd name="connsiteX16" fmla="*/ 314357 w 596116"/>
                <a:gd name="connsiteY16" fmla="*/ 1192389 h 1464465"/>
                <a:gd name="connsiteX17" fmla="*/ 311690 w 596116"/>
                <a:gd name="connsiteY17" fmla="*/ 1187913 h 1464465"/>
                <a:gd name="connsiteX18" fmla="*/ 307594 w 596116"/>
                <a:gd name="connsiteY18" fmla="*/ 1170196 h 1464465"/>
                <a:gd name="connsiteX19" fmla="*/ 294831 w 596116"/>
                <a:gd name="connsiteY19" fmla="*/ 1094568 h 1464465"/>
                <a:gd name="connsiteX20" fmla="*/ 349123 w 596116"/>
                <a:gd name="connsiteY20" fmla="*/ 1027131 h 1464465"/>
                <a:gd name="connsiteX21" fmla="*/ 387223 w 596116"/>
                <a:gd name="connsiteY21" fmla="*/ 1026845 h 1464465"/>
                <a:gd name="connsiteX22" fmla="*/ 427133 w 596116"/>
                <a:gd name="connsiteY22" fmla="*/ 1053229 h 1464465"/>
                <a:gd name="connsiteX23" fmla="*/ 430086 w 596116"/>
                <a:gd name="connsiteY23" fmla="*/ 1052181 h 1464465"/>
                <a:gd name="connsiteX24" fmla="*/ 392081 w 596116"/>
                <a:gd name="connsiteY24" fmla="*/ 1023606 h 1464465"/>
                <a:gd name="connsiteX25" fmla="*/ 364935 w 596116"/>
                <a:gd name="connsiteY25" fmla="*/ 1018749 h 1464465"/>
                <a:gd name="connsiteX26" fmla="*/ 403511 w 596116"/>
                <a:gd name="connsiteY26" fmla="*/ 1004271 h 1464465"/>
                <a:gd name="connsiteX27" fmla="*/ 540099 w 596116"/>
                <a:gd name="connsiteY27" fmla="*/ 1014748 h 1464465"/>
                <a:gd name="connsiteX28" fmla="*/ 540766 w 596116"/>
                <a:gd name="connsiteY28" fmla="*/ 1011224 h 1464465"/>
                <a:gd name="connsiteX29" fmla="*/ 450183 w 596116"/>
                <a:gd name="connsiteY29" fmla="*/ 994269 h 1464465"/>
                <a:gd name="connsiteX30" fmla="*/ 489903 w 596116"/>
                <a:gd name="connsiteY30" fmla="*/ 954455 h 1464465"/>
                <a:gd name="connsiteX31" fmla="*/ 487331 w 596116"/>
                <a:gd name="connsiteY31" fmla="*/ 953217 h 1464465"/>
                <a:gd name="connsiteX32" fmla="*/ 467138 w 596116"/>
                <a:gd name="connsiteY32" fmla="*/ 977886 h 1464465"/>
                <a:gd name="connsiteX33" fmla="*/ 438753 w 596116"/>
                <a:gd name="connsiteY33" fmla="*/ 992555 h 1464465"/>
                <a:gd name="connsiteX34" fmla="*/ 437515 w 596116"/>
                <a:gd name="connsiteY34" fmla="*/ 993984 h 1464465"/>
                <a:gd name="connsiteX35" fmla="*/ 373317 w 596116"/>
                <a:gd name="connsiteY35" fmla="*/ 1007223 h 1464465"/>
                <a:gd name="connsiteX36" fmla="*/ 292449 w 596116"/>
                <a:gd name="connsiteY36" fmla="*/ 1071041 h 1464465"/>
                <a:gd name="connsiteX37" fmla="*/ 288354 w 596116"/>
                <a:gd name="connsiteY37" fmla="*/ 994936 h 1464465"/>
                <a:gd name="connsiteX38" fmla="*/ 319119 w 596116"/>
                <a:gd name="connsiteY38" fmla="*/ 929880 h 1464465"/>
                <a:gd name="connsiteX39" fmla="*/ 387699 w 596116"/>
                <a:gd name="connsiteY39" fmla="*/ 936929 h 1464465"/>
                <a:gd name="connsiteX40" fmla="*/ 388938 w 596116"/>
                <a:gd name="connsiteY40" fmla="*/ 934452 h 1464465"/>
                <a:gd name="connsiteX41" fmla="*/ 358458 w 596116"/>
                <a:gd name="connsiteY41" fmla="*/ 926832 h 1464465"/>
                <a:gd name="connsiteX42" fmla="*/ 324358 w 596116"/>
                <a:gd name="connsiteY42" fmla="*/ 924737 h 1464465"/>
                <a:gd name="connsiteX43" fmla="*/ 381127 w 596116"/>
                <a:gd name="connsiteY43" fmla="*/ 883017 h 1464465"/>
                <a:gd name="connsiteX44" fmla="*/ 380175 w 596116"/>
                <a:gd name="connsiteY44" fmla="*/ 880255 h 1464465"/>
                <a:gd name="connsiteX45" fmla="*/ 308737 w 596116"/>
                <a:gd name="connsiteY45" fmla="*/ 931309 h 1464465"/>
                <a:gd name="connsiteX46" fmla="*/ 288258 w 596116"/>
                <a:gd name="connsiteY46" fmla="*/ 959217 h 1464465"/>
                <a:gd name="connsiteX47" fmla="*/ 291497 w 596116"/>
                <a:gd name="connsiteY47" fmla="*/ 869778 h 1464465"/>
                <a:gd name="connsiteX48" fmla="*/ 292354 w 596116"/>
                <a:gd name="connsiteY48" fmla="*/ 853395 h 1464465"/>
                <a:gd name="connsiteX49" fmla="*/ 325215 w 596116"/>
                <a:gd name="connsiteY49" fmla="*/ 809103 h 1464465"/>
                <a:gd name="connsiteX50" fmla="*/ 375317 w 596116"/>
                <a:gd name="connsiteY50" fmla="*/ 809294 h 1464465"/>
                <a:gd name="connsiteX51" fmla="*/ 407892 w 596116"/>
                <a:gd name="connsiteY51" fmla="*/ 818438 h 1464465"/>
                <a:gd name="connsiteX52" fmla="*/ 408464 w 596116"/>
                <a:gd name="connsiteY52" fmla="*/ 815295 h 1464465"/>
                <a:gd name="connsiteX53" fmla="*/ 366459 w 596116"/>
                <a:gd name="connsiteY53" fmla="*/ 800912 h 1464465"/>
                <a:gd name="connsiteX54" fmla="*/ 337121 w 596116"/>
                <a:gd name="connsiteY54" fmla="*/ 800245 h 1464465"/>
                <a:gd name="connsiteX55" fmla="*/ 388080 w 596116"/>
                <a:gd name="connsiteY55" fmla="*/ 772051 h 1464465"/>
                <a:gd name="connsiteX56" fmla="*/ 420275 w 596116"/>
                <a:gd name="connsiteY56" fmla="*/ 758240 h 1464465"/>
                <a:gd name="connsiteX57" fmla="*/ 506000 w 596116"/>
                <a:gd name="connsiteY57" fmla="*/ 791577 h 1464465"/>
                <a:gd name="connsiteX58" fmla="*/ 511905 w 596116"/>
                <a:gd name="connsiteY58" fmla="*/ 794625 h 1464465"/>
                <a:gd name="connsiteX59" fmla="*/ 522383 w 596116"/>
                <a:gd name="connsiteY59" fmla="*/ 823296 h 1464465"/>
                <a:gd name="connsiteX60" fmla="*/ 540195 w 596116"/>
                <a:gd name="connsiteY60" fmla="*/ 860824 h 1464465"/>
                <a:gd name="connsiteX61" fmla="*/ 544481 w 596116"/>
                <a:gd name="connsiteY61" fmla="*/ 859967 h 1464465"/>
                <a:gd name="connsiteX62" fmla="*/ 527907 w 596116"/>
                <a:gd name="connsiteY62" fmla="*/ 825486 h 1464465"/>
                <a:gd name="connsiteX63" fmla="*/ 515715 w 596116"/>
                <a:gd name="connsiteY63" fmla="*/ 796435 h 1464465"/>
                <a:gd name="connsiteX64" fmla="*/ 568960 w 596116"/>
                <a:gd name="connsiteY64" fmla="*/ 809580 h 1464465"/>
                <a:gd name="connsiteX65" fmla="*/ 569436 w 596116"/>
                <a:gd name="connsiteY65" fmla="*/ 807198 h 1464465"/>
                <a:gd name="connsiteX66" fmla="*/ 524859 w 596116"/>
                <a:gd name="connsiteY66" fmla="*/ 797292 h 1464465"/>
                <a:gd name="connsiteX67" fmla="*/ 512667 w 596116"/>
                <a:gd name="connsiteY67" fmla="*/ 791482 h 1464465"/>
                <a:gd name="connsiteX68" fmla="*/ 511715 w 596116"/>
                <a:gd name="connsiteY68" fmla="*/ 791006 h 1464465"/>
                <a:gd name="connsiteX69" fmla="*/ 484664 w 596116"/>
                <a:gd name="connsiteY69" fmla="*/ 775004 h 1464465"/>
                <a:gd name="connsiteX70" fmla="*/ 430181 w 596116"/>
                <a:gd name="connsiteY70" fmla="*/ 754430 h 1464465"/>
                <a:gd name="connsiteX71" fmla="*/ 502666 w 596116"/>
                <a:gd name="connsiteY71" fmla="*/ 717949 h 1464465"/>
                <a:gd name="connsiteX72" fmla="*/ 500952 w 596116"/>
                <a:gd name="connsiteY72" fmla="*/ 715473 h 1464465"/>
                <a:gd name="connsiteX73" fmla="*/ 389319 w 596116"/>
                <a:gd name="connsiteY73" fmla="*/ 762431 h 1464465"/>
                <a:gd name="connsiteX74" fmla="*/ 395415 w 596116"/>
                <a:gd name="connsiteY74" fmla="*/ 737190 h 1464465"/>
                <a:gd name="connsiteX75" fmla="*/ 394367 w 596116"/>
                <a:gd name="connsiteY75" fmla="*/ 704424 h 1464465"/>
                <a:gd name="connsiteX76" fmla="*/ 392557 w 596116"/>
                <a:gd name="connsiteY76" fmla="*/ 705662 h 1464465"/>
                <a:gd name="connsiteX77" fmla="*/ 389223 w 596116"/>
                <a:gd name="connsiteY77" fmla="*/ 737380 h 1464465"/>
                <a:gd name="connsiteX78" fmla="*/ 377603 w 596116"/>
                <a:gd name="connsiteY78" fmla="*/ 767670 h 1464465"/>
                <a:gd name="connsiteX79" fmla="*/ 345218 w 596116"/>
                <a:gd name="connsiteY79" fmla="*/ 784910 h 1464465"/>
                <a:gd name="connsiteX80" fmla="*/ 318929 w 596116"/>
                <a:gd name="connsiteY80" fmla="*/ 803388 h 1464465"/>
                <a:gd name="connsiteX81" fmla="*/ 317691 w 596116"/>
                <a:gd name="connsiteY81" fmla="*/ 803674 h 1464465"/>
                <a:gd name="connsiteX82" fmla="*/ 315024 w 596116"/>
                <a:gd name="connsiteY82" fmla="*/ 806627 h 1464465"/>
                <a:gd name="connsiteX83" fmla="*/ 293307 w 596116"/>
                <a:gd name="connsiteY83" fmla="*/ 831392 h 1464465"/>
                <a:gd name="connsiteX84" fmla="*/ 297688 w 596116"/>
                <a:gd name="connsiteY84" fmla="*/ 759097 h 1464465"/>
                <a:gd name="connsiteX85" fmla="*/ 300165 w 596116"/>
                <a:gd name="connsiteY85" fmla="*/ 755382 h 1464465"/>
                <a:gd name="connsiteX86" fmla="*/ 299212 w 596116"/>
                <a:gd name="connsiteY86" fmla="*/ 747096 h 1464465"/>
                <a:gd name="connsiteX87" fmla="*/ 303975 w 596116"/>
                <a:gd name="connsiteY87" fmla="*/ 718330 h 1464465"/>
                <a:gd name="connsiteX88" fmla="*/ 336264 w 596116"/>
                <a:gd name="connsiteY88" fmla="*/ 580027 h 1464465"/>
                <a:gd name="connsiteX89" fmla="*/ 339979 w 596116"/>
                <a:gd name="connsiteY89" fmla="*/ 568121 h 1464465"/>
                <a:gd name="connsiteX90" fmla="*/ 381508 w 596116"/>
                <a:gd name="connsiteY90" fmla="*/ 540784 h 1464465"/>
                <a:gd name="connsiteX91" fmla="*/ 445802 w 596116"/>
                <a:gd name="connsiteY91" fmla="*/ 553167 h 1464465"/>
                <a:gd name="connsiteX92" fmla="*/ 466185 w 596116"/>
                <a:gd name="connsiteY92" fmla="*/ 552214 h 1464465"/>
                <a:gd name="connsiteX93" fmla="*/ 467805 w 596116"/>
                <a:gd name="connsiteY93" fmla="*/ 552214 h 1464465"/>
                <a:gd name="connsiteX94" fmla="*/ 486569 w 596116"/>
                <a:gd name="connsiteY94" fmla="*/ 555738 h 1464465"/>
                <a:gd name="connsiteX95" fmla="*/ 523050 w 596116"/>
                <a:gd name="connsiteY95" fmla="*/ 587647 h 1464465"/>
                <a:gd name="connsiteX96" fmla="*/ 526288 w 596116"/>
                <a:gd name="connsiteY96" fmla="*/ 586028 h 1464465"/>
                <a:gd name="connsiteX97" fmla="*/ 480568 w 596116"/>
                <a:gd name="connsiteY97" fmla="*/ 545928 h 1464465"/>
                <a:gd name="connsiteX98" fmla="*/ 537242 w 596116"/>
                <a:gd name="connsiteY98" fmla="*/ 538784 h 1464465"/>
                <a:gd name="connsiteX99" fmla="*/ 538004 w 596116"/>
                <a:gd name="connsiteY99" fmla="*/ 536498 h 1464465"/>
                <a:gd name="connsiteX100" fmla="*/ 496475 w 596116"/>
                <a:gd name="connsiteY100" fmla="*/ 536022 h 1464465"/>
                <a:gd name="connsiteX101" fmla="*/ 470471 w 596116"/>
                <a:gd name="connsiteY101" fmla="*/ 543832 h 1464465"/>
                <a:gd name="connsiteX102" fmla="*/ 421418 w 596116"/>
                <a:gd name="connsiteY102" fmla="*/ 539641 h 1464465"/>
                <a:gd name="connsiteX103" fmla="*/ 397415 w 596116"/>
                <a:gd name="connsiteY103" fmla="*/ 533640 h 1464465"/>
                <a:gd name="connsiteX104" fmla="*/ 500285 w 596116"/>
                <a:gd name="connsiteY104" fmla="*/ 504208 h 1464465"/>
                <a:gd name="connsiteX105" fmla="*/ 499618 w 596116"/>
                <a:gd name="connsiteY105" fmla="*/ 500970 h 1464465"/>
                <a:gd name="connsiteX106" fmla="*/ 425323 w 596116"/>
                <a:gd name="connsiteY106" fmla="*/ 513924 h 1464465"/>
                <a:gd name="connsiteX107" fmla="*/ 379127 w 596116"/>
                <a:gd name="connsiteY107" fmla="*/ 533545 h 1464465"/>
                <a:gd name="connsiteX108" fmla="*/ 378270 w 596116"/>
                <a:gd name="connsiteY108" fmla="*/ 533926 h 1464465"/>
                <a:gd name="connsiteX109" fmla="*/ 374269 w 596116"/>
                <a:gd name="connsiteY109" fmla="*/ 534593 h 1464465"/>
                <a:gd name="connsiteX110" fmla="*/ 371983 w 596116"/>
                <a:gd name="connsiteY110" fmla="*/ 536688 h 1464465"/>
                <a:gd name="connsiteX111" fmla="*/ 347028 w 596116"/>
                <a:gd name="connsiteY111" fmla="*/ 549452 h 1464465"/>
                <a:gd name="connsiteX112" fmla="*/ 370935 w 596116"/>
                <a:gd name="connsiteY112" fmla="*/ 486396 h 1464465"/>
                <a:gd name="connsiteX113" fmla="*/ 454089 w 596116"/>
                <a:gd name="connsiteY113" fmla="*/ 425436 h 1464465"/>
                <a:gd name="connsiteX114" fmla="*/ 557530 w 596116"/>
                <a:gd name="connsiteY114" fmla="*/ 365238 h 1464465"/>
                <a:gd name="connsiteX115" fmla="*/ 556101 w 596116"/>
                <a:gd name="connsiteY115" fmla="*/ 362381 h 1464465"/>
                <a:gd name="connsiteX116" fmla="*/ 434848 w 596116"/>
                <a:gd name="connsiteY116" fmla="*/ 429723 h 1464465"/>
                <a:gd name="connsiteX117" fmla="*/ 375031 w 596116"/>
                <a:gd name="connsiteY117" fmla="*/ 471537 h 1464465"/>
                <a:gd name="connsiteX118" fmla="*/ 377317 w 596116"/>
                <a:gd name="connsiteY118" fmla="*/ 461822 h 1464465"/>
                <a:gd name="connsiteX119" fmla="*/ 379127 w 596116"/>
                <a:gd name="connsiteY119" fmla="*/ 452202 h 1464465"/>
                <a:gd name="connsiteX120" fmla="*/ 382175 w 596116"/>
                <a:gd name="connsiteY120" fmla="*/ 434866 h 1464465"/>
                <a:gd name="connsiteX121" fmla="*/ 404082 w 596116"/>
                <a:gd name="connsiteY121" fmla="*/ 322566 h 1464465"/>
                <a:gd name="connsiteX122" fmla="*/ 444087 w 596116"/>
                <a:gd name="connsiteY122" fmla="*/ 213124 h 1464465"/>
                <a:gd name="connsiteX123" fmla="*/ 481140 w 596116"/>
                <a:gd name="connsiteY123" fmla="*/ 158355 h 1464465"/>
                <a:gd name="connsiteX124" fmla="*/ 516668 w 596116"/>
                <a:gd name="connsiteY124" fmla="*/ 123875 h 1464465"/>
                <a:gd name="connsiteX125" fmla="*/ 557625 w 596116"/>
                <a:gd name="connsiteY125" fmla="*/ 136829 h 1464465"/>
                <a:gd name="connsiteX126" fmla="*/ 595344 w 596116"/>
                <a:gd name="connsiteY126" fmla="*/ 135210 h 1464465"/>
                <a:gd name="connsiteX127" fmla="*/ 594392 w 596116"/>
                <a:gd name="connsiteY127" fmla="*/ 132543 h 1464465"/>
                <a:gd name="connsiteX128" fmla="*/ 548386 w 596116"/>
                <a:gd name="connsiteY128" fmla="*/ 127875 h 1464465"/>
                <a:gd name="connsiteX129" fmla="*/ 522288 w 596116"/>
                <a:gd name="connsiteY129" fmla="*/ 119589 h 1464465"/>
                <a:gd name="connsiteX130" fmla="*/ 586391 w 596116"/>
                <a:gd name="connsiteY130" fmla="*/ 84537 h 1464465"/>
                <a:gd name="connsiteX131" fmla="*/ 585819 w 596116"/>
                <a:gd name="connsiteY131" fmla="*/ 83013 h 1464465"/>
                <a:gd name="connsiteX132" fmla="*/ 452946 w 596116"/>
                <a:gd name="connsiteY132" fmla="*/ 184359 h 1464465"/>
                <a:gd name="connsiteX133" fmla="*/ 458661 w 596116"/>
                <a:gd name="connsiteY133" fmla="*/ 126923 h 1464465"/>
                <a:gd name="connsiteX134" fmla="*/ 471138 w 596116"/>
                <a:gd name="connsiteY134" fmla="*/ 40722 h 1464465"/>
                <a:gd name="connsiteX135" fmla="*/ 467995 w 596116"/>
                <a:gd name="connsiteY135" fmla="*/ 39674 h 1464465"/>
                <a:gd name="connsiteX136" fmla="*/ 453136 w 596116"/>
                <a:gd name="connsiteY136" fmla="*/ 94062 h 1464465"/>
                <a:gd name="connsiteX137" fmla="*/ 449993 w 596116"/>
                <a:gd name="connsiteY137" fmla="*/ 168452 h 1464465"/>
                <a:gd name="connsiteX138" fmla="*/ 444659 w 596116"/>
                <a:gd name="connsiteY138" fmla="*/ 189026 h 1464465"/>
                <a:gd name="connsiteX139" fmla="*/ 444278 w 596116"/>
                <a:gd name="connsiteY139" fmla="*/ 184263 h 1464465"/>
                <a:gd name="connsiteX140" fmla="*/ 429705 w 596116"/>
                <a:gd name="connsiteY140" fmla="*/ 118350 h 1464465"/>
                <a:gd name="connsiteX141" fmla="*/ 419513 w 596116"/>
                <a:gd name="connsiteY141" fmla="*/ 80441 h 1464465"/>
                <a:gd name="connsiteX142" fmla="*/ 420084 w 596116"/>
                <a:gd name="connsiteY142" fmla="*/ 79584 h 1464465"/>
                <a:gd name="connsiteX143" fmla="*/ 431610 w 596116"/>
                <a:gd name="connsiteY143" fmla="*/ 31863 h 1464465"/>
                <a:gd name="connsiteX144" fmla="*/ 433991 w 596116"/>
                <a:gd name="connsiteY144" fmla="*/ 717 h 1464465"/>
                <a:gd name="connsiteX145" fmla="*/ 431419 w 596116"/>
                <a:gd name="connsiteY145" fmla="*/ 1574 h 1464465"/>
                <a:gd name="connsiteX146" fmla="*/ 415036 w 596116"/>
                <a:gd name="connsiteY146" fmla="*/ 69773 h 1464465"/>
                <a:gd name="connsiteX147" fmla="*/ 384080 w 596116"/>
                <a:gd name="connsiteY147" fmla="*/ 9670 h 1464465"/>
                <a:gd name="connsiteX148" fmla="*/ 381222 w 596116"/>
                <a:gd name="connsiteY148" fmla="*/ 10242 h 1464465"/>
                <a:gd name="connsiteX149" fmla="*/ 398844 w 596116"/>
                <a:gd name="connsiteY149" fmla="*/ 51961 h 1464465"/>
                <a:gd name="connsiteX150" fmla="*/ 421513 w 596116"/>
                <a:gd name="connsiteY150" fmla="*/ 106730 h 1464465"/>
                <a:gd name="connsiteX151" fmla="*/ 432562 w 596116"/>
                <a:gd name="connsiteY151" fmla="*/ 159308 h 1464465"/>
                <a:gd name="connsiteX152" fmla="*/ 438753 w 596116"/>
                <a:gd name="connsiteY152" fmla="*/ 185406 h 1464465"/>
                <a:gd name="connsiteX153" fmla="*/ 436086 w 596116"/>
                <a:gd name="connsiteY153" fmla="*/ 209981 h 1464465"/>
                <a:gd name="connsiteX154" fmla="*/ 403606 w 596116"/>
                <a:gd name="connsiteY154" fmla="*/ 292753 h 1464465"/>
                <a:gd name="connsiteX155" fmla="*/ 380079 w 596116"/>
                <a:gd name="connsiteY155" fmla="*/ 379335 h 1464465"/>
                <a:gd name="connsiteX156" fmla="*/ 375412 w 596116"/>
                <a:gd name="connsiteY156" fmla="*/ 295420 h 1464465"/>
                <a:gd name="connsiteX157" fmla="*/ 362268 w 596116"/>
                <a:gd name="connsiteY157" fmla="*/ 240556 h 1464465"/>
                <a:gd name="connsiteX158" fmla="*/ 362363 w 596116"/>
                <a:gd name="connsiteY158" fmla="*/ 239318 h 1464465"/>
                <a:gd name="connsiteX159" fmla="*/ 361125 w 596116"/>
                <a:gd name="connsiteY159" fmla="*/ 236556 h 1464465"/>
                <a:gd name="connsiteX160" fmla="*/ 355981 w 596116"/>
                <a:gd name="connsiteY160" fmla="*/ 221030 h 1464465"/>
                <a:gd name="connsiteX161" fmla="*/ 369507 w 596116"/>
                <a:gd name="connsiteY161" fmla="*/ 137305 h 1464465"/>
                <a:gd name="connsiteX162" fmla="*/ 367221 w 596116"/>
                <a:gd name="connsiteY162" fmla="*/ 138829 h 1464465"/>
                <a:gd name="connsiteX163" fmla="*/ 352647 w 596116"/>
                <a:gd name="connsiteY163" fmla="*/ 212076 h 1464465"/>
                <a:gd name="connsiteX164" fmla="*/ 314071 w 596116"/>
                <a:gd name="connsiteY164" fmla="*/ 134257 h 1464465"/>
                <a:gd name="connsiteX165" fmla="*/ 307404 w 596116"/>
                <a:gd name="connsiteY165" fmla="*/ 137686 h 1464465"/>
                <a:gd name="connsiteX166" fmla="*/ 347313 w 596116"/>
                <a:gd name="connsiteY166" fmla="*/ 222649 h 1464465"/>
                <a:gd name="connsiteX167" fmla="*/ 322072 w 596116"/>
                <a:gd name="connsiteY167" fmla="*/ 211505 h 1464465"/>
                <a:gd name="connsiteX168" fmla="*/ 256159 w 596116"/>
                <a:gd name="connsiteY168" fmla="*/ 169500 h 1464465"/>
                <a:gd name="connsiteX169" fmla="*/ 254064 w 596116"/>
                <a:gd name="connsiteY169" fmla="*/ 171405 h 1464465"/>
                <a:gd name="connsiteX170" fmla="*/ 300546 w 596116"/>
                <a:gd name="connsiteY170" fmla="*/ 206552 h 1464465"/>
                <a:gd name="connsiteX171" fmla="*/ 349980 w 596116"/>
                <a:gd name="connsiteY171" fmla="*/ 229698 h 1464465"/>
                <a:gd name="connsiteX172" fmla="*/ 366078 w 596116"/>
                <a:gd name="connsiteY172" fmla="*/ 287895 h 1464465"/>
                <a:gd name="connsiteX173" fmla="*/ 372840 w 596116"/>
                <a:gd name="connsiteY173" fmla="*/ 365524 h 1464465"/>
                <a:gd name="connsiteX174" fmla="*/ 346837 w 596116"/>
                <a:gd name="connsiteY174" fmla="*/ 314089 h 1464465"/>
                <a:gd name="connsiteX175" fmla="*/ 150908 w 596116"/>
                <a:gd name="connsiteY175" fmla="*/ 270560 h 1464465"/>
                <a:gd name="connsiteX176" fmla="*/ 151956 w 596116"/>
                <a:gd name="connsiteY176" fmla="*/ 275418 h 1464465"/>
                <a:gd name="connsiteX177" fmla="*/ 271399 w 596116"/>
                <a:gd name="connsiteY177" fmla="*/ 278466 h 1464465"/>
                <a:gd name="connsiteX178" fmla="*/ 171291 w 596116"/>
                <a:gd name="connsiteY178" fmla="*/ 338664 h 1464465"/>
                <a:gd name="connsiteX179" fmla="*/ 173577 w 596116"/>
                <a:gd name="connsiteY179" fmla="*/ 341997 h 1464465"/>
                <a:gd name="connsiteX180" fmla="*/ 240252 w 596116"/>
                <a:gd name="connsiteY180" fmla="*/ 290086 h 1464465"/>
                <a:gd name="connsiteX181" fmla="*/ 245491 w 596116"/>
                <a:gd name="connsiteY181" fmla="*/ 330282 h 1464465"/>
                <a:gd name="connsiteX182" fmla="*/ 239300 w 596116"/>
                <a:gd name="connsiteY182" fmla="*/ 366953 h 1464465"/>
                <a:gd name="connsiteX183" fmla="*/ 242252 w 596116"/>
                <a:gd name="connsiteY183" fmla="*/ 367524 h 1464465"/>
                <a:gd name="connsiteX184" fmla="*/ 251015 w 596116"/>
                <a:gd name="connsiteY184" fmla="*/ 333044 h 1464465"/>
                <a:gd name="connsiteX185" fmla="*/ 244824 w 596116"/>
                <a:gd name="connsiteY185" fmla="*/ 289896 h 1464465"/>
                <a:gd name="connsiteX186" fmla="*/ 244062 w 596116"/>
                <a:gd name="connsiteY186" fmla="*/ 288181 h 1464465"/>
                <a:gd name="connsiteX187" fmla="*/ 281877 w 596116"/>
                <a:gd name="connsiteY187" fmla="*/ 282276 h 1464465"/>
                <a:gd name="connsiteX188" fmla="*/ 331026 w 596116"/>
                <a:gd name="connsiteY188" fmla="*/ 309803 h 1464465"/>
                <a:gd name="connsiteX189" fmla="*/ 368840 w 596116"/>
                <a:gd name="connsiteY189" fmla="*/ 382764 h 1464465"/>
                <a:gd name="connsiteX190" fmla="*/ 373126 w 596116"/>
                <a:gd name="connsiteY190" fmla="*/ 402862 h 1464465"/>
                <a:gd name="connsiteX191" fmla="*/ 373031 w 596116"/>
                <a:gd name="connsiteY191" fmla="*/ 412292 h 1464465"/>
                <a:gd name="connsiteX192" fmla="*/ 370554 w 596116"/>
                <a:gd name="connsiteY192" fmla="*/ 424960 h 1464465"/>
                <a:gd name="connsiteX193" fmla="*/ 355600 w 596116"/>
                <a:gd name="connsiteY193" fmla="*/ 492492 h 1464465"/>
                <a:gd name="connsiteX194" fmla="*/ 329787 w 596116"/>
                <a:gd name="connsiteY194" fmla="*/ 558882 h 1464465"/>
                <a:gd name="connsiteX195" fmla="*/ 292354 w 596116"/>
                <a:gd name="connsiteY195" fmla="*/ 714711 h 1464465"/>
                <a:gd name="connsiteX196" fmla="*/ 277019 w 596116"/>
                <a:gd name="connsiteY196" fmla="*/ 673563 h 1464465"/>
                <a:gd name="connsiteX197" fmla="*/ 236442 w 596116"/>
                <a:gd name="connsiteY197" fmla="*/ 614603 h 1464465"/>
                <a:gd name="connsiteX198" fmla="*/ 217392 w 596116"/>
                <a:gd name="connsiteY198" fmla="*/ 604602 h 1464465"/>
                <a:gd name="connsiteX199" fmla="*/ 226251 w 596116"/>
                <a:gd name="connsiteY199" fmla="*/ 558596 h 1464465"/>
                <a:gd name="connsiteX200" fmla="*/ 250444 w 596116"/>
                <a:gd name="connsiteY200" fmla="*/ 502113 h 1464465"/>
                <a:gd name="connsiteX201" fmla="*/ 247777 w 596116"/>
                <a:gd name="connsiteY201" fmla="*/ 500398 h 1464465"/>
                <a:gd name="connsiteX202" fmla="*/ 210915 w 596116"/>
                <a:gd name="connsiteY202" fmla="*/ 600601 h 1464465"/>
                <a:gd name="connsiteX203" fmla="*/ 204057 w 596116"/>
                <a:gd name="connsiteY203" fmla="*/ 594696 h 1464465"/>
                <a:gd name="connsiteX204" fmla="*/ 182817 w 596116"/>
                <a:gd name="connsiteY204" fmla="*/ 562120 h 1464465"/>
                <a:gd name="connsiteX205" fmla="*/ 146145 w 596116"/>
                <a:gd name="connsiteY205" fmla="*/ 523925 h 1464465"/>
                <a:gd name="connsiteX206" fmla="*/ 143764 w 596116"/>
                <a:gd name="connsiteY206" fmla="*/ 528878 h 1464465"/>
                <a:gd name="connsiteX207" fmla="*/ 211201 w 596116"/>
                <a:gd name="connsiteY207" fmla="*/ 613365 h 1464465"/>
                <a:gd name="connsiteX208" fmla="*/ 213392 w 596116"/>
                <a:gd name="connsiteY208" fmla="*/ 614889 h 1464465"/>
                <a:gd name="connsiteX209" fmla="*/ 214821 w 596116"/>
                <a:gd name="connsiteY209" fmla="*/ 615936 h 1464465"/>
                <a:gd name="connsiteX210" fmla="*/ 241967 w 596116"/>
                <a:gd name="connsiteY210" fmla="*/ 634415 h 1464465"/>
                <a:gd name="connsiteX211" fmla="*/ 242824 w 596116"/>
                <a:gd name="connsiteY211" fmla="*/ 635558 h 1464465"/>
                <a:gd name="connsiteX212" fmla="*/ 150622 w 596116"/>
                <a:gd name="connsiteY212" fmla="*/ 612603 h 1464465"/>
                <a:gd name="connsiteX213" fmla="*/ 1270 w 596116"/>
                <a:gd name="connsiteY213" fmla="*/ 654513 h 1464465"/>
                <a:gd name="connsiteX214" fmla="*/ 3556 w 596116"/>
                <a:gd name="connsiteY214" fmla="*/ 658989 h 1464465"/>
                <a:gd name="connsiteX215" fmla="*/ 66612 w 596116"/>
                <a:gd name="connsiteY215" fmla="*/ 630605 h 1464465"/>
                <a:gd name="connsiteX216" fmla="*/ 68136 w 596116"/>
                <a:gd name="connsiteY216" fmla="*/ 630319 h 1464465"/>
                <a:gd name="connsiteX217" fmla="*/ 44990 w 596116"/>
                <a:gd name="connsiteY217" fmla="*/ 694994 h 1464465"/>
                <a:gd name="connsiteX218" fmla="*/ 47181 w 596116"/>
                <a:gd name="connsiteY218" fmla="*/ 697375 h 1464465"/>
                <a:gd name="connsiteX219" fmla="*/ 68421 w 596116"/>
                <a:gd name="connsiteY219" fmla="*/ 665657 h 1464465"/>
                <a:gd name="connsiteX220" fmla="*/ 74994 w 596116"/>
                <a:gd name="connsiteY220" fmla="*/ 628795 h 1464465"/>
                <a:gd name="connsiteX221" fmla="*/ 147288 w 596116"/>
                <a:gd name="connsiteY221" fmla="*/ 619080 h 1464465"/>
                <a:gd name="connsiteX222" fmla="*/ 172053 w 596116"/>
                <a:gd name="connsiteY222" fmla="*/ 620032 h 1464465"/>
                <a:gd name="connsiteX223" fmla="*/ 161957 w 596116"/>
                <a:gd name="connsiteY223" fmla="*/ 657180 h 1464465"/>
                <a:gd name="connsiteX224" fmla="*/ 159385 w 596116"/>
                <a:gd name="connsiteY224" fmla="*/ 663847 h 1464465"/>
                <a:gd name="connsiteX225" fmla="*/ 138525 w 596116"/>
                <a:gd name="connsiteY225" fmla="*/ 670038 h 1464465"/>
                <a:gd name="connsiteX226" fmla="*/ 109474 w 596116"/>
                <a:gd name="connsiteY226" fmla="*/ 684993 h 1464465"/>
                <a:gd name="connsiteX227" fmla="*/ 111189 w 596116"/>
                <a:gd name="connsiteY227" fmla="*/ 687564 h 1464465"/>
                <a:gd name="connsiteX228" fmla="*/ 138716 w 596116"/>
                <a:gd name="connsiteY228" fmla="*/ 674991 h 1464465"/>
                <a:gd name="connsiteX229" fmla="*/ 157575 w 596116"/>
                <a:gd name="connsiteY229" fmla="*/ 668514 h 1464465"/>
                <a:gd name="connsiteX230" fmla="*/ 125667 w 596116"/>
                <a:gd name="connsiteY230" fmla="*/ 731665 h 1464465"/>
                <a:gd name="connsiteX231" fmla="*/ 128715 w 596116"/>
                <a:gd name="connsiteY231" fmla="*/ 734332 h 1464465"/>
                <a:gd name="connsiteX232" fmla="*/ 157290 w 596116"/>
                <a:gd name="connsiteY232" fmla="*/ 682230 h 1464465"/>
                <a:gd name="connsiteX233" fmla="*/ 164814 w 596116"/>
                <a:gd name="connsiteY233" fmla="*/ 665276 h 1464465"/>
                <a:gd name="connsiteX234" fmla="*/ 166910 w 596116"/>
                <a:gd name="connsiteY234" fmla="*/ 664228 h 1464465"/>
                <a:gd name="connsiteX235" fmla="*/ 166624 w 596116"/>
                <a:gd name="connsiteY235" fmla="*/ 662990 h 1464465"/>
                <a:gd name="connsiteX236" fmla="*/ 165672 w 596116"/>
                <a:gd name="connsiteY236" fmla="*/ 663085 h 1464465"/>
                <a:gd name="connsiteX237" fmla="*/ 169005 w 596116"/>
                <a:gd name="connsiteY237" fmla="*/ 653846 h 1464465"/>
                <a:gd name="connsiteX238" fmla="*/ 177483 w 596116"/>
                <a:gd name="connsiteY238" fmla="*/ 620604 h 1464465"/>
                <a:gd name="connsiteX239" fmla="*/ 251873 w 596116"/>
                <a:gd name="connsiteY239" fmla="*/ 647750 h 1464465"/>
                <a:gd name="connsiteX240" fmla="*/ 266922 w 596116"/>
                <a:gd name="connsiteY240" fmla="*/ 673848 h 1464465"/>
                <a:gd name="connsiteX241" fmla="*/ 288735 w 596116"/>
                <a:gd name="connsiteY241" fmla="*/ 740523 h 1464465"/>
                <a:gd name="connsiteX242" fmla="*/ 280543 w 596116"/>
                <a:gd name="connsiteY242" fmla="*/ 840250 h 1464465"/>
                <a:gd name="connsiteX243" fmla="*/ 277876 w 596116"/>
                <a:gd name="connsiteY243" fmla="*/ 905211 h 1464465"/>
                <a:gd name="connsiteX244" fmla="*/ 238157 w 596116"/>
                <a:gd name="connsiteY244" fmla="*/ 846727 h 1464465"/>
                <a:gd name="connsiteX245" fmla="*/ 231394 w 596116"/>
                <a:gd name="connsiteY245" fmla="*/ 784624 h 1464465"/>
                <a:gd name="connsiteX246" fmla="*/ 215487 w 596116"/>
                <a:gd name="connsiteY246" fmla="*/ 733380 h 1464465"/>
                <a:gd name="connsiteX247" fmla="*/ 211773 w 596116"/>
                <a:gd name="connsiteY247" fmla="*/ 734713 h 1464465"/>
                <a:gd name="connsiteX248" fmla="*/ 224346 w 596116"/>
                <a:gd name="connsiteY248" fmla="*/ 800436 h 1464465"/>
                <a:gd name="connsiteX249" fmla="*/ 223488 w 596116"/>
                <a:gd name="connsiteY249" fmla="*/ 814914 h 1464465"/>
                <a:gd name="connsiteX250" fmla="*/ 205105 w 596116"/>
                <a:gd name="connsiteY250" fmla="*/ 799102 h 1464465"/>
                <a:gd name="connsiteX251" fmla="*/ 203676 w 596116"/>
                <a:gd name="connsiteY251" fmla="*/ 797769 h 1464465"/>
                <a:gd name="connsiteX252" fmla="*/ 196152 w 596116"/>
                <a:gd name="connsiteY252" fmla="*/ 792816 h 1464465"/>
                <a:gd name="connsiteX253" fmla="*/ 109760 w 596116"/>
                <a:gd name="connsiteY253" fmla="*/ 763193 h 1464465"/>
                <a:gd name="connsiteX254" fmla="*/ 108522 w 596116"/>
                <a:gd name="connsiteY254" fmla="*/ 767003 h 1464465"/>
                <a:gd name="connsiteX255" fmla="*/ 182340 w 596116"/>
                <a:gd name="connsiteY255" fmla="*/ 789577 h 1464465"/>
                <a:gd name="connsiteX256" fmla="*/ 197199 w 596116"/>
                <a:gd name="connsiteY256" fmla="*/ 799197 h 1464465"/>
                <a:gd name="connsiteX257" fmla="*/ 177292 w 596116"/>
                <a:gd name="connsiteY257" fmla="*/ 806913 h 1464465"/>
                <a:gd name="connsiteX258" fmla="*/ 148622 w 596116"/>
                <a:gd name="connsiteY258" fmla="*/ 818438 h 1464465"/>
                <a:gd name="connsiteX259" fmla="*/ 149003 w 596116"/>
                <a:gd name="connsiteY259" fmla="*/ 820438 h 1464465"/>
                <a:gd name="connsiteX260" fmla="*/ 200438 w 596116"/>
                <a:gd name="connsiteY260" fmla="*/ 801483 h 1464465"/>
                <a:gd name="connsiteX261" fmla="*/ 223202 w 596116"/>
                <a:gd name="connsiteY261" fmla="*/ 824153 h 1464465"/>
                <a:gd name="connsiteX262" fmla="*/ 225774 w 596116"/>
                <a:gd name="connsiteY262" fmla="*/ 839964 h 1464465"/>
                <a:gd name="connsiteX263" fmla="*/ 276924 w 596116"/>
                <a:gd name="connsiteY263" fmla="*/ 925308 h 1464465"/>
                <a:gd name="connsiteX264" fmla="*/ 276066 w 596116"/>
                <a:gd name="connsiteY264" fmla="*/ 1013700 h 1464465"/>
                <a:gd name="connsiteX265" fmla="*/ 222822 w 596116"/>
                <a:gd name="connsiteY265" fmla="*/ 918546 h 1464465"/>
                <a:gd name="connsiteX266" fmla="*/ 80804 w 596116"/>
                <a:gd name="connsiteY266" fmla="*/ 886732 h 1464465"/>
                <a:gd name="connsiteX267" fmla="*/ 81661 w 596116"/>
                <a:gd name="connsiteY267" fmla="*/ 891018 h 1464465"/>
                <a:gd name="connsiteX268" fmla="*/ 217297 w 596116"/>
                <a:gd name="connsiteY268" fmla="*/ 923403 h 1464465"/>
                <a:gd name="connsiteX269" fmla="*/ 161766 w 596116"/>
                <a:gd name="connsiteY269" fmla="*/ 944168 h 1464465"/>
                <a:gd name="connsiteX270" fmla="*/ 163005 w 596116"/>
                <a:gd name="connsiteY270" fmla="*/ 946549 h 1464465"/>
                <a:gd name="connsiteX271" fmla="*/ 189008 w 596116"/>
                <a:gd name="connsiteY271" fmla="*/ 934833 h 1464465"/>
                <a:gd name="connsiteX272" fmla="*/ 222345 w 596116"/>
                <a:gd name="connsiteY272" fmla="*/ 927690 h 1464465"/>
                <a:gd name="connsiteX273" fmla="*/ 277590 w 596116"/>
                <a:gd name="connsiteY273" fmla="*/ 1052277 h 1464465"/>
                <a:gd name="connsiteX274" fmla="*/ 286449 w 596116"/>
                <a:gd name="connsiteY274" fmla="*/ 1127715 h 1464465"/>
                <a:gd name="connsiteX275" fmla="*/ 292545 w 596116"/>
                <a:gd name="connsiteY275" fmla="*/ 1159433 h 1464465"/>
                <a:gd name="connsiteX276" fmla="*/ 258159 w 596116"/>
                <a:gd name="connsiteY276" fmla="*/ 1131048 h 1464465"/>
                <a:gd name="connsiteX277" fmla="*/ 229489 w 596116"/>
                <a:gd name="connsiteY277" fmla="*/ 1121047 h 1464465"/>
                <a:gd name="connsiteX278" fmla="*/ 228060 w 596116"/>
                <a:gd name="connsiteY278" fmla="*/ 1119999 h 1464465"/>
                <a:gd name="connsiteX279" fmla="*/ 226727 w 596116"/>
                <a:gd name="connsiteY279" fmla="*/ 1120285 h 1464465"/>
                <a:gd name="connsiteX280" fmla="*/ 211677 w 596116"/>
                <a:gd name="connsiteY280" fmla="*/ 1116951 h 1464465"/>
                <a:gd name="connsiteX281" fmla="*/ 150813 w 596116"/>
                <a:gd name="connsiteY281" fmla="*/ 1109522 h 1464465"/>
                <a:gd name="connsiteX282" fmla="*/ 151194 w 596116"/>
                <a:gd name="connsiteY282" fmla="*/ 1114856 h 1464465"/>
                <a:gd name="connsiteX283" fmla="*/ 209963 w 596116"/>
                <a:gd name="connsiteY283" fmla="*/ 1124762 h 1464465"/>
                <a:gd name="connsiteX284" fmla="*/ 129286 w 596116"/>
                <a:gd name="connsiteY284" fmla="*/ 1162005 h 1464465"/>
                <a:gd name="connsiteX285" fmla="*/ 130143 w 596116"/>
                <a:gd name="connsiteY285" fmla="*/ 1164386 h 1464465"/>
                <a:gd name="connsiteX286" fmla="*/ 216821 w 596116"/>
                <a:gd name="connsiteY286" fmla="*/ 1126191 h 1464465"/>
                <a:gd name="connsiteX287" fmla="*/ 237014 w 596116"/>
                <a:gd name="connsiteY287" fmla="*/ 1131810 h 1464465"/>
                <a:gd name="connsiteX288" fmla="*/ 234918 w 596116"/>
                <a:gd name="connsiteY288" fmla="*/ 1157623 h 1464465"/>
                <a:gd name="connsiteX289" fmla="*/ 237109 w 596116"/>
                <a:gd name="connsiteY289" fmla="*/ 1157433 h 1464465"/>
                <a:gd name="connsiteX290" fmla="*/ 238633 w 596116"/>
                <a:gd name="connsiteY290" fmla="*/ 1142574 h 1464465"/>
                <a:gd name="connsiteX291" fmla="*/ 240348 w 596116"/>
                <a:gd name="connsiteY291" fmla="*/ 1132953 h 1464465"/>
                <a:gd name="connsiteX292" fmla="*/ 251873 w 596116"/>
                <a:gd name="connsiteY292" fmla="*/ 1137335 h 1464465"/>
                <a:gd name="connsiteX293" fmla="*/ 296640 w 596116"/>
                <a:gd name="connsiteY293" fmla="*/ 1178197 h 1464465"/>
                <a:gd name="connsiteX294" fmla="*/ 384746 w 596116"/>
                <a:gd name="connsiteY294" fmla="*/ 1461852 h 1464465"/>
                <a:gd name="connsiteX295" fmla="*/ 392747 w 596116"/>
                <a:gd name="connsiteY295" fmla="*/ 1459185 h 146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96116" h="1464465">
                  <a:moveTo>
                    <a:pt x="392747" y="1459185"/>
                  </a:moveTo>
                  <a:cubicBezTo>
                    <a:pt x="372364" y="1384318"/>
                    <a:pt x="345789" y="1311452"/>
                    <a:pt x="324644" y="1236966"/>
                  </a:cubicBezTo>
                  <a:cubicBezTo>
                    <a:pt x="331311" y="1222869"/>
                    <a:pt x="340170" y="1210582"/>
                    <a:pt x="349314" y="1198485"/>
                  </a:cubicBezTo>
                  <a:cubicBezTo>
                    <a:pt x="351314" y="1198009"/>
                    <a:pt x="353314" y="1197438"/>
                    <a:pt x="355314" y="1197057"/>
                  </a:cubicBezTo>
                  <a:cubicBezTo>
                    <a:pt x="361410" y="1195723"/>
                    <a:pt x="367602" y="1194294"/>
                    <a:pt x="373697" y="1192961"/>
                  </a:cubicBezTo>
                  <a:cubicBezTo>
                    <a:pt x="375793" y="1192485"/>
                    <a:pt x="375126" y="1189246"/>
                    <a:pt x="373031" y="1189627"/>
                  </a:cubicBezTo>
                  <a:cubicBezTo>
                    <a:pt x="366840" y="1190865"/>
                    <a:pt x="360648" y="1192008"/>
                    <a:pt x="354552" y="1193247"/>
                  </a:cubicBezTo>
                  <a:cubicBezTo>
                    <a:pt x="354076" y="1193342"/>
                    <a:pt x="353695" y="1193437"/>
                    <a:pt x="353219" y="1193437"/>
                  </a:cubicBezTo>
                  <a:cubicBezTo>
                    <a:pt x="359505" y="1185150"/>
                    <a:pt x="365887" y="1176768"/>
                    <a:pt x="371602" y="1167910"/>
                  </a:cubicBezTo>
                  <a:cubicBezTo>
                    <a:pt x="372650" y="1166291"/>
                    <a:pt x="370364" y="1164100"/>
                    <a:pt x="368935" y="1165624"/>
                  </a:cubicBezTo>
                  <a:cubicBezTo>
                    <a:pt x="360458" y="1174959"/>
                    <a:pt x="351885" y="1184865"/>
                    <a:pt x="343980" y="1195247"/>
                  </a:cubicBezTo>
                  <a:cubicBezTo>
                    <a:pt x="342075" y="1195723"/>
                    <a:pt x="340265" y="1196295"/>
                    <a:pt x="338455" y="1197152"/>
                  </a:cubicBezTo>
                  <a:cubicBezTo>
                    <a:pt x="337217" y="1197723"/>
                    <a:pt x="337598" y="1199724"/>
                    <a:pt x="339027" y="1199819"/>
                  </a:cubicBezTo>
                  <a:cubicBezTo>
                    <a:pt x="339598" y="1199819"/>
                    <a:pt x="340074" y="1199819"/>
                    <a:pt x="340646" y="1199724"/>
                  </a:cubicBezTo>
                  <a:cubicBezTo>
                    <a:pt x="333788" y="1209058"/>
                    <a:pt x="327501" y="1218774"/>
                    <a:pt x="322358" y="1228775"/>
                  </a:cubicBezTo>
                  <a:cubicBezTo>
                    <a:pt x="319215" y="1217440"/>
                    <a:pt x="316167" y="1206010"/>
                    <a:pt x="313309" y="1194580"/>
                  </a:cubicBezTo>
                  <a:cubicBezTo>
                    <a:pt x="314166" y="1194294"/>
                    <a:pt x="314833" y="1193342"/>
                    <a:pt x="314357" y="1192389"/>
                  </a:cubicBezTo>
                  <a:cubicBezTo>
                    <a:pt x="313500" y="1190865"/>
                    <a:pt x="312547" y="1189437"/>
                    <a:pt x="311690" y="1187913"/>
                  </a:cubicBezTo>
                  <a:cubicBezTo>
                    <a:pt x="310261" y="1182007"/>
                    <a:pt x="308928" y="1176102"/>
                    <a:pt x="307594" y="1170196"/>
                  </a:cubicBezTo>
                  <a:cubicBezTo>
                    <a:pt x="301974" y="1144860"/>
                    <a:pt x="297879" y="1119714"/>
                    <a:pt x="294831" y="1094568"/>
                  </a:cubicBezTo>
                  <a:cubicBezTo>
                    <a:pt x="297212" y="1066278"/>
                    <a:pt x="321405" y="1043323"/>
                    <a:pt x="349123" y="1027131"/>
                  </a:cubicBezTo>
                  <a:cubicBezTo>
                    <a:pt x="362077" y="1026273"/>
                    <a:pt x="373602" y="1023987"/>
                    <a:pt x="387223" y="1026845"/>
                  </a:cubicBezTo>
                  <a:cubicBezTo>
                    <a:pt x="403416" y="1030274"/>
                    <a:pt x="419799" y="1037513"/>
                    <a:pt x="427133" y="1053229"/>
                  </a:cubicBezTo>
                  <a:cubicBezTo>
                    <a:pt x="427895" y="1054848"/>
                    <a:pt x="430657" y="1053896"/>
                    <a:pt x="430086" y="1052181"/>
                  </a:cubicBezTo>
                  <a:cubicBezTo>
                    <a:pt x="424942" y="1035894"/>
                    <a:pt x="407321" y="1027797"/>
                    <a:pt x="392081" y="1023606"/>
                  </a:cubicBezTo>
                  <a:cubicBezTo>
                    <a:pt x="385128" y="1021701"/>
                    <a:pt x="374745" y="1019225"/>
                    <a:pt x="364935" y="1018749"/>
                  </a:cubicBezTo>
                  <a:cubicBezTo>
                    <a:pt x="378460" y="1012272"/>
                    <a:pt x="391986" y="1007414"/>
                    <a:pt x="403511" y="1004271"/>
                  </a:cubicBezTo>
                  <a:cubicBezTo>
                    <a:pt x="449136" y="992079"/>
                    <a:pt x="494951" y="1007795"/>
                    <a:pt x="540099" y="1014748"/>
                  </a:cubicBezTo>
                  <a:cubicBezTo>
                    <a:pt x="542100" y="1015034"/>
                    <a:pt x="542766" y="1011795"/>
                    <a:pt x="540766" y="1011224"/>
                  </a:cubicBezTo>
                  <a:cubicBezTo>
                    <a:pt x="510858" y="1003509"/>
                    <a:pt x="480378" y="995889"/>
                    <a:pt x="450183" y="994269"/>
                  </a:cubicBezTo>
                  <a:cubicBezTo>
                    <a:pt x="467900" y="987602"/>
                    <a:pt x="482854" y="971028"/>
                    <a:pt x="489903" y="954455"/>
                  </a:cubicBezTo>
                  <a:cubicBezTo>
                    <a:pt x="490569" y="952931"/>
                    <a:pt x="488188" y="951883"/>
                    <a:pt x="487331" y="953217"/>
                  </a:cubicBezTo>
                  <a:cubicBezTo>
                    <a:pt x="481521" y="962170"/>
                    <a:pt x="475329" y="970838"/>
                    <a:pt x="467138" y="977886"/>
                  </a:cubicBezTo>
                  <a:cubicBezTo>
                    <a:pt x="458565" y="985125"/>
                    <a:pt x="449040" y="988650"/>
                    <a:pt x="438753" y="992555"/>
                  </a:cubicBezTo>
                  <a:cubicBezTo>
                    <a:pt x="437991" y="992841"/>
                    <a:pt x="437610" y="993412"/>
                    <a:pt x="437515" y="993984"/>
                  </a:cubicBezTo>
                  <a:cubicBezTo>
                    <a:pt x="415893" y="994174"/>
                    <a:pt x="394462" y="997794"/>
                    <a:pt x="373317" y="1007223"/>
                  </a:cubicBezTo>
                  <a:cubicBezTo>
                    <a:pt x="344551" y="1020082"/>
                    <a:pt x="306642" y="1040847"/>
                    <a:pt x="292449" y="1071041"/>
                  </a:cubicBezTo>
                  <a:cubicBezTo>
                    <a:pt x="290068" y="1045704"/>
                    <a:pt x="288735" y="1020368"/>
                    <a:pt x="288354" y="994936"/>
                  </a:cubicBezTo>
                  <a:cubicBezTo>
                    <a:pt x="289211" y="969885"/>
                    <a:pt x="301117" y="947502"/>
                    <a:pt x="319119" y="929880"/>
                  </a:cubicBezTo>
                  <a:cubicBezTo>
                    <a:pt x="341313" y="927975"/>
                    <a:pt x="366459" y="930833"/>
                    <a:pt x="387699" y="936929"/>
                  </a:cubicBezTo>
                  <a:cubicBezTo>
                    <a:pt x="389223" y="937310"/>
                    <a:pt x="390271" y="935405"/>
                    <a:pt x="388938" y="934452"/>
                  </a:cubicBezTo>
                  <a:cubicBezTo>
                    <a:pt x="380460" y="928833"/>
                    <a:pt x="368268" y="927975"/>
                    <a:pt x="358458" y="926832"/>
                  </a:cubicBezTo>
                  <a:cubicBezTo>
                    <a:pt x="347123" y="925499"/>
                    <a:pt x="335788" y="925118"/>
                    <a:pt x="324358" y="924737"/>
                  </a:cubicBezTo>
                  <a:cubicBezTo>
                    <a:pt x="340836" y="909021"/>
                    <a:pt x="360458" y="891018"/>
                    <a:pt x="381127" y="883017"/>
                  </a:cubicBezTo>
                  <a:cubicBezTo>
                    <a:pt x="382651" y="882446"/>
                    <a:pt x="381794" y="879779"/>
                    <a:pt x="380175" y="880255"/>
                  </a:cubicBezTo>
                  <a:cubicBezTo>
                    <a:pt x="353695" y="887494"/>
                    <a:pt x="326739" y="911211"/>
                    <a:pt x="308737" y="931309"/>
                  </a:cubicBezTo>
                  <a:cubicBezTo>
                    <a:pt x="302451" y="938262"/>
                    <a:pt x="294354" y="948264"/>
                    <a:pt x="288258" y="959217"/>
                  </a:cubicBezTo>
                  <a:cubicBezTo>
                    <a:pt x="288544" y="929690"/>
                    <a:pt x="289782" y="899877"/>
                    <a:pt x="291497" y="869778"/>
                  </a:cubicBezTo>
                  <a:cubicBezTo>
                    <a:pt x="291783" y="864348"/>
                    <a:pt x="292068" y="858919"/>
                    <a:pt x="292354" y="853395"/>
                  </a:cubicBezTo>
                  <a:cubicBezTo>
                    <a:pt x="297688" y="835964"/>
                    <a:pt x="310071" y="821391"/>
                    <a:pt x="325215" y="809103"/>
                  </a:cubicBezTo>
                  <a:cubicBezTo>
                    <a:pt x="342170" y="805674"/>
                    <a:pt x="358172" y="803865"/>
                    <a:pt x="375317" y="809294"/>
                  </a:cubicBezTo>
                  <a:cubicBezTo>
                    <a:pt x="385890" y="812628"/>
                    <a:pt x="396653" y="818343"/>
                    <a:pt x="407892" y="818438"/>
                  </a:cubicBezTo>
                  <a:cubicBezTo>
                    <a:pt x="409702" y="818438"/>
                    <a:pt x="410274" y="815866"/>
                    <a:pt x="408464" y="815295"/>
                  </a:cubicBezTo>
                  <a:cubicBezTo>
                    <a:pt x="394462" y="810627"/>
                    <a:pt x="380841" y="804055"/>
                    <a:pt x="366459" y="800912"/>
                  </a:cubicBezTo>
                  <a:cubicBezTo>
                    <a:pt x="356648" y="798721"/>
                    <a:pt x="346837" y="799007"/>
                    <a:pt x="337121" y="800245"/>
                  </a:cubicBezTo>
                  <a:cubicBezTo>
                    <a:pt x="353886" y="788720"/>
                    <a:pt x="372459" y="779481"/>
                    <a:pt x="388080" y="772051"/>
                  </a:cubicBezTo>
                  <a:cubicBezTo>
                    <a:pt x="398558" y="767098"/>
                    <a:pt x="409416" y="762621"/>
                    <a:pt x="420275" y="758240"/>
                  </a:cubicBezTo>
                  <a:cubicBezTo>
                    <a:pt x="452660" y="762240"/>
                    <a:pt x="478092" y="775575"/>
                    <a:pt x="506000" y="791577"/>
                  </a:cubicBezTo>
                  <a:cubicBezTo>
                    <a:pt x="508000" y="792720"/>
                    <a:pt x="509905" y="793673"/>
                    <a:pt x="511905" y="794625"/>
                  </a:cubicBezTo>
                  <a:cubicBezTo>
                    <a:pt x="514382" y="804246"/>
                    <a:pt x="518382" y="814342"/>
                    <a:pt x="522383" y="823296"/>
                  </a:cubicBezTo>
                  <a:cubicBezTo>
                    <a:pt x="528098" y="836250"/>
                    <a:pt x="538099" y="846346"/>
                    <a:pt x="540195" y="860824"/>
                  </a:cubicBezTo>
                  <a:cubicBezTo>
                    <a:pt x="540576" y="863586"/>
                    <a:pt x="544862" y="862729"/>
                    <a:pt x="544481" y="859967"/>
                  </a:cubicBezTo>
                  <a:cubicBezTo>
                    <a:pt x="542385" y="846632"/>
                    <a:pt x="534194" y="837012"/>
                    <a:pt x="527907" y="825486"/>
                  </a:cubicBezTo>
                  <a:cubicBezTo>
                    <a:pt x="522954" y="816342"/>
                    <a:pt x="520668" y="805579"/>
                    <a:pt x="515715" y="796435"/>
                  </a:cubicBezTo>
                  <a:cubicBezTo>
                    <a:pt x="532765" y="803865"/>
                    <a:pt x="550196" y="805960"/>
                    <a:pt x="568960" y="809580"/>
                  </a:cubicBezTo>
                  <a:cubicBezTo>
                    <a:pt x="570294" y="809865"/>
                    <a:pt x="570770" y="807579"/>
                    <a:pt x="569436" y="807198"/>
                  </a:cubicBezTo>
                  <a:cubicBezTo>
                    <a:pt x="554673" y="803579"/>
                    <a:pt x="539052" y="802722"/>
                    <a:pt x="524859" y="797292"/>
                  </a:cubicBezTo>
                  <a:cubicBezTo>
                    <a:pt x="520668" y="795673"/>
                    <a:pt x="516572" y="793673"/>
                    <a:pt x="512667" y="791482"/>
                  </a:cubicBezTo>
                  <a:cubicBezTo>
                    <a:pt x="512286" y="790911"/>
                    <a:pt x="512001" y="790911"/>
                    <a:pt x="511715" y="791006"/>
                  </a:cubicBezTo>
                  <a:cubicBezTo>
                    <a:pt x="502571" y="785862"/>
                    <a:pt x="493903" y="779862"/>
                    <a:pt x="484664" y="775004"/>
                  </a:cubicBezTo>
                  <a:cubicBezTo>
                    <a:pt x="467519" y="765860"/>
                    <a:pt x="449136" y="758811"/>
                    <a:pt x="430181" y="754430"/>
                  </a:cubicBezTo>
                  <a:cubicBezTo>
                    <a:pt x="455517" y="744333"/>
                    <a:pt x="480949" y="733856"/>
                    <a:pt x="502666" y="717949"/>
                  </a:cubicBezTo>
                  <a:cubicBezTo>
                    <a:pt x="504095" y="716901"/>
                    <a:pt x="502476" y="714615"/>
                    <a:pt x="500952" y="715473"/>
                  </a:cubicBezTo>
                  <a:cubicBezTo>
                    <a:pt x="465614" y="735380"/>
                    <a:pt x="426561" y="746715"/>
                    <a:pt x="389319" y="762431"/>
                  </a:cubicBezTo>
                  <a:cubicBezTo>
                    <a:pt x="392843" y="753954"/>
                    <a:pt x="394271" y="743095"/>
                    <a:pt x="395415" y="737190"/>
                  </a:cubicBezTo>
                  <a:cubicBezTo>
                    <a:pt x="396558" y="730903"/>
                    <a:pt x="402272" y="708615"/>
                    <a:pt x="394367" y="704424"/>
                  </a:cubicBezTo>
                  <a:cubicBezTo>
                    <a:pt x="393605" y="704043"/>
                    <a:pt x="392176" y="704614"/>
                    <a:pt x="392557" y="705662"/>
                  </a:cubicBezTo>
                  <a:cubicBezTo>
                    <a:pt x="395415" y="714520"/>
                    <a:pt x="391128" y="728808"/>
                    <a:pt x="389223" y="737380"/>
                  </a:cubicBezTo>
                  <a:cubicBezTo>
                    <a:pt x="386842" y="748429"/>
                    <a:pt x="383699" y="758335"/>
                    <a:pt x="377603" y="767670"/>
                  </a:cubicBezTo>
                  <a:cubicBezTo>
                    <a:pt x="366554" y="772718"/>
                    <a:pt x="355695" y="778338"/>
                    <a:pt x="345218" y="784910"/>
                  </a:cubicBezTo>
                  <a:cubicBezTo>
                    <a:pt x="336360" y="790434"/>
                    <a:pt x="327311" y="796530"/>
                    <a:pt x="318929" y="803388"/>
                  </a:cubicBezTo>
                  <a:cubicBezTo>
                    <a:pt x="318548" y="803484"/>
                    <a:pt x="318071" y="803579"/>
                    <a:pt x="317691" y="803674"/>
                  </a:cubicBezTo>
                  <a:cubicBezTo>
                    <a:pt x="315976" y="804055"/>
                    <a:pt x="315119" y="805293"/>
                    <a:pt x="315024" y="806627"/>
                  </a:cubicBezTo>
                  <a:cubicBezTo>
                    <a:pt x="306546" y="814056"/>
                    <a:pt x="298831" y="822153"/>
                    <a:pt x="293307" y="831392"/>
                  </a:cubicBezTo>
                  <a:cubicBezTo>
                    <a:pt x="294259" y="807198"/>
                    <a:pt x="295116" y="783100"/>
                    <a:pt x="297688" y="759097"/>
                  </a:cubicBezTo>
                  <a:cubicBezTo>
                    <a:pt x="299117" y="758716"/>
                    <a:pt x="300260" y="757478"/>
                    <a:pt x="300165" y="755382"/>
                  </a:cubicBezTo>
                  <a:cubicBezTo>
                    <a:pt x="299974" y="752620"/>
                    <a:pt x="299593" y="749858"/>
                    <a:pt x="299212" y="747096"/>
                  </a:cubicBezTo>
                  <a:cubicBezTo>
                    <a:pt x="300450" y="737475"/>
                    <a:pt x="301974" y="727855"/>
                    <a:pt x="303975" y="718330"/>
                  </a:cubicBezTo>
                  <a:cubicBezTo>
                    <a:pt x="313690" y="672134"/>
                    <a:pt x="323025" y="625366"/>
                    <a:pt x="336264" y="580027"/>
                  </a:cubicBezTo>
                  <a:cubicBezTo>
                    <a:pt x="337407" y="576027"/>
                    <a:pt x="338646" y="572026"/>
                    <a:pt x="339979" y="568121"/>
                  </a:cubicBezTo>
                  <a:cubicBezTo>
                    <a:pt x="350171" y="555548"/>
                    <a:pt x="366173" y="547737"/>
                    <a:pt x="381508" y="540784"/>
                  </a:cubicBezTo>
                  <a:cubicBezTo>
                    <a:pt x="404082" y="541737"/>
                    <a:pt x="423513" y="553167"/>
                    <a:pt x="445802" y="553167"/>
                  </a:cubicBezTo>
                  <a:cubicBezTo>
                    <a:pt x="453041" y="553167"/>
                    <a:pt x="459613" y="552309"/>
                    <a:pt x="466185" y="552214"/>
                  </a:cubicBezTo>
                  <a:cubicBezTo>
                    <a:pt x="466662" y="552500"/>
                    <a:pt x="467233" y="552595"/>
                    <a:pt x="467805" y="552214"/>
                  </a:cubicBezTo>
                  <a:cubicBezTo>
                    <a:pt x="473901" y="552214"/>
                    <a:pt x="479996" y="552976"/>
                    <a:pt x="486569" y="555738"/>
                  </a:cubicBezTo>
                  <a:cubicBezTo>
                    <a:pt x="501428" y="562025"/>
                    <a:pt x="514763" y="573836"/>
                    <a:pt x="523050" y="587647"/>
                  </a:cubicBezTo>
                  <a:cubicBezTo>
                    <a:pt x="524288" y="589647"/>
                    <a:pt x="527050" y="588123"/>
                    <a:pt x="526288" y="586028"/>
                  </a:cubicBezTo>
                  <a:cubicBezTo>
                    <a:pt x="519525" y="567645"/>
                    <a:pt x="500285" y="551738"/>
                    <a:pt x="480568" y="545928"/>
                  </a:cubicBezTo>
                  <a:cubicBezTo>
                    <a:pt x="498189" y="538498"/>
                    <a:pt x="520097" y="534498"/>
                    <a:pt x="537242" y="538784"/>
                  </a:cubicBezTo>
                  <a:cubicBezTo>
                    <a:pt x="538671" y="539165"/>
                    <a:pt x="539433" y="537069"/>
                    <a:pt x="538004" y="536498"/>
                  </a:cubicBezTo>
                  <a:cubicBezTo>
                    <a:pt x="525336" y="531735"/>
                    <a:pt x="509429" y="533831"/>
                    <a:pt x="496475" y="536022"/>
                  </a:cubicBezTo>
                  <a:cubicBezTo>
                    <a:pt x="489712" y="537165"/>
                    <a:pt x="477711" y="538879"/>
                    <a:pt x="470471" y="543832"/>
                  </a:cubicBezTo>
                  <a:cubicBezTo>
                    <a:pt x="453136" y="541927"/>
                    <a:pt x="438944" y="545737"/>
                    <a:pt x="421418" y="539641"/>
                  </a:cubicBezTo>
                  <a:cubicBezTo>
                    <a:pt x="413131" y="536784"/>
                    <a:pt x="405321" y="534593"/>
                    <a:pt x="397415" y="533640"/>
                  </a:cubicBezTo>
                  <a:cubicBezTo>
                    <a:pt x="431419" y="517829"/>
                    <a:pt x="464090" y="513447"/>
                    <a:pt x="500285" y="504208"/>
                  </a:cubicBezTo>
                  <a:cubicBezTo>
                    <a:pt x="502380" y="503637"/>
                    <a:pt x="501714" y="500493"/>
                    <a:pt x="499618" y="500970"/>
                  </a:cubicBezTo>
                  <a:cubicBezTo>
                    <a:pt x="474948" y="505732"/>
                    <a:pt x="449421" y="506399"/>
                    <a:pt x="425323" y="513924"/>
                  </a:cubicBezTo>
                  <a:cubicBezTo>
                    <a:pt x="409416" y="518877"/>
                    <a:pt x="394271" y="526782"/>
                    <a:pt x="379127" y="533545"/>
                  </a:cubicBezTo>
                  <a:cubicBezTo>
                    <a:pt x="378841" y="533640"/>
                    <a:pt x="378555" y="533831"/>
                    <a:pt x="378270" y="533926"/>
                  </a:cubicBezTo>
                  <a:cubicBezTo>
                    <a:pt x="376936" y="534117"/>
                    <a:pt x="375603" y="534307"/>
                    <a:pt x="374269" y="534593"/>
                  </a:cubicBezTo>
                  <a:cubicBezTo>
                    <a:pt x="373031" y="534879"/>
                    <a:pt x="372364" y="535736"/>
                    <a:pt x="371983" y="536688"/>
                  </a:cubicBezTo>
                  <a:cubicBezTo>
                    <a:pt x="364363" y="540022"/>
                    <a:pt x="355219" y="544213"/>
                    <a:pt x="347028" y="549452"/>
                  </a:cubicBezTo>
                  <a:cubicBezTo>
                    <a:pt x="355124" y="528497"/>
                    <a:pt x="364268" y="507732"/>
                    <a:pt x="370935" y="486396"/>
                  </a:cubicBezTo>
                  <a:cubicBezTo>
                    <a:pt x="393700" y="460107"/>
                    <a:pt x="423990" y="443058"/>
                    <a:pt x="454089" y="425436"/>
                  </a:cubicBezTo>
                  <a:cubicBezTo>
                    <a:pt x="488569" y="405339"/>
                    <a:pt x="524097" y="387051"/>
                    <a:pt x="557530" y="365238"/>
                  </a:cubicBezTo>
                  <a:cubicBezTo>
                    <a:pt x="559245" y="364095"/>
                    <a:pt x="557911" y="361428"/>
                    <a:pt x="556101" y="362381"/>
                  </a:cubicBezTo>
                  <a:cubicBezTo>
                    <a:pt x="515525" y="384003"/>
                    <a:pt x="473805" y="405339"/>
                    <a:pt x="434848" y="429723"/>
                  </a:cubicBezTo>
                  <a:cubicBezTo>
                    <a:pt x="412941" y="443534"/>
                    <a:pt x="392367" y="454678"/>
                    <a:pt x="375031" y="471537"/>
                  </a:cubicBezTo>
                  <a:cubicBezTo>
                    <a:pt x="375793" y="468299"/>
                    <a:pt x="376650" y="465156"/>
                    <a:pt x="377317" y="461822"/>
                  </a:cubicBezTo>
                  <a:cubicBezTo>
                    <a:pt x="377984" y="458583"/>
                    <a:pt x="378460" y="455440"/>
                    <a:pt x="379127" y="452202"/>
                  </a:cubicBezTo>
                  <a:cubicBezTo>
                    <a:pt x="380841" y="446677"/>
                    <a:pt x="381794" y="440867"/>
                    <a:pt x="382175" y="434866"/>
                  </a:cubicBezTo>
                  <a:cubicBezTo>
                    <a:pt x="388461" y="397242"/>
                    <a:pt x="393510" y="359809"/>
                    <a:pt x="404082" y="322566"/>
                  </a:cubicBezTo>
                  <a:cubicBezTo>
                    <a:pt x="414655" y="285133"/>
                    <a:pt x="431419" y="249700"/>
                    <a:pt x="444087" y="213124"/>
                  </a:cubicBezTo>
                  <a:cubicBezTo>
                    <a:pt x="455422" y="194265"/>
                    <a:pt x="466852" y="175500"/>
                    <a:pt x="481140" y="158355"/>
                  </a:cubicBezTo>
                  <a:cubicBezTo>
                    <a:pt x="491903" y="145497"/>
                    <a:pt x="503809" y="133971"/>
                    <a:pt x="516668" y="123875"/>
                  </a:cubicBezTo>
                  <a:cubicBezTo>
                    <a:pt x="527907" y="130828"/>
                    <a:pt x="544862" y="134257"/>
                    <a:pt x="557625" y="136829"/>
                  </a:cubicBezTo>
                  <a:cubicBezTo>
                    <a:pt x="570579" y="139496"/>
                    <a:pt x="582962" y="139877"/>
                    <a:pt x="595344" y="135210"/>
                  </a:cubicBezTo>
                  <a:cubicBezTo>
                    <a:pt x="596868" y="134638"/>
                    <a:pt x="595916" y="132352"/>
                    <a:pt x="594392" y="132543"/>
                  </a:cubicBezTo>
                  <a:cubicBezTo>
                    <a:pt x="578390" y="135210"/>
                    <a:pt x="563721" y="132543"/>
                    <a:pt x="548386" y="127875"/>
                  </a:cubicBezTo>
                  <a:cubicBezTo>
                    <a:pt x="540195" y="125399"/>
                    <a:pt x="531146" y="120732"/>
                    <a:pt x="522288" y="119589"/>
                  </a:cubicBezTo>
                  <a:cubicBezTo>
                    <a:pt x="541719" y="105111"/>
                    <a:pt x="563150" y="93395"/>
                    <a:pt x="586391" y="84537"/>
                  </a:cubicBezTo>
                  <a:cubicBezTo>
                    <a:pt x="587248" y="84251"/>
                    <a:pt x="586772" y="82727"/>
                    <a:pt x="585819" y="83013"/>
                  </a:cubicBezTo>
                  <a:cubicBezTo>
                    <a:pt x="532098" y="98634"/>
                    <a:pt x="486759" y="137877"/>
                    <a:pt x="452946" y="184359"/>
                  </a:cubicBezTo>
                  <a:cubicBezTo>
                    <a:pt x="457899" y="165309"/>
                    <a:pt x="459042" y="146544"/>
                    <a:pt x="458661" y="126923"/>
                  </a:cubicBezTo>
                  <a:cubicBezTo>
                    <a:pt x="458089" y="95776"/>
                    <a:pt x="462566" y="70535"/>
                    <a:pt x="471138" y="40722"/>
                  </a:cubicBezTo>
                  <a:cubicBezTo>
                    <a:pt x="471710" y="38626"/>
                    <a:pt x="468662" y="37674"/>
                    <a:pt x="467995" y="39674"/>
                  </a:cubicBezTo>
                  <a:cubicBezTo>
                    <a:pt x="461137" y="58533"/>
                    <a:pt x="454374" y="73773"/>
                    <a:pt x="453136" y="94062"/>
                  </a:cubicBezTo>
                  <a:cubicBezTo>
                    <a:pt x="451707" y="119017"/>
                    <a:pt x="455041" y="143782"/>
                    <a:pt x="449993" y="168452"/>
                  </a:cubicBezTo>
                  <a:cubicBezTo>
                    <a:pt x="448564" y="175405"/>
                    <a:pt x="446754" y="182263"/>
                    <a:pt x="444659" y="189026"/>
                  </a:cubicBezTo>
                  <a:cubicBezTo>
                    <a:pt x="444564" y="187502"/>
                    <a:pt x="444468" y="185883"/>
                    <a:pt x="444278" y="184263"/>
                  </a:cubicBezTo>
                  <a:cubicBezTo>
                    <a:pt x="441420" y="162356"/>
                    <a:pt x="434372" y="139972"/>
                    <a:pt x="429705" y="118350"/>
                  </a:cubicBezTo>
                  <a:cubicBezTo>
                    <a:pt x="426942" y="105492"/>
                    <a:pt x="424085" y="92728"/>
                    <a:pt x="419513" y="80441"/>
                  </a:cubicBezTo>
                  <a:cubicBezTo>
                    <a:pt x="419799" y="80250"/>
                    <a:pt x="419989" y="79965"/>
                    <a:pt x="420084" y="79584"/>
                  </a:cubicBezTo>
                  <a:cubicBezTo>
                    <a:pt x="421608" y="62153"/>
                    <a:pt x="425895" y="48342"/>
                    <a:pt x="431610" y="31863"/>
                  </a:cubicBezTo>
                  <a:cubicBezTo>
                    <a:pt x="434943" y="22434"/>
                    <a:pt x="439515" y="10146"/>
                    <a:pt x="433991" y="717"/>
                  </a:cubicBezTo>
                  <a:cubicBezTo>
                    <a:pt x="433229" y="-617"/>
                    <a:pt x="431229" y="50"/>
                    <a:pt x="431419" y="1574"/>
                  </a:cubicBezTo>
                  <a:cubicBezTo>
                    <a:pt x="434658" y="23862"/>
                    <a:pt x="413798" y="47865"/>
                    <a:pt x="415036" y="69773"/>
                  </a:cubicBezTo>
                  <a:cubicBezTo>
                    <a:pt x="405321" y="49008"/>
                    <a:pt x="391414" y="31768"/>
                    <a:pt x="384080" y="9670"/>
                  </a:cubicBezTo>
                  <a:cubicBezTo>
                    <a:pt x="383508" y="7860"/>
                    <a:pt x="380937" y="8337"/>
                    <a:pt x="381222" y="10242"/>
                  </a:cubicBezTo>
                  <a:cubicBezTo>
                    <a:pt x="383604" y="26434"/>
                    <a:pt x="390366" y="37959"/>
                    <a:pt x="398844" y="51961"/>
                  </a:cubicBezTo>
                  <a:cubicBezTo>
                    <a:pt x="409416" y="69392"/>
                    <a:pt x="416751" y="86823"/>
                    <a:pt x="421513" y="106730"/>
                  </a:cubicBezTo>
                  <a:cubicBezTo>
                    <a:pt x="425609" y="124161"/>
                    <a:pt x="428752" y="141782"/>
                    <a:pt x="432562" y="159308"/>
                  </a:cubicBezTo>
                  <a:cubicBezTo>
                    <a:pt x="434372" y="167690"/>
                    <a:pt x="437896" y="176834"/>
                    <a:pt x="438753" y="185406"/>
                  </a:cubicBezTo>
                  <a:cubicBezTo>
                    <a:pt x="439611" y="194360"/>
                    <a:pt x="437896" y="202170"/>
                    <a:pt x="436086" y="209981"/>
                  </a:cubicBezTo>
                  <a:cubicBezTo>
                    <a:pt x="427133" y="224745"/>
                    <a:pt x="408273" y="278847"/>
                    <a:pt x="403606" y="292753"/>
                  </a:cubicBezTo>
                  <a:cubicBezTo>
                    <a:pt x="394271" y="320947"/>
                    <a:pt x="386652" y="350094"/>
                    <a:pt x="380079" y="379335"/>
                  </a:cubicBezTo>
                  <a:cubicBezTo>
                    <a:pt x="380651" y="350951"/>
                    <a:pt x="380175" y="323519"/>
                    <a:pt x="375412" y="295420"/>
                  </a:cubicBezTo>
                  <a:cubicBezTo>
                    <a:pt x="372364" y="277418"/>
                    <a:pt x="367887" y="258939"/>
                    <a:pt x="362268" y="240556"/>
                  </a:cubicBezTo>
                  <a:cubicBezTo>
                    <a:pt x="362458" y="240175"/>
                    <a:pt x="362458" y="239794"/>
                    <a:pt x="362363" y="239318"/>
                  </a:cubicBezTo>
                  <a:cubicBezTo>
                    <a:pt x="361982" y="238365"/>
                    <a:pt x="361601" y="237413"/>
                    <a:pt x="361125" y="236556"/>
                  </a:cubicBezTo>
                  <a:cubicBezTo>
                    <a:pt x="359505" y="231317"/>
                    <a:pt x="357791" y="226173"/>
                    <a:pt x="355981" y="221030"/>
                  </a:cubicBezTo>
                  <a:cubicBezTo>
                    <a:pt x="361029" y="197122"/>
                    <a:pt x="388271" y="158736"/>
                    <a:pt x="369507" y="137305"/>
                  </a:cubicBezTo>
                  <a:cubicBezTo>
                    <a:pt x="368459" y="136067"/>
                    <a:pt x="366554" y="137496"/>
                    <a:pt x="367221" y="138829"/>
                  </a:cubicBezTo>
                  <a:cubicBezTo>
                    <a:pt x="377984" y="161213"/>
                    <a:pt x="361029" y="188645"/>
                    <a:pt x="352647" y="212076"/>
                  </a:cubicBezTo>
                  <a:cubicBezTo>
                    <a:pt x="342265" y="184359"/>
                    <a:pt x="329311" y="157689"/>
                    <a:pt x="314071" y="134257"/>
                  </a:cubicBezTo>
                  <a:cubicBezTo>
                    <a:pt x="311499" y="130257"/>
                    <a:pt x="304927" y="133400"/>
                    <a:pt x="307404" y="137686"/>
                  </a:cubicBezTo>
                  <a:cubicBezTo>
                    <a:pt x="322453" y="164737"/>
                    <a:pt x="336264" y="193312"/>
                    <a:pt x="347313" y="222649"/>
                  </a:cubicBezTo>
                  <a:cubicBezTo>
                    <a:pt x="339503" y="217982"/>
                    <a:pt x="330168" y="215029"/>
                    <a:pt x="322072" y="211505"/>
                  </a:cubicBezTo>
                  <a:cubicBezTo>
                    <a:pt x="296926" y="200646"/>
                    <a:pt x="276924" y="187121"/>
                    <a:pt x="256159" y="169500"/>
                  </a:cubicBezTo>
                  <a:cubicBezTo>
                    <a:pt x="255016" y="168547"/>
                    <a:pt x="253206" y="170166"/>
                    <a:pt x="254064" y="171405"/>
                  </a:cubicBezTo>
                  <a:cubicBezTo>
                    <a:pt x="264636" y="187692"/>
                    <a:pt x="283686" y="198075"/>
                    <a:pt x="300546" y="206552"/>
                  </a:cubicBezTo>
                  <a:cubicBezTo>
                    <a:pt x="315214" y="213981"/>
                    <a:pt x="336169" y="218839"/>
                    <a:pt x="349980" y="229698"/>
                  </a:cubicBezTo>
                  <a:cubicBezTo>
                    <a:pt x="356838" y="248748"/>
                    <a:pt x="362363" y="268179"/>
                    <a:pt x="366078" y="287895"/>
                  </a:cubicBezTo>
                  <a:cubicBezTo>
                    <a:pt x="371031" y="313613"/>
                    <a:pt x="372840" y="339426"/>
                    <a:pt x="372840" y="365524"/>
                  </a:cubicBezTo>
                  <a:cubicBezTo>
                    <a:pt x="367887" y="346569"/>
                    <a:pt x="360458" y="328377"/>
                    <a:pt x="346837" y="314089"/>
                  </a:cubicBezTo>
                  <a:cubicBezTo>
                    <a:pt x="299688" y="264369"/>
                    <a:pt x="214440" y="251510"/>
                    <a:pt x="150908" y="270560"/>
                  </a:cubicBezTo>
                  <a:cubicBezTo>
                    <a:pt x="147860" y="271512"/>
                    <a:pt x="148717" y="275989"/>
                    <a:pt x="151956" y="275418"/>
                  </a:cubicBezTo>
                  <a:cubicBezTo>
                    <a:pt x="191389" y="267988"/>
                    <a:pt x="233204" y="267131"/>
                    <a:pt x="271399" y="278466"/>
                  </a:cubicBezTo>
                  <a:cubicBezTo>
                    <a:pt x="233394" y="274751"/>
                    <a:pt x="194342" y="313803"/>
                    <a:pt x="171291" y="338664"/>
                  </a:cubicBezTo>
                  <a:cubicBezTo>
                    <a:pt x="169863" y="340188"/>
                    <a:pt x="171482" y="343331"/>
                    <a:pt x="173577" y="341997"/>
                  </a:cubicBezTo>
                  <a:cubicBezTo>
                    <a:pt x="197104" y="326472"/>
                    <a:pt x="216059" y="302659"/>
                    <a:pt x="240252" y="290086"/>
                  </a:cubicBezTo>
                  <a:cubicBezTo>
                    <a:pt x="239109" y="303897"/>
                    <a:pt x="245777" y="316470"/>
                    <a:pt x="245491" y="330282"/>
                  </a:cubicBezTo>
                  <a:cubicBezTo>
                    <a:pt x="245205" y="342855"/>
                    <a:pt x="238824" y="354380"/>
                    <a:pt x="239300" y="366953"/>
                  </a:cubicBezTo>
                  <a:cubicBezTo>
                    <a:pt x="239395" y="368667"/>
                    <a:pt x="241586" y="369239"/>
                    <a:pt x="242252" y="367524"/>
                  </a:cubicBezTo>
                  <a:cubicBezTo>
                    <a:pt x="246444" y="356856"/>
                    <a:pt x="250254" y="344474"/>
                    <a:pt x="251015" y="333044"/>
                  </a:cubicBezTo>
                  <a:cubicBezTo>
                    <a:pt x="252063" y="318280"/>
                    <a:pt x="245301" y="304564"/>
                    <a:pt x="244824" y="289896"/>
                  </a:cubicBezTo>
                  <a:cubicBezTo>
                    <a:pt x="244824" y="289134"/>
                    <a:pt x="244539" y="288562"/>
                    <a:pt x="244062" y="288181"/>
                  </a:cubicBezTo>
                  <a:cubicBezTo>
                    <a:pt x="255207" y="283133"/>
                    <a:pt x="267494" y="280561"/>
                    <a:pt x="281877" y="282276"/>
                  </a:cubicBezTo>
                  <a:cubicBezTo>
                    <a:pt x="299593" y="288467"/>
                    <a:pt x="316071" y="297516"/>
                    <a:pt x="331026" y="309803"/>
                  </a:cubicBezTo>
                  <a:cubicBezTo>
                    <a:pt x="354647" y="329329"/>
                    <a:pt x="362172" y="353999"/>
                    <a:pt x="368840" y="382764"/>
                  </a:cubicBezTo>
                  <a:cubicBezTo>
                    <a:pt x="370364" y="389241"/>
                    <a:pt x="371888" y="396004"/>
                    <a:pt x="373126" y="402862"/>
                  </a:cubicBezTo>
                  <a:cubicBezTo>
                    <a:pt x="373126" y="406005"/>
                    <a:pt x="373126" y="409149"/>
                    <a:pt x="373031" y="412292"/>
                  </a:cubicBezTo>
                  <a:cubicBezTo>
                    <a:pt x="372174" y="416483"/>
                    <a:pt x="371316" y="420769"/>
                    <a:pt x="370554" y="424960"/>
                  </a:cubicBezTo>
                  <a:cubicBezTo>
                    <a:pt x="366268" y="447915"/>
                    <a:pt x="363506" y="470394"/>
                    <a:pt x="355600" y="492492"/>
                  </a:cubicBezTo>
                  <a:cubicBezTo>
                    <a:pt x="347694" y="514876"/>
                    <a:pt x="337407" y="536403"/>
                    <a:pt x="329787" y="558882"/>
                  </a:cubicBezTo>
                  <a:cubicBezTo>
                    <a:pt x="312642" y="609459"/>
                    <a:pt x="300450" y="661752"/>
                    <a:pt x="292354" y="714711"/>
                  </a:cubicBezTo>
                  <a:cubicBezTo>
                    <a:pt x="288163" y="700518"/>
                    <a:pt x="282829" y="686517"/>
                    <a:pt x="277019" y="673563"/>
                  </a:cubicBezTo>
                  <a:cubicBezTo>
                    <a:pt x="268637" y="655084"/>
                    <a:pt x="254254" y="626319"/>
                    <a:pt x="236442" y="614603"/>
                  </a:cubicBezTo>
                  <a:cubicBezTo>
                    <a:pt x="230156" y="610507"/>
                    <a:pt x="223679" y="607935"/>
                    <a:pt x="217392" y="604602"/>
                  </a:cubicBezTo>
                  <a:cubicBezTo>
                    <a:pt x="220155" y="589266"/>
                    <a:pt x="221774" y="573741"/>
                    <a:pt x="226251" y="558596"/>
                  </a:cubicBezTo>
                  <a:cubicBezTo>
                    <a:pt x="232061" y="538689"/>
                    <a:pt x="240633" y="520401"/>
                    <a:pt x="250444" y="502113"/>
                  </a:cubicBezTo>
                  <a:cubicBezTo>
                    <a:pt x="251397" y="500303"/>
                    <a:pt x="249015" y="498779"/>
                    <a:pt x="247777" y="500398"/>
                  </a:cubicBezTo>
                  <a:cubicBezTo>
                    <a:pt x="228156" y="525449"/>
                    <a:pt x="212535" y="566692"/>
                    <a:pt x="210915" y="600601"/>
                  </a:cubicBezTo>
                  <a:cubicBezTo>
                    <a:pt x="208534" y="598887"/>
                    <a:pt x="206248" y="597077"/>
                    <a:pt x="204057" y="594696"/>
                  </a:cubicBezTo>
                  <a:cubicBezTo>
                    <a:pt x="195294" y="585266"/>
                    <a:pt x="189484" y="572979"/>
                    <a:pt x="182817" y="562120"/>
                  </a:cubicBezTo>
                  <a:cubicBezTo>
                    <a:pt x="173482" y="546975"/>
                    <a:pt x="163576" y="530211"/>
                    <a:pt x="146145" y="523925"/>
                  </a:cubicBezTo>
                  <a:cubicBezTo>
                    <a:pt x="143193" y="522877"/>
                    <a:pt x="141002" y="527259"/>
                    <a:pt x="143764" y="528878"/>
                  </a:cubicBezTo>
                  <a:cubicBezTo>
                    <a:pt x="176149" y="548023"/>
                    <a:pt x="181483" y="591648"/>
                    <a:pt x="211201" y="613365"/>
                  </a:cubicBezTo>
                  <a:cubicBezTo>
                    <a:pt x="211677" y="614222"/>
                    <a:pt x="212535" y="614793"/>
                    <a:pt x="213392" y="614889"/>
                  </a:cubicBezTo>
                  <a:cubicBezTo>
                    <a:pt x="213868" y="615174"/>
                    <a:pt x="214344" y="615555"/>
                    <a:pt x="214821" y="615936"/>
                  </a:cubicBezTo>
                  <a:cubicBezTo>
                    <a:pt x="224917" y="622223"/>
                    <a:pt x="233966" y="625080"/>
                    <a:pt x="241967" y="634415"/>
                  </a:cubicBezTo>
                  <a:cubicBezTo>
                    <a:pt x="242252" y="634796"/>
                    <a:pt x="242538" y="635177"/>
                    <a:pt x="242824" y="635558"/>
                  </a:cubicBezTo>
                  <a:cubicBezTo>
                    <a:pt x="216630" y="618699"/>
                    <a:pt x="178721" y="612984"/>
                    <a:pt x="150622" y="612603"/>
                  </a:cubicBezTo>
                  <a:cubicBezTo>
                    <a:pt x="97758" y="611841"/>
                    <a:pt x="45276" y="625842"/>
                    <a:pt x="1270" y="654513"/>
                  </a:cubicBezTo>
                  <a:cubicBezTo>
                    <a:pt x="-1397" y="656227"/>
                    <a:pt x="508" y="660228"/>
                    <a:pt x="3556" y="658989"/>
                  </a:cubicBezTo>
                  <a:cubicBezTo>
                    <a:pt x="25273" y="650226"/>
                    <a:pt x="43371" y="635653"/>
                    <a:pt x="66612" y="630605"/>
                  </a:cubicBezTo>
                  <a:cubicBezTo>
                    <a:pt x="67088" y="630510"/>
                    <a:pt x="67659" y="630414"/>
                    <a:pt x="68136" y="630319"/>
                  </a:cubicBezTo>
                  <a:cubicBezTo>
                    <a:pt x="68231" y="654703"/>
                    <a:pt x="55658" y="673753"/>
                    <a:pt x="44990" y="694994"/>
                  </a:cubicBezTo>
                  <a:cubicBezTo>
                    <a:pt x="44228" y="696423"/>
                    <a:pt x="45561" y="698137"/>
                    <a:pt x="47181" y="697375"/>
                  </a:cubicBezTo>
                  <a:cubicBezTo>
                    <a:pt x="58230" y="692422"/>
                    <a:pt x="64421" y="676325"/>
                    <a:pt x="68421" y="665657"/>
                  </a:cubicBezTo>
                  <a:cubicBezTo>
                    <a:pt x="72517" y="654608"/>
                    <a:pt x="76803" y="640892"/>
                    <a:pt x="74994" y="628795"/>
                  </a:cubicBezTo>
                  <a:cubicBezTo>
                    <a:pt x="98425" y="623937"/>
                    <a:pt x="123952" y="619651"/>
                    <a:pt x="147288" y="619080"/>
                  </a:cubicBezTo>
                  <a:cubicBezTo>
                    <a:pt x="155385" y="618889"/>
                    <a:pt x="163767" y="619175"/>
                    <a:pt x="172053" y="620032"/>
                  </a:cubicBezTo>
                  <a:cubicBezTo>
                    <a:pt x="163481" y="628986"/>
                    <a:pt x="166148" y="645750"/>
                    <a:pt x="161957" y="657180"/>
                  </a:cubicBezTo>
                  <a:cubicBezTo>
                    <a:pt x="161100" y="659370"/>
                    <a:pt x="160242" y="661656"/>
                    <a:pt x="159385" y="663847"/>
                  </a:cubicBezTo>
                  <a:cubicBezTo>
                    <a:pt x="152241" y="665181"/>
                    <a:pt x="145193" y="667657"/>
                    <a:pt x="138525" y="670038"/>
                  </a:cubicBezTo>
                  <a:cubicBezTo>
                    <a:pt x="128619" y="673563"/>
                    <a:pt x="116904" y="677373"/>
                    <a:pt x="109474" y="684993"/>
                  </a:cubicBezTo>
                  <a:cubicBezTo>
                    <a:pt x="108141" y="686326"/>
                    <a:pt x="109569" y="688136"/>
                    <a:pt x="111189" y="687564"/>
                  </a:cubicBezTo>
                  <a:cubicBezTo>
                    <a:pt x="120618" y="684231"/>
                    <a:pt x="129286" y="678611"/>
                    <a:pt x="138716" y="674991"/>
                  </a:cubicBezTo>
                  <a:cubicBezTo>
                    <a:pt x="144812" y="672610"/>
                    <a:pt x="151384" y="670800"/>
                    <a:pt x="157575" y="668514"/>
                  </a:cubicBezTo>
                  <a:cubicBezTo>
                    <a:pt x="148622" y="690327"/>
                    <a:pt x="137097" y="711091"/>
                    <a:pt x="125667" y="731665"/>
                  </a:cubicBezTo>
                  <a:cubicBezTo>
                    <a:pt x="124619" y="733570"/>
                    <a:pt x="127095" y="736142"/>
                    <a:pt x="128715" y="734332"/>
                  </a:cubicBezTo>
                  <a:cubicBezTo>
                    <a:pt x="141954" y="719473"/>
                    <a:pt x="149384" y="700233"/>
                    <a:pt x="157290" y="682230"/>
                  </a:cubicBezTo>
                  <a:cubicBezTo>
                    <a:pt x="159766" y="676611"/>
                    <a:pt x="162433" y="670991"/>
                    <a:pt x="164814" y="665276"/>
                  </a:cubicBezTo>
                  <a:cubicBezTo>
                    <a:pt x="165481" y="664895"/>
                    <a:pt x="166243" y="664609"/>
                    <a:pt x="166910" y="664228"/>
                  </a:cubicBezTo>
                  <a:cubicBezTo>
                    <a:pt x="167386" y="663942"/>
                    <a:pt x="167386" y="662895"/>
                    <a:pt x="166624" y="662990"/>
                  </a:cubicBezTo>
                  <a:cubicBezTo>
                    <a:pt x="166338" y="662990"/>
                    <a:pt x="165957" y="663085"/>
                    <a:pt x="165672" y="663085"/>
                  </a:cubicBezTo>
                  <a:cubicBezTo>
                    <a:pt x="166910" y="660037"/>
                    <a:pt x="168053" y="656989"/>
                    <a:pt x="169005" y="653846"/>
                  </a:cubicBezTo>
                  <a:cubicBezTo>
                    <a:pt x="171863" y="644226"/>
                    <a:pt x="170529" y="628224"/>
                    <a:pt x="177483" y="620604"/>
                  </a:cubicBezTo>
                  <a:cubicBezTo>
                    <a:pt x="204057" y="623842"/>
                    <a:pt x="230537" y="632415"/>
                    <a:pt x="251873" y="647750"/>
                  </a:cubicBezTo>
                  <a:cubicBezTo>
                    <a:pt x="257493" y="656037"/>
                    <a:pt x="262541" y="664895"/>
                    <a:pt x="266922" y="673848"/>
                  </a:cubicBezTo>
                  <a:cubicBezTo>
                    <a:pt x="277305" y="695280"/>
                    <a:pt x="282162" y="718044"/>
                    <a:pt x="288735" y="740523"/>
                  </a:cubicBezTo>
                  <a:cubicBezTo>
                    <a:pt x="284544" y="773766"/>
                    <a:pt x="281781" y="807103"/>
                    <a:pt x="280543" y="840250"/>
                  </a:cubicBezTo>
                  <a:cubicBezTo>
                    <a:pt x="279686" y="862062"/>
                    <a:pt x="278733" y="883684"/>
                    <a:pt x="277876" y="905211"/>
                  </a:cubicBezTo>
                  <a:cubicBezTo>
                    <a:pt x="268065" y="884256"/>
                    <a:pt x="249111" y="867492"/>
                    <a:pt x="238157" y="846727"/>
                  </a:cubicBezTo>
                  <a:cubicBezTo>
                    <a:pt x="227013" y="825582"/>
                    <a:pt x="233680" y="806817"/>
                    <a:pt x="231394" y="784624"/>
                  </a:cubicBezTo>
                  <a:cubicBezTo>
                    <a:pt x="229584" y="767003"/>
                    <a:pt x="222250" y="749572"/>
                    <a:pt x="215487" y="733380"/>
                  </a:cubicBezTo>
                  <a:cubicBezTo>
                    <a:pt x="214630" y="731284"/>
                    <a:pt x="211296" y="732522"/>
                    <a:pt x="211773" y="734713"/>
                  </a:cubicBezTo>
                  <a:cubicBezTo>
                    <a:pt x="217202" y="757192"/>
                    <a:pt x="225298" y="776814"/>
                    <a:pt x="224346" y="800436"/>
                  </a:cubicBezTo>
                  <a:cubicBezTo>
                    <a:pt x="224155" y="805389"/>
                    <a:pt x="223774" y="810151"/>
                    <a:pt x="223488" y="814914"/>
                  </a:cubicBezTo>
                  <a:cubicBezTo>
                    <a:pt x="218440" y="808913"/>
                    <a:pt x="211296" y="803484"/>
                    <a:pt x="205105" y="799102"/>
                  </a:cubicBezTo>
                  <a:cubicBezTo>
                    <a:pt x="205200" y="798340"/>
                    <a:pt x="204724" y="797578"/>
                    <a:pt x="203676" y="797769"/>
                  </a:cubicBezTo>
                  <a:cubicBezTo>
                    <a:pt x="200628" y="795959"/>
                    <a:pt x="198152" y="794244"/>
                    <a:pt x="196152" y="792816"/>
                  </a:cubicBezTo>
                  <a:cubicBezTo>
                    <a:pt x="169958" y="774051"/>
                    <a:pt x="140716" y="769575"/>
                    <a:pt x="109760" y="763193"/>
                  </a:cubicBezTo>
                  <a:cubicBezTo>
                    <a:pt x="107283" y="762717"/>
                    <a:pt x="105950" y="766146"/>
                    <a:pt x="108522" y="767003"/>
                  </a:cubicBezTo>
                  <a:cubicBezTo>
                    <a:pt x="133191" y="775385"/>
                    <a:pt x="159576" y="775671"/>
                    <a:pt x="182340" y="789577"/>
                  </a:cubicBezTo>
                  <a:cubicBezTo>
                    <a:pt x="187103" y="792435"/>
                    <a:pt x="192151" y="795673"/>
                    <a:pt x="197199" y="799197"/>
                  </a:cubicBezTo>
                  <a:cubicBezTo>
                    <a:pt x="190341" y="801102"/>
                    <a:pt x="183864" y="803960"/>
                    <a:pt x="177292" y="806913"/>
                  </a:cubicBezTo>
                  <a:cubicBezTo>
                    <a:pt x="167862" y="811199"/>
                    <a:pt x="157956" y="814152"/>
                    <a:pt x="148622" y="818438"/>
                  </a:cubicBezTo>
                  <a:cubicBezTo>
                    <a:pt x="147669" y="818914"/>
                    <a:pt x="147955" y="820438"/>
                    <a:pt x="149003" y="820438"/>
                  </a:cubicBezTo>
                  <a:cubicBezTo>
                    <a:pt x="166434" y="820819"/>
                    <a:pt x="184055" y="807770"/>
                    <a:pt x="200438" y="801483"/>
                  </a:cubicBezTo>
                  <a:cubicBezTo>
                    <a:pt x="209296" y="807960"/>
                    <a:pt x="217678" y="815390"/>
                    <a:pt x="223202" y="824153"/>
                  </a:cubicBezTo>
                  <a:cubicBezTo>
                    <a:pt x="223393" y="829392"/>
                    <a:pt x="224060" y="834630"/>
                    <a:pt x="225774" y="839964"/>
                  </a:cubicBezTo>
                  <a:cubicBezTo>
                    <a:pt x="236252" y="872159"/>
                    <a:pt x="265208" y="893209"/>
                    <a:pt x="276924" y="925308"/>
                  </a:cubicBezTo>
                  <a:cubicBezTo>
                    <a:pt x="275876" y="954836"/>
                    <a:pt x="275400" y="984268"/>
                    <a:pt x="276066" y="1013700"/>
                  </a:cubicBezTo>
                  <a:cubicBezTo>
                    <a:pt x="267780" y="977315"/>
                    <a:pt x="252444" y="942834"/>
                    <a:pt x="222822" y="918546"/>
                  </a:cubicBezTo>
                  <a:cubicBezTo>
                    <a:pt x="183864" y="886637"/>
                    <a:pt x="129762" y="875874"/>
                    <a:pt x="80804" y="886732"/>
                  </a:cubicBezTo>
                  <a:cubicBezTo>
                    <a:pt x="78042" y="887304"/>
                    <a:pt x="78899" y="891495"/>
                    <a:pt x="81661" y="891018"/>
                  </a:cubicBezTo>
                  <a:cubicBezTo>
                    <a:pt x="129381" y="883113"/>
                    <a:pt x="179769" y="892257"/>
                    <a:pt x="217297" y="923403"/>
                  </a:cubicBezTo>
                  <a:cubicBezTo>
                    <a:pt x="197676" y="923403"/>
                    <a:pt x="175768" y="932166"/>
                    <a:pt x="161766" y="944168"/>
                  </a:cubicBezTo>
                  <a:cubicBezTo>
                    <a:pt x="160719" y="945025"/>
                    <a:pt x="161671" y="947025"/>
                    <a:pt x="163005" y="946549"/>
                  </a:cubicBezTo>
                  <a:cubicBezTo>
                    <a:pt x="172053" y="943692"/>
                    <a:pt x="180150" y="938453"/>
                    <a:pt x="189008" y="934833"/>
                  </a:cubicBezTo>
                  <a:cubicBezTo>
                    <a:pt x="199962" y="930357"/>
                    <a:pt x="210820" y="927975"/>
                    <a:pt x="222345" y="927690"/>
                  </a:cubicBezTo>
                  <a:cubicBezTo>
                    <a:pt x="259683" y="961694"/>
                    <a:pt x="264636" y="1006842"/>
                    <a:pt x="277590" y="1052277"/>
                  </a:cubicBezTo>
                  <a:cubicBezTo>
                    <a:pt x="279210" y="1077327"/>
                    <a:pt x="281972" y="1102473"/>
                    <a:pt x="286449" y="1127715"/>
                  </a:cubicBezTo>
                  <a:cubicBezTo>
                    <a:pt x="288258" y="1138287"/>
                    <a:pt x="290354" y="1148860"/>
                    <a:pt x="292545" y="1159433"/>
                  </a:cubicBezTo>
                  <a:cubicBezTo>
                    <a:pt x="283210" y="1147812"/>
                    <a:pt x="272256" y="1137811"/>
                    <a:pt x="258159" y="1131048"/>
                  </a:cubicBezTo>
                  <a:cubicBezTo>
                    <a:pt x="248920" y="1126572"/>
                    <a:pt x="239300" y="1123524"/>
                    <a:pt x="229489" y="1121047"/>
                  </a:cubicBezTo>
                  <a:cubicBezTo>
                    <a:pt x="229394" y="1120380"/>
                    <a:pt x="228918" y="1119904"/>
                    <a:pt x="228060" y="1119999"/>
                  </a:cubicBezTo>
                  <a:cubicBezTo>
                    <a:pt x="227584" y="1120095"/>
                    <a:pt x="227108" y="1120190"/>
                    <a:pt x="226727" y="1120285"/>
                  </a:cubicBezTo>
                  <a:cubicBezTo>
                    <a:pt x="221774" y="1119047"/>
                    <a:pt x="216726" y="1117999"/>
                    <a:pt x="211677" y="1116951"/>
                  </a:cubicBezTo>
                  <a:cubicBezTo>
                    <a:pt x="191865" y="1113046"/>
                    <a:pt x="171101" y="1106569"/>
                    <a:pt x="150813" y="1109522"/>
                  </a:cubicBezTo>
                  <a:cubicBezTo>
                    <a:pt x="147574" y="1109998"/>
                    <a:pt x="148431" y="1114380"/>
                    <a:pt x="151194" y="1114856"/>
                  </a:cubicBezTo>
                  <a:cubicBezTo>
                    <a:pt x="170339" y="1117999"/>
                    <a:pt x="190341" y="1120666"/>
                    <a:pt x="209963" y="1124762"/>
                  </a:cubicBezTo>
                  <a:cubicBezTo>
                    <a:pt x="182055" y="1133906"/>
                    <a:pt x="155765" y="1150003"/>
                    <a:pt x="129286" y="1162005"/>
                  </a:cubicBezTo>
                  <a:cubicBezTo>
                    <a:pt x="127953" y="1162576"/>
                    <a:pt x="128715" y="1164672"/>
                    <a:pt x="130143" y="1164386"/>
                  </a:cubicBezTo>
                  <a:cubicBezTo>
                    <a:pt x="161004" y="1157814"/>
                    <a:pt x="187293" y="1137525"/>
                    <a:pt x="216821" y="1126191"/>
                  </a:cubicBezTo>
                  <a:cubicBezTo>
                    <a:pt x="223679" y="1127810"/>
                    <a:pt x="230442" y="1129620"/>
                    <a:pt x="237014" y="1131810"/>
                  </a:cubicBezTo>
                  <a:cubicBezTo>
                    <a:pt x="234728" y="1140288"/>
                    <a:pt x="232156" y="1149813"/>
                    <a:pt x="234918" y="1157623"/>
                  </a:cubicBezTo>
                  <a:cubicBezTo>
                    <a:pt x="235204" y="1158576"/>
                    <a:pt x="236919" y="1158385"/>
                    <a:pt x="237109" y="1157433"/>
                  </a:cubicBezTo>
                  <a:cubicBezTo>
                    <a:pt x="238062" y="1152575"/>
                    <a:pt x="237966" y="1147527"/>
                    <a:pt x="238633" y="1142574"/>
                  </a:cubicBezTo>
                  <a:cubicBezTo>
                    <a:pt x="239109" y="1139335"/>
                    <a:pt x="239681" y="1136097"/>
                    <a:pt x="240348" y="1132953"/>
                  </a:cubicBezTo>
                  <a:cubicBezTo>
                    <a:pt x="244253" y="1134287"/>
                    <a:pt x="248063" y="1135716"/>
                    <a:pt x="251873" y="1137335"/>
                  </a:cubicBezTo>
                  <a:cubicBezTo>
                    <a:pt x="273685" y="1146669"/>
                    <a:pt x="283686" y="1162767"/>
                    <a:pt x="296640" y="1178197"/>
                  </a:cubicBezTo>
                  <a:cubicBezTo>
                    <a:pt x="317881" y="1274685"/>
                    <a:pt x="350457" y="1369745"/>
                    <a:pt x="384746" y="1461852"/>
                  </a:cubicBezTo>
                  <a:cubicBezTo>
                    <a:pt x="386271" y="1466805"/>
                    <a:pt x="394081" y="1464042"/>
                    <a:pt x="392747" y="1459185"/>
                  </a:cubicBezTo>
                  <a:close/>
                </a:path>
              </a:pathLst>
            </a:custGeom>
            <a:solidFill>
              <a:srgbClr val="8EB3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80" name="그래픽 25">
              <a:extLst>
                <a:ext uri="{FF2B5EF4-FFF2-40B4-BE49-F238E27FC236}">
                  <a16:creationId xmlns:a16="http://schemas.microsoft.com/office/drawing/2014/main" id="{45E4438B-D370-B20C-04BC-4D5CC7F3508E}"/>
                </a:ext>
              </a:extLst>
            </p:cNvPr>
            <p:cNvGrpSpPr/>
            <p:nvPr/>
          </p:nvGrpSpPr>
          <p:grpSpPr>
            <a:xfrm>
              <a:off x="10381778" y="4831947"/>
              <a:ext cx="644818" cy="1205018"/>
              <a:chOff x="10381778" y="4831947"/>
              <a:chExt cx="644818" cy="1205018"/>
            </a:xfrm>
            <a:solidFill>
              <a:srgbClr val="8DAC97"/>
            </a:solidFill>
          </p:grpSpPr>
          <p:sp>
            <p:nvSpPr>
              <p:cNvPr id="81" name="자유형: 도형 80">
                <a:extLst>
                  <a:ext uri="{FF2B5EF4-FFF2-40B4-BE49-F238E27FC236}">
                    <a16:creationId xmlns:a16="http://schemas.microsoft.com/office/drawing/2014/main" id="{389AFCCC-0C32-8479-6F95-C09D9BB4FD9F}"/>
                  </a:ext>
                </a:extLst>
              </p:cNvPr>
              <p:cNvSpPr/>
              <p:nvPr/>
            </p:nvSpPr>
            <p:spPr>
              <a:xfrm>
                <a:off x="10811777" y="4831947"/>
                <a:ext cx="102938" cy="110815"/>
              </a:xfrm>
              <a:custGeom>
                <a:avLst/>
                <a:gdLst>
                  <a:gd name="connsiteX0" fmla="*/ 99395 w 102938"/>
                  <a:gd name="connsiteY0" fmla="*/ 78952 h 110815"/>
                  <a:gd name="connsiteX1" fmla="*/ 90251 w 102938"/>
                  <a:gd name="connsiteY1" fmla="*/ 7419 h 110815"/>
                  <a:gd name="connsiteX2" fmla="*/ 22719 w 102938"/>
                  <a:gd name="connsiteY2" fmla="*/ 9705 h 110815"/>
                  <a:gd name="connsiteX3" fmla="*/ 3193 w 102938"/>
                  <a:gd name="connsiteY3" fmla="*/ 70379 h 110815"/>
                  <a:gd name="connsiteX4" fmla="*/ 99395 w 102938"/>
                  <a:gd name="connsiteY4" fmla="*/ 78952 h 11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38" h="110815">
                    <a:moveTo>
                      <a:pt x="99395" y="78952"/>
                    </a:moveTo>
                    <a:cubicBezTo>
                      <a:pt x="107111" y="58663"/>
                      <a:pt x="101396" y="23421"/>
                      <a:pt x="90251" y="7419"/>
                    </a:cubicBezTo>
                    <a:cubicBezTo>
                      <a:pt x="84822" y="-6583"/>
                      <a:pt x="34054" y="2180"/>
                      <a:pt x="22719" y="9705"/>
                    </a:cubicBezTo>
                    <a:cubicBezTo>
                      <a:pt x="-3189" y="26659"/>
                      <a:pt x="-2427" y="44471"/>
                      <a:pt x="3193" y="70379"/>
                    </a:cubicBezTo>
                    <a:cubicBezTo>
                      <a:pt x="12718" y="114670"/>
                      <a:pt x="80060" y="129625"/>
                      <a:pt x="99395" y="78952"/>
                    </a:cubicBezTo>
                    <a:close/>
                  </a:path>
                </a:pathLst>
              </a:custGeom>
              <a:solidFill>
                <a:srgbClr val="8DAC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82" name="자유형: 도형 81">
                <a:extLst>
                  <a:ext uri="{FF2B5EF4-FFF2-40B4-BE49-F238E27FC236}">
                    <a16:creationId xmlns:a16="http://schemas.microsoft.com/office/drawing/2014/main" id="{CBA6CFCF-5236-29F5-E206-550D4A02E362}"/>
                  </a:ext>
                </a:extLst>
              </p:cNvPr>
              <p:cNvSpPr/>
              <p:nvPr/>
            </p:nvSpPr>
            <p:spPr>
              <a:xfrm>
                <a:off x="10899381" y="5151414"/>
                <a:ext cx="127215" cy="127106"/>
              </a:xfrm>
              <a:custGeom>
                <a:avLst/>
                <a:gdLst>
                  <a:gd name="connsiteX0" fmla="*/ 456 w 127215"/>
                  <a:gd name="connsiteY0" fmla="*/ 80287 h 127106"/>
                  <a:gd name="connsiteX1" fmla="*/ 21411 w 127215"/>
                  <a:gd name="connsiteY1" fmla="*/ 100861 h 127106"/>
                  <a:gd name="connsiteX2" fmla="*/ 47700 w 127215"/>
                  <a:gd name="connsiteY2" fmla="*/ 125816 h 127106"/>
                  <a:gd name="connsiteX3" fmla="*/ 112756 w 127215"/>
                  <a:gd name="connsiteY3" fmla="*/ 97527 h 127106"/>
                  <a:gd name="connsiteX4" fmla="*/ 118757 w 127215"/>
                  <a:gd name="connsiteY4" fmla="*/ 12564 h 127106"/>
                  <a:gd name="connsiteX5" fmla="*/ 66464 w 127215"/>
                  <a:gd name="connsiteY5" fmla="*/ 277 h 127106"/>
                  <a:gd name="connsiteX6" fmla="*/ 27602 w 127215"/>
                  <a:gd name="connsiteY6" fmla="*/ 13802 h 127106"/>
                  <a:gd name="connsiteX7" fmla="*/ 9029 w 127215"/>
                  <a:gd name="connsiteY7" fmla="*/ 44473 h 127106"/>
                  <a:gd name="connsiteX8" fmla="*/ 456 w 127215"/>
                  <a:gd name="connsiteY8" fmla="*/ 80287 h 12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215" h="127106">
                    <a:moveTo>
                      <a:pt x="456" y="80287"/>
                    </a:moveTo>
                    <a:cubicBezTo>
                      <a:pt x="3695" y="96765"/>
                      <a:pt x="11886" y="91717"/>
                      <a:pt x="21411" y="100861"/>
                    </a:cubicBezTo>
                    <a:cubicBezTo>
                      <a:pt x="31889" y="110862"/>
                      <a:pt x="30365" y="122006"/>
                      <a:pt x="47700" y="125816"/>
                    </a:cubicBezTo>
                    <a:cubicBezTo>
                      <a:pt x="72846" y="131436"/>
                      <a:pt x="99135" y="118101"/>
                      <a:pt x="112756" y="97527"/>
                    </a:cubicBezTo>
                    <a:cubicBezTo>
                      <a:pt x="136283" y="62189"/>
                      <a:pt x="125615" y="43330"/>
                      <a:pt x="118757" y="12564"/>
                    </a:cubicBezTo>
                    <a:cubicBezTo>
                      <a:pt x="100469" y="7611"/>
                      <a:pt x="85991" y="-1724"/>
                      <a:pt x="66464" y="277"/>
                    </a:cubicBezTo>
                    <a:cubicBezTo>
                      <a:pt x="51986" y="1705"/>
                      <a:pt x="39794" y="7135"/>
                      <a:pt x="27602" y="13802"/>
                    </a:cubicBezTo>
                    <a:cubicBezTo>
                      <a:pt x="9600" y="23613"/>
                      <a:pt x="13505" y="25899"/>
                      <a:pt x="9029" y="44473"/>
                    </a:cubicBezTo>
                    <a:cubicBezTo>
                      <a:pt x="6266" y="56284"/>
                      <a:pt x="-2020" y="67428"/>
                      <a:pt x="456" y="80287"/>
                    </a:cubicBezTo>
                    <a:close/>
                  </a:path>
                </a:pathLst>
              </a:custGeom>
              <a:solidFill>
                <a:srgbClr val="8DAC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83" name="자유형: 도형 82">
                <a:extLst>
                  <a:ext uri="{FF2B5EF4-FFF2-40B4-BE49-F238E27FC236}">
                    <a16:creationId xmlns:a16="http://schemas.microsoft.com/office/drawing/2014/main" id="{2508ACB7-0114-A017-CA50-0ECDB2FB8FBE}"/>
                  </a:ext>
                </a:extLst>
              </p:cNvPr>
              <p:cNvSpPr/>
              <p:nvPr/>
            </p:nvSpPr>
            <p:spPr>
              <a:xfrm>
                <a:off x="10607918" y="4917478"/>
                <a:ext cx="107994" cy="108556"/>
              </a:xfrm>
              <a:custGeom>
                <a:avLst/>
                <a:gdLst>
                  <a:gd name="connsiteX0" fmla="*/ 102657 w 107994"/>
                  <a:gd name="connsiteY0" fmla="*/ 29044 h 108556"/>
                  <a:gd name="connsiteX1" fmla="*/ 11408 w 107994"/>
                  <a:gd name="connsiteY1" fmla="*/ 6280 h 108556"/>
                  <a:gd name="connsiteX2" fmla="*/ 5502 w 107994"/>
                  <a:gd name="connsiteY2" fmla="*/ 82384 h 108556"/>
                  <a:gd name="connsiteX3" fmla="*/ 33887 w 107994"/>
                  <a:gd name="connsiteY3" fmla="*/ 107245 h 108556"/>
                  <a:gd name="connsiteX4" fmla="*/ 81607 w 107994"/>
                  <a:gd name="connsiteY4" fmla="*/ 104006 h 108556"/>
                  <a:gd name="connsiteX5" fmla="*/ 102657 w 107994"/>
                  <a:gd name="connsiteY5" fmla="*/ 29044 h 10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994" h="108556">
                    <a:moveTo>
                      <a:pt x="102657" y="29044"/>
                    </a:moveTo>
                    <a:cubicBezTo>
                      <a:pt x="82750" y="-6674"/>
                      <a:pt x="45412" y="-2960"/>
                      <a:pt x="11408" y="6280"/>
                    </a:cubicBezTo>
                    <a:cubicBezTo>
                      <a:pt x="8265" y="34378"/>
                      <a:pt x="-8499" y="51619"/>
                      <a:pt x="5502" y="82384"/>
                    </a:cubicBezTo>
                    <a:cubicBezTo>
                      <a:pt x="10455" y="93148"/>
                      <a:pt x="21981" y="104482"/>
                      <a:pt x="33887" y="107245"/>
                    </a:cubicBezTo>
                    <a:cubicBezTo>
                      <a:pt x="43793" y="109531"/>
                      <a:pt x="71034" y="109054"/>
                      <a:pt x="81607" y="104006"/>
                    </a:cubicBezTo>
                    <a:cubicBezTo>
                      <a:pt x="109801" y="102006"/>
                      <a:pt x="112849" y="47332"/>
                      <a:pt x="102657" y="29044"/>
                    </a:cubicBezTo>
                    <a:close/>
                  </a:path>
                </a:pathLst>
              </a:custGeom>
              <a:solidFill>
                <a:srgbClr val="8DAC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84" name="자유형: 도형 83">
                <a:extLst>
                  <a:ext uri="{FF2B5EF4-FFF2-40B4-BE49-F238E27FC236}">
                    <a16:creationId xmlns:a16="http://schemas.microsoft.com/office/drawing/2014/main" id="{89DB1AD7-DC24-44F0-695A-FECBAF06510D}"/>
                  </a:ext>
                </a:extLst>
              </p:cNvPr>
              <p:cNvSpPr/>
              <p:nvPr/>
            </p:nvSpPr>
            <p:spPr>
              <a:xfrm>
                <a:off x="10857319" y="5517488"/>
                <a:ext cx="119633" cy="124074"/>
              </a:xfrm>
              <a:custGeom>
                <a:avLst/>
                <a:gdLst>
                  <a:gd name="connsiteX0" fmla="*/ 63664 w 119633"/>
                  <a:gd name="connsiteY0" fmla="*/ 123216 h 124074"/>
                  <a:gd name="connsiteX1" fmla="*/ 119576 w 119633"/>
                  <a:gd name="connsiteY1" fmla="*/ 82068 h 124074"/>
                  <a:gd name="connsiteX2" fmla="*/ 113290 w 119633"/>
                  <a:gd name="connsiteY2" fmla="*/ 60922 h 124074"/>
                  <a:gd name="connsiteX3" fmla="*/ 119576 w 119633"/>
                  <a:gd name="connsiteY3" fmla="*/ 47206 h 124074"/>
                  <a:gd name="connsiteX4" fmla="*/ 97859 w 119633"/>
                  <a:gd name="connsiteY4" fmla="*/ 19107 h 124074"/>
                  <a:gd name="connsiteX5" fmla="*/ 26612 w 119633"/>
                  <a:gd name="connsiteY5" fmla="*/ 5772 h 124074"/>
                  <a:gd name="connsiteX6" fmla="*/ 2133 w 119633"/>
                  <a:gd name="connsiteY6" fmla="*/ 77115 h 124074"/>
                  <a:gd name="connsiteX7" fmla="*/ 63664 w 119633"/>
                  <a:gd name="connsiteY7" fmla="*/ 123216 h 12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633" h="124074">
                    <a:moveTo>
                      <a:pt x="63664" y="123216"/>
                    </a:moveTo>
                    <a:cubicBezTo>
                      <a:pt x="83572" y="118834"/>
                      <a:pt x="116528" y="106642"/>
                      <a:pt x="119576" y="82068"/>
                    </a:cubicBezTo>
                    <a:cubicBezTo>
                      <a:pt x="120338" y="75591"/>
                      <a:pt x="113194" y="68161"/>
                      <a:pt x="113290" y="60922"/>
                    </a:cubicBezTo>
                    <a:cubicBezTo>
                      <a:pt x="113290" y="55779"/>
                      <a:pt x="119862" y="50254"/>
                      <a:pt x="119576" y="47206"/>
                    </a:cubicBezTo>
                    <a:cubicBezTo>
                      <a:pt x="118719" y="37110"/>
                      <a:pt x="105479" y="25394"/>
                      <a:pt x="97859" y="19107"/>
                    </a:cubicBezTo>
                    <a:cubicBezTo>
                      <a:pt x="76999" y="1772"/>
                      <a:pt x="51758" y="-6324"/>
                      <a:pt x="26612" y="5772"/>
                    </a:cubicBezTo>
                    <a:cubicBezTo>
                      <a:pt x="37" y="18536"/>
                      <a:pt x="-2820" y="53683"/>
                      <a:pt x="2133" y="77115"/>
                    </a:cubicBezTo>
                    <a:cubicBezTo>
                      <a:pt x="-11202" y="112262"/>
                      <a:pt x="41471" y="128073"/>
                      <a:pt x="63664" y="123216"/>
                    </a:cubicBezTo>
                    <a:close/>
                  </a:path>
                </a:pathLst>
              </a:custGeom>
              <a:solidFill>
                <a:srgbClr val="8DAC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85" name="자유형: 도형 84">
                <a:extLst>
                  <a:ext uri="{FF2B5EF4-FFF2-40B4-BE49-F238E27FC236}">
                    <a16:creationId xmlns:a16="http://schemas.microsoft.com/office/drawing/2014/main" id="{95D394C2-6213-ACB7-379F-B8752B3D5DEC}"/>
                  </a:ext>
                </a:extLst>
              </p:cNvPr>
              <p:cNvSpPr/>
              <p:nvPr/>
            </p:nvSpPr>
            <p:spPr>
              <a:xfrm>
                <a:off x="10414970" y="5285564"/>
                <a:ext cx="133030" cy="135954"/>
              </a:xfrm>
              <a:custGeom>
                <a:avLst/>
                <a:gdLst>
                  <a:gd name="connsiteX0" fmla="*/ 126823 w 133030"/>
                  <a:gd name="connsiteY0" fmla="*/ 39767 h 135954"/>
                  <a:gd name="connsiteX1" fmla="*/ 63196 w 133030"/>
                  <a:gd name="connsiteY1" fmla="*/ 143 h 135954"/>
                  <a:gd name="connsiteX2" fmla="*/ 12333 w 133030"/>
                  <a:gd name="connsiteY2" fmla="*/ 12907 h 135954"/>
                  <a:gd name="connsiteX3" fmla="*/ 236 w 133030"/>
                  <a:gd name="connsiteY3" fmla="*/ 57103 h 135954"/>
                  <a:gd name="connsiteX4" fmla="*/ 14047 w 133030"/>
                  <a:gd name="connsiteY4" fmla="*/ 108061 h 135954"/>
                  <a:gd name="connsiteX5" fmla="*/ 56052 w 133030"/>
                  <a:gd name="connsiteY5" fmla="*/ 135589 h 135954"/>
                  <a:gd name="connsiteX6" fmla="*/ 111583 w 133030"/>
                  <a:gd name="connsiteY6" fmla="*/ 120730 h 135954"/>
                  <a:gd name="connsiteX7" fmla="*/ 126823 w 133030"/>
                  <a:gd name="connsiteY7" fmla="*/ 39767 h 13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030" h="135954">
                    <a:moveTo>
                      <a:pt x="126823" y="39767"/>
                    </a:moveTo>
                    <a:cubicBezTo>
                      <a:pt x="118822" y="9097"/>
                      <a:pt x="94438" y="-1381"/>
                      <a:pt x="63196" y="143"/>
                    </a:cubicBezTo>
                    <a:cubicBezTo>
                      <a:pt x="46527" y="1000"/>
                      <a:pt x="28525" y="8620"/>
                      <a:pt x="12333" y="12907"/>
                    </a:cubicBezTo>
                    <a:cubicBezTo>
                      <a:pt x="17762" y="28432"/>
                      <a:pt x="1284" y="42148"/>
                      <a:pt x="236" y="57103"/>
                    </a:cubicBezTo>
                    <a:cubicBezTo>
                      <a:pt x="-1098" y="75867"/>
                      <a:pt x="3188" y="93964"/>
                      <a:pt x="14047" y="108061"/>
                    </a:cubicBezTo>
                    <a:cubicBezTo>
                      <a:pt x="23858" y="120730"/>
                      <a:pt x="39193" y="133017"/>
                      <a:pt x="56052" y="135589"/>
                    </a:cubicBezTo>
                    <a:cubicBezTo>
                      <a:pt x="68340" y="137494"/>
                      <a:pt x="103296" y="131874"/>
                      <a:pt x="111583" y="120730"/>
                    </a:cubicBezTo>
                    <a:cubicBezTo>
                      <a:pt x="139015" y="96822"/>
                      <a:pt x="135300" y="72343"/>
                      <a:pt x="126823" y="39767"/>
                    </a:cubicBezTo>
                    <a:close/>
                  </a:path>
                </a:pathLst>
              </a:custGeom>
              <a:solidFill>
                <a:srgbClr val="8DAC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86" name="자유형: 도형 85">
                <a:extLst>
                  <a:ext uri="{FF2B5EF4-FFF2-40B4-BE49-F238E27FC236}">
                    <a16:creationId xmlns:a16="http://schemas.microsoft.com/office/drawing/2014/main" id="{AB7B9628-2060-3E12-8D8F-858A6C98B5AA}"/>
                  </a:ext>
                </a:extLst>
              </p:cNvPr>
              <p:cNvSpPr/>
              <p:nvPr/>
            </p:nvSpPr>
            <p:spPr>
              <a:xfrm>
                <a:off x="10381778" y="5711116"/>
                <a:ext cx="129117" cy="124483"/>
              </a:xfrm>
              <a:custGeom>
                <a:avLst/>
                <a:gdLst>
                  <a:gd name="connsiteX0" fmla="*/ 118390 w 129117"/>
                  <a:gd name="connsiteY0" fmla="*/ 47984 h 124483"/>
                  <a:gd name="connsiteX1" fmla="*/ 56478 w 129117"/>
                  <a:gd name="connsiteY1" fmla="*/ 73 h 124483"/>
                  <a:gd name="connsiteX2" fmla="*/ 2185 w 129117"/>
                  <a:gd name="connsiteY2" fmla="*/ 50746 h 124483"/>
                  <a:gd name="connsiteX3" fmla="*/ 471 w 129117"/>
                  <a:gd name="connsiteY3" fmla="*/ 83321 h 124483"/>
                  <a:gd name="connsiteX4" fmla="*/ 21235 w 129117"/>
                  <a:gd name="connsiteY4" fmla="*/ 103610 h 124483"/>
                  <a:gd name="connsiteX5" fmla="*/ 87434 w 129117"/>
                  <a:gd name="connsiteY5" fmla="*/ 122469 h 124483"/>
                  <a:gd name="connsiteX6" fmla="*/ 118390 w 129117"/>
                  <a:gd name="connsiteY6" fmla="*/ 47984 h 12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117" h="124483">
                    <a:moveTo>
                      <a:pt x="118390" y="47984"/>
                    </a:moveTo>
                    <a:cubicBezTo>
                      <a:pt x="140393" y="24076"/>
                      <a:pt x="73527" y="-1546"/>
                      <a:pt x="56478" y="73"/>
                    </a:cubicBezTo>
                    <a:cubicBezTo>
                      <a:pt x="31332" y="2454"/>
                      <a:pt x="5900" y="25409"/>
                      <a:pt x="2185" y="50746"/>
                    </a:cubicBezTo>
                    <a:cubicBezTo>
                      <a:pt x="1233" y="57509"/>
                      <a:pt x="-958" y="78083"/>
                      <a:pt x="471" y="83321"/>
                    </a:cubicBezTo>
                    <a:cubicBezTo>
                      <a:pt x="2947" y="92656"/>
                      <a:pt x="12186" y="96371"/>
                      <a:pt x="21235" y="103610"/>
                    </a:cubicBezTo>
                    <a:cubicBezTo>
                      <a:pt x="40476" y="119040"/>
                      <a:pt x="62097" y="128946"/>
                      <a:pt x="87434" y="122469"/>
                    </a:cubicBezTo>
                    <a:cubicBezTo>
                      <a:pt x="121343" y="113706"/>
                      <a:pt x="143346" y="73035"/>
                      <a:pt x="118390" y="47984"/>
                    </a:cubicBezTo>
                    <a:close/>
                  </a:path>
                </a:pathLst>
              </a:custGeom>
              <a:solidFill>
                <a:srgbClr val="8DAC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87" name="자유형: 도형 86">
                <a:extLst>
                  <a:ext uri="{FF2B5EF4-FFF2-40B4-BE49-F238E27FC236}">
                    <a16:creationId xmlns:a16="http://schemas.microsoft.com/office/drawing/2014/main" id="{A050028C-7C70-CC78-BB5C-F78069F9AB12}"/>
                  </a:ext>
                </a:extLst>
              </p:cNvPr>
              <p:cNvSpPr/>
              <p:nvPr/>
            </p:nvSpPr>
            <p:spPr>
              <a:xfrm>
                <a:off x="10737245" y="5911995"/>
                <a:ext cx="124200" cy="124969"/>
              </a:xfrm>
              <a:custGeom>
                <a:avLst/>
                <a:gdLst>
                  <a:gd name="connsiteX0" fmla="*/ 78392 w 124200"/>
                  <a:gd name="connsiteY0" fmla="*/ 112662 h 124969"/>
                  <a:gd name="connsiteX1" fmla="*/ 102490 w 124200"/>
                  <a:gd name="connsiteY1" fmla="*/ 93231 h 124969"/>
                  <a:gd name="connsiteX2" fmla="*/ 107824 w 124200"/>
                  <a:gd name="connsiteY2" fmla="*/ 11125 h 124969"/>
                  <a:gd name="connsiteX3" fmla="*/ 15146 w 124200"/>
                  <a:gd name="connsiteY3" fmla="*/ 17602 h 124969"/>
                  <a:gd name="connsiteX4" fmla="*/ 7430 w 124200"/>
                  <a:gd name="connsiteY4" fmla="*/ 83229 h 124969"/>
                  <a:gd name="connsiteX5" fmla="*/ 58294 w 124200"/>
                  <a:gd name="connsiteY5" fmla="*/ 116376 h 124969"/>
                  <a:gd name="connsiteX6" fmla="*/ 69819 w 124200"/>
                  <a:gd name="connsiteY6" fmla="*/ 124853 h 124969"/>
                  <a:gd name="connsiteX7" fmla="*/ 78392 w 124200"/>
                  <a:gd name="connsiteY7" fmla="*/ 112662 h 124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200" h="124969">
                    <a:moveTo>
                      <a:pt x="78392" y="112662"/>
                    </a:moveTo>
                    <a:cubicBezTo>
                      <a:pt x="86488" y="105423"/>
                      <a:pt x="95441" y="101041"/>
                      <a:pt x="102490" y="93231"/>
                    </a:cubicBezTo>
                    <a:cubicBezTo>
                      <a:pt x="129160" y="63513"/>
                      <a:pt x="131636" y="35985"/>
                      <a:pt x="107824" y="11125"/>
                    </a:cubicBezTo>
                    <a:cubicBezTo>
                      <a:pt x="83630" y="-11544"/>
                      <a:pt x="28100" y="5505"/>
                      <a:pt x="15146" y="17602"/>
                    </a:cubicBezTo>
                    <a:cubicBezTo>
                      <a:pt x="-3238" y="34747"/>
                      <a:pt x="-3714" y="59322"/>
                      <a:pt x="7430" y="83229"/>
                    </a:cubicBezTo>
                    <a:cubicBezTo>
                      <a:pt x="17432" y="104756"/>
                      <a:pt x="39244" y="107709"/>
                      <a:pt x="58294" y="116376"/>
                    </a:cubicBezTo>
                    <a:cubicBezTo>
                      <a:pt x="62675" y="118377"/>
                      <a:pt x="62580" y="125997"/>
                      <a:pt x="69819" y="124853"/>
                    </a:cubicBezTo>
                    <a:cubicBezTo>
                      <a:pt x="77630" y="123520"/>
                      <a:pt x="73439" y="117043"/>
                      <a:pt x="78392" y="112662"/>
                    </a:cubicBezTo>
                    <a:close/>
                  </a:path>
                </a:pathLst>
              </a:custGeom>
              <a:solidFill>
                <a:srgbClr val="8DAC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88" name="그래픽 25">
              <a:extLst>
                <a:ext uri="{FF2B5EF4-FFF2-40B4-BE49-F238E27FC236}">
                  <a16:creationId xmlns:a16="http://schemas.microsoft.com/office/drawing/2014/main" id="{8F82445D-BEC1-1F5C-A09D-7AC7EE98E1A0}"/>
                </a:ext>
              </a:extLst>
            </p:cNvPr>
            <p:cNvGrpSpPr/>
            <p:nvPr/>
          </p:nvGrpSpPr>
          <p:grpSpPr>
            <a:xfrm>
              <a:off x="10467302" y="5028971"/>
              <a:ext cx="513890" cy="923151"/>
              <a:chOff x="10467302" y="5028971"/>
              <a:chExt cx="513890" cy="923151"/>
            </a:xfrm>
            <a:solidFill>
              <a:srgbClr val="A2B7A0"/>
            </a:solidFill>
          </p:grpSpPr>
          <p:sp>
            <p:nvSpPr>
              <p:cNvPr id="89" name="자유형: 도형 88">
                <a:extLst>
                  <a:ext uri="{FF2B5EF4-FFF2-40B4-BE49-F238E27FC236}">
                    <a16:creationId xmlns:a16="http://schemas.microsoft.com/office/drawing/2014/main" id="{C6FCBCA0-0D27-804C-19FB-4D765B3B6D38}"/>
                  </a:ext>
                </a:extLst>
              </p:cNvPr>
              <p:cNvSpPr/>
              <p:nvPr/>
            </p:nvSpPr>
            <p:spPr>
              <a:xfrm>
                <a:off x="10823538" y="5028971"/>
                <a:ext cx="98798" cy="97573"/>
              </a:xfrm>
              <a:custGeom>
                <a:avLst/>
                <a:gdLst>
                  <a:gd name="connsiteX0" fmla="*/ 88778 w 98798"/>
                  <a:gd name="connsiteY0" fmla="*/ 69475 h 97573"/>
                  <a:gd name="connsiteX1" fmla="*/ 88492 w 98798"/>
                  <a:gd name="connsiteY1" fmla="*/ 21183 h 97573"/>
                  <a:gd name="connsiteX2" fmla="*/ 17150 w 98798"/>
                  <a:gd name="connsiteY2" fmla="*/ 11468 h 97573"/>
                  <a:gd name="connsiteX3" fmla="*/ 19817 w 98798"/>
                  <a:gd name="connsiteY3" fmla="*/ 77571 h 97573"/>
                  <a:gd name="connsiteX4" fmla="*/ 58012 w 98798"/>
                  <a:gd name="connsiteY4" fmla="*/ 97574 h 97573"/>
                  <a:gd name="connsiteX5" fmla="*/ 88778 w 98798"/>
                  <a:gd name="connsiteY5" fmla="*/ 69475 h 97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798" h="97573">
                    <a:moveTo>
                      <a:pt x="88778" y="69475"/>
                    </a:moveTo>
                    <a:cubicBezTo>
                      <a:pt x="99350" y="53949"/>
                      <a:pt x="104780" y="28327"/>
                      <a:pt x="88492" y="21183"/>
                    </a:cubicBezTo>
                    <a:cubicBezTo>
                      <a:pt x="62203" y="228"/>
                      <a:pt x="43915" y="-9011"/>
                      <a:pt x="17150" y="11468"/>
                    </a:cubicBezTo>
                    <a:cubicBezTo>
                      <a:pt x="-6282" y="29375"/>
                      <a:pt x="-5996" y="59378"/>
                      <a:pt x="19817" y="77571"/>
                    </a:cubicBezTo>
                    <a:cubicBezTo>
                      <a:pt x="32390" y="86429"/>
                      <a:pt x="47534" y="85858"/>
                      <a:pt x="58012" y="97574"/>
                    </a:cubicBezTo>
                    <a:cubicBezTo>
                      <a:pt x="62965" y="85096"/>
                      <a:pt x="80205" y="82143"/>
                      <a:pt x="88778" y="69475"/>
                    </a:cubicBezTo>
                    <a:close/>
                  </a:path>
                </a:pathLst>
              </a:custGeom>
              <a:solidFill>
                <a:srgbClr val="A2B7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90" name="자유형: 도형 89">
                <a:extLst>
                  <a:ext uri="{FF2B5EF4-FFF2-40B4-BE49-F238E27FC236}">
                    <a16:creationId xmlns:a16="http://schemas.microsoft.com/office/drawing/2014/main" id="{37CB1847-D63C-14C4-D771-219794B92549}"/>
                  </a:ext>
                </a:extLst>
              </p:cNvPr>
              <p:cNvSpPr/>
              <p:nvPr/>
            </p:nvSpPr>
            <p:spPr>
              <a:xfrm>
                <a:off x="10776725" y="5181512"/>
                <a:ext cx="100277" cy="102522"/>
              </a:xfrm>
              <a:custGeom>
                <a:avLst/>
                <a:gdLst>
                  <a:gd name="connsiteX0" fmla="*/ 97109 w 100277"/>
                  <a:gd name="connsiteY0" fmla="*/ 76001 h 102522"/>
                  <a:gd name="connsiteX1" fmla="*/ 75773 w 100277"/>
                  <a:gd name="connsiteY1" fmla="*/ 16851 h 102522"/>
                  <a:gd name="connsiteX2" fmla="*/ 1859 w 100277"/>
                  <a:gd name="connsiteY2" fmla="*/ 74382 h 102522"/>
                  <a:gd name="connsiteX3" fmla="*/ 97109 w 100277"/>
                  <a:gd name="connsiteY3" fmla="*/ 76001 h 102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277" h="102522">
                    <a:moveTo>
                      <a:pt x="97109" y="76001"/>
                    </a:moveTo>
                    <a:cubicBezTo>
                      <a:pt x="106539" y="50569"/>
                      <a:pt x="93585" y="17517"/>
                      <a:pt x="75773" y="16851"/>
                    </a:cubicBezTo>
                    <a:cubicBezTo>
                      <a:pt x="48627" y="-31536"/>
                      <a:pt x="-11285" y="35805"/>
                      <a:pt x="1859" y="74382"/>
                    </a:cubicBezTo>
                    <a:cubicBezTo>
                      <a:pt x="14528" y="111339"/>
                      <a:pt x="83774" y="111910"/>
                      <a:pt x="97109" y="76001"/>
                    </a:cubicBezTo>
                    <a:close/>
                  </a:path>
                </a:pathLst>
              </a:custGeom>
              <a:solidFill>
                <a:srgbClr val="A2B7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91" name="자유형: 도형 90">
                <a:extLst>
                  <a:ext uri="{FF2B5EF4-FFF2-40B4-BE49-F238E27FC236}">
                    <a16:creationId xmlns:a16="http://schemas.microsoft.com/office/drawing/2014/main" id="{7805BDBD-4F74-E2FD-4263-6D9137B4EA5A}"/>
                  </a:ext>
                </a:extLst>
              </p:cNvPr>
              <p:cNvSpPr/>
              <p:nvPr/>
            </p:nvSpPr>
            <p:spPr>
              <a:xfrm>
                <a:off x="10853616" y="5302928"/>
                <a:ext cx="110215" cy="100036"/>
              </a:xfrm>
              <a:custGeom>
                <a:avLst/>
                <a:gdLst>
                  <a:gd name="connsiteX0" fmla="*/ 107753 w 110215"/>
                  <a:gd name="connsiteY0" fmla="*/ 8973 h 100036"/>
                  <a:gd name="connsiteX1" fmla="*/ 50984 w 110215"/>
                  <a:gd name="connsiteY1" fmla="*/ 1067 h 100036"/>
                  <a:gd name="connsiteX2" fmla="*/ 24885 w 110215"/>
                  <a:gd name="connsiteY2" fmla="*/ 10878 h 100036"/>
                  <a:gd name="connsiteX3" fmla="*/ 1740 w 110215"/>
                  <a:gd name="connsiteY3" fmla="*/ 66980 h 100036"/>
                  <a:gd name="connsiteX4" fmla="*/ 95561 w 110215"/>
                  <a:gd name="connsiteY4" fmla="*/ 76505 h 100036"/>
                  <a:gd name="connsiteX5" fmla="*/ 107753 w 110215"/>
                  <a:gd name="connsiteY5" fmla="*/ 8973 h 100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215" h="100036">
                    <a:moveTo>
                      <a:pt x="107753" y="8973"/>
                    </a:moveTo>
                    <a:cubicBezTo>
                      <a:pt x="89179" y="14211"/>
                      <a:pt x="68891" y="3734"/>
                      <a:pt x="50984" y="1067"/>
                    </a:cubicBezTo>
                    <a:cubicBezTo>
                      <a:pt x="33267" y="-1600"/>
                      <a:pt x="34410" y="400"/>
                      <a:pt x="24885" y="10878"/>
                    </a:cubicBezTo>
                    <a:cubicBezTo>
                      <a:pt x="12312" y="24689"/>
                      <a:pt x="-5690" y="47739"/>
                      <a:pt x="1740" y="66980"/>
                    </a:cubicBezTo>
                    <a:cubicBezTo>
                      <a:pt x="16980" y="106223"/>
                      <a:pt x="74701" y="111938"/>
                      <a:pt x="95561" y="76505"/>
                    </a:cubicBezTo>
                    <a:cubicBezTo>
                      <a:pt x="106610" y="57645"/>
                      <a:pt x="114420" y="29166"/>
                      <a:pt x="107753" y="8973"/>
                    </a:cubicBezTo>
                    <a:close/>
                  </a:path>
                </a:pathLst>
              </a:custGeom>
              <a:solidFill>
                <a:srgbClr val="A2B7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92" name="자유형: 도형 91">
                <a:extLst>
                  <a:ext uri="{FF2B5EF4-FFF2-40B4-BE49-F238E27FC236}">
                    <a16:creationId xmlns:a16="http://schemas.microsoft.com/office/drawing/2014/main" id="{B6F68EEC-E299-3128-9950-73504D2B5FDE}"/>
                  </a:ext>
                </a:extLst>
              </p:cNvPr>
              <p:cNvSpPr/>
              <p:nvPr/>
            </p:nvSpPr>
            <p:spPr>
              <a:xfrm>
                <a:off x="10595053" y="5316187"/>
                <a:ext cx="88758" cy="80836"/>
              </a:xfrm>
              <a:custGeom>
                <a:avLst/>
                <a:gdLst>
                  <a:gd name="connsiteX0" fmla="*/ 87900 w 88758"/>
                  <a:gd name="connsiteY0" fmla="*/ 50387 h 80836"/>
                  <a:gd name="connsiteX1" fmla="*/ 71993 w 88758"/>
                  <a:gd name="connsiteY1" fmla="*/ 0 h 80836"/>
                  <a:gd name="connsiteX2" fmla="*/ 7795 w 88758"/>
                  <a:gd name="connsiteY2" fmla="*/ 20479 h 80836"/>
                  <a:gd name="connsiteX3" fmla="*/ 10652 w 88758"/>
                  <a:gd name="connsiteY3" fmla="*/ 61055 h 80836"/>
                  <a:gd name="connsiteX4" fmla="*/ 87900 w 88758"/>
                  <a:gd name="connsiteY4" fmla="*/ 50387 h 8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58" h="80836">
                    <a:moveTo>
                      <a:pt x="87900" y="50387"/>
                    </a:moveTo>
                    <a:cubicBezTo>
                      <a:pt x="91996" y="27337"/>
                      <a:pt x="80566" y="15907"/>
                      <a:pt x="71993" y="0"/>
                    </a:cubicBezTo>
                    <a:cubicBezTo>
                      <a:pt x="47324" y="3905"/>
                      <a:pt x="24083" y="-1905"/>
                      <a:pt x="7795" y="20479"/>
                    </a:cubicBezTo>
                    <a:cubicBezTo>
                      <a:pt x="-4588" y="37528"/>
                      <a:pt x="-1159" y="46672"/>
                      <a:pt x="10652" y="61055"/>
                    </a:cubicBezTo>
                    <a:cubicBezTo>
                      <a:pt x="32560" y="87439"/>
                      <a:pt x="80756" y="90773"/>
                      <a:pt x="87900" y="50387"/>
                    </a:cubicBezTo>
                    <a:close/>
                  </a:path>
                </a:pathLst>
              </a:custGeom>
              <a:solidFill>
                <a:srgbClr val="A2B7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93" name="자유형: 도형 92">
                <a:extLst>
                  <a:ext uri="{FF2B5EF4-FFF2-40B4-BE49-F238E27FC236}">
                    <a16:creationId xmlns:a16="http://schemas.microsoft.com/office/drawing/2014/main" id="{955CE3D9-BBDC-2A17-9D24-B4632A5E2BC3}"/>
                  </a:ext>
                </a:extLst>
              </p:cNvPr>
              <p:cNvSpPr/>
              <p:nvPr/>
            </p:nvSpPr>
            <p:spPr>
              <a:xfrm>
                <a:off x="10715012" y="5489345"/>
                <a:ext cx="84668" cy="101874"/>
              </a:xfrm>
              <a:custGeom>
                <a:avLst/>
                <a:gdLst>
                  <a:gd name="connsiteX0" fmla="*/ 31569 w 84668"/>
                  <a:gd name="connsiteY0" fmla="*/ 1721 h 101874"/>
                  <a:gd name="connsiteX1" fmla="*/ 41 w 84668"/>
                  <a:gd name="connsiteY1" fmla="*/ 55728 h 101874"/>
                  <a:gd name="connsiteX2" fmla="*/ 75860 w 84668"/>
                  <a:gd name="connsiteY2" fmla="*/ 86875 h 101874"/>
                  <a:gd name="connsiteX3" fmla="*/ 31569 w 84668"/>
                  <a:gd name="connsiteY3" fmla="*/ 1721 h 10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68" h="101874">
                    <a:moveTo>
                      <a:pt x="31569" y="1721"/>
                    </a:moveTo>
                    <a:cubicBezTo>
                      <a:pt x="19281" y="18962"/>
                      <a:pt x="1184" y="29725"/>
                      <a:pt x="41" y="55728"/>
                    </a:cubicBezTo>
                    <a:cubicBezTo>
                      <a:pt x="-1674" y="96114"/>
                      <a:pt x="51000" y="118593"/>
                      <a:pt x="75860" y="86875"/>
                    </a:cubicBezTo>
                    <a:cubicBezTo>
                      <a:pt x="98529" y="57919"/>
                      <a:pt x="75193" y="-11804"/>
                      <a:pt x="31569" y="1721"/>
                    </a:cubicBezTo>
                    <a:close/>
                  </a:path>
                </a:pathLst>
              </a:custGeom>
              <a:solidFill>
                <a:srgbClr val="A2B7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94" name="자유형: 도형 93">
                <a:extLst>
                  <a:ext uri="{FF2B5EF4-FFF2-40B4-BE49-F238E27FC236}">
                    <a16:creationId xmlns:a16="http://schemas.microsoft.com/office/drawing/2014/main" id="{B96C5734-3DA2-82F7-46AE-10DC37E900CA}"/>
                  </a:ext>
                </a:extLst>
              </p:cNvPr>
              <p:cNvSpPr/>
              <p:nvPr/>
            </p:nvSpPr>
            <p:spPr>
              <a:xfrm>
                <a:off x="10745234" y="5667529"/>
                <a:ext cx="101453" cy="98238"/>
              </a:xfrm>
              <a:custGeom>
                <a:avLst/>
                <a:gdLst>
                  <a:gd name="connsiteX0" fmla="*/ 56877 w 101453"/>
                  <a:gd name="connsiteY0" fmla="*/ 98239 h 98238"/>
                  <a:gd name="connsiteX1" fmla="*/ 101454 w 101453"/>
                  <a:gd name="connsiteY1" fmla="*/ 81475 h 98238"/>
                  <a:gd name="connsiteX2" fmla="*/ 65735 w 101453"/>
                  <a:gd name="connsiteY2" fmla="*/ 3370 h 98238"/>
                  <a:gd name="connsiteX3" fmla="*/ 12 w 101453"/>
                  <a:gd name="connsiteY3" fmla="*/ 48423 h 98238"/>
                  <a:gd name="connsiteX4" fmla="*/ 56877 w 101453"/>
                  <a:gd name="connsiteY4" fmla="*/ 98239 h 9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53" h="98238">
                    <a:moveTo>
                      <a:pt x="56877" y="98239"/>
                    </a:moveTo>
                    <a:cubicBezTo>
                      <a:pt x="76212" y="98239"/>
                      <a:pt x="82880" y="84999"/>
                      <a:pt x="101454" y="81475"/>
                    </a:cubicBezTo>
                    <a:cubicBezTo>
                      <a:pt x="96977" y="52138"/>
                      <a:pt x="94024" y="16895"/>
                      <a:pt x="65735" y="3370"/>
                    </a:cubicBezTo>
                    <a:cubicBezTo>
                      <a:pt x="33921" y="-9203"/>
                      <a:pt x="-750" y="15085"/>
                      <a:pt x="12" y="48423"/>
                    </a:cubicBezTo>
                    <a:cubicBezTo>
                      <a:pt x="679" y="77760"/>
                      <a:pt x="28397" y="98239"/>
                      <a:pt x="56877" y="98239"/>
                    </a:cubicBezTo>
                    <a:close/>
                  </a:path>
                </a:pathLst>
              </a:custGeom>
              <a:solidFill>
                <a:srgbClr val="A2B7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95" name="자유형: 도형 94">
                <a:extLst>
                  <a:ext uri="{FF2B5EF4-FFF2-40B4-BE49-F238E27FC236}">
                    <a16:creationId xmlns:a16="http://schemas.microsoft.com/office/drawing/2014/main" id="{CF8DD51A-09C8-2895-EBF4-455AFC192558}"/>
                  </a:ext>
                </a:extLst>
              </p:cNvPr>
              <p:cNvSpPr/>
              <p:nvPr/>
            </p:nvSpPr>
            <p:spPr>
              <a:xfrm>
                <a:off x="10886896" y="5865580"/>
                <a:ext cx="94297" cy="86542"/>
              </a:xfrm>
              <a:custGeom>
                <a:avLst/>
                <a:gdLst>
                  <a:gd name="connsiteX0" fmla="*/ 93999 w 94297"/>
                  <a:gd name="connsiteY0" fmla="*/ 62874 h 86542"/>
                  <a:gd name="connsiteX1" fmla="*/ 65996 w 94297"/>
                  <a:gd name="connsiteY1" fmla="*/ 4581 h 86542"/>
                  <a:gd name="connsiteX2" fmla="*/ 4274 w 94297"/>
                  <a:gd name="connsiteY2" fmla="*/ 17440 h 86542"/>
                  <a:gd name="connsiteX3" fmla="*/ 6941 w 94297"/>
                  <a:gd name="connsiteY3" fmla="*/ 64874 h 86542"/>
                  <a:gd name="connsiteX4" fmla="*/ 50756 w 94297"/>
                  <a:gd name="connsiteY4" fmla="*/ 86496 h 86542"/>
                  <a:gd name="connsiteX5" fmla="*/ 93999 w 94297"/>
                  <a:gd name="connsiteY5" fmla="*/ 62874 h 8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" h="86542">
                    <a:moveTo>
                      <a:pt x="93999" y="62874"/>
                    </a:moveTo>
                    <a:cubicBezTo>
                      <a:pt x="96666" y="48110"/>
                      <a:pt x="80950" y="7153"/>
                      <a:pt x="65996" y="4581"/>
                    </a:cubicBezTo>
                    <a:cubicBezTo>
                      <a:pt x="39230" y="3629"/>
                      <a:pt x="19418" y="-10945"/>
                      <a:pt x="4274" y="17440"/>
                    </a:cubicBezTo>
                    <a:cubicBezTo>
                      <a:pt x="-2108" y="29441"/>
                      <a:pt x="-1441" y="53349"/>
                      <a:pt x="6941" y="64874"/>
                    </a:cubicBezTo>
                    <a:cubicBezTo>
                      <a:pt x="14084" y="74590"/>
                      <a:pt x="38659" y="85829"/>
                      <a:pt x="50756" y="86496"/>
                    </a:cubicBezTo>
                    <a:cubicBezTo>
                      <a:pt x="71615" y="87639"/>
                      <a:pt x="75902" y="67351"/>
                      <a:pt x="93999" y="62874"/>
                    </a:cubicBezTo>
                    <a:close/>
                  </a:path>
                </a:pathLst>
              </a:custGeom>
              <a:solidFill>
                <a:srgbClr val="A2B7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10C5AE0A-C9A4-8497-4AFE-B02E6DB9B563}"/>
                  </a:ext>
                </a:extLst>
              </p:cNvPr>
              <p:cNvSpPr/>
              <p:nvPr/>
            </p:nvSpPr>
            <p:spPr>
              <a:xfrm>
                <a:off x="10467302" y="5797771"/>
                <a:ext cx="89976" cy="86059"/>
              </a:xfrm>
              <a:custGeom>
                <a:avLst/>
                <a:gdLst>
                  <a:gd name="connsiteX0" fmla="*/ 72490 w 89976"/>
                  <a:gd name="connsiteY0" fmla="*/ 13812 h 86059"/>
                  <a:gd name="connsiteX1" fmla="*/ 18864 w 89976"/>
                  <a:gd name="connsiteY1" fmla="*/ 9811 h 86059"/>
                  <a:gd name="connsiteX2" fmla="*/ 2100 w 89976"/>
                  <a:gd name="connsiteY2" fmla="*/ 53626 h 86059"/>
                  <a:gd name="connsiteX3" fmla="*/ 32009 w 89976"/>
                  <a:gd name="connsiteY3" fmla="*/ 85344 h 86059"/>
                  <a:gd name="connsiteX4" fmla="*/ 78586 w 89976"/>
                  <a:gd name="connsiteY4" fmla="*/ 71819 h 86059"/>
                  <a:gd name="connsiteX5" fmla="*/ 72490 w 89976"/>
                  <a:gd name="connsiteY5" fmla="*/ 13812 h 86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976" h="86059">
                    <a:moveTo>
                      <a:pt x="72490" y="13812"/>
                    </a:moveTo>
                    <a:cubicBezTo>
                      <a:pt x="60870" y="-7334"/>
                      <a:pt x="33914" y="-476"/>
                      <a:pt x="18864" y="9811"/>
                    </a:cubicBezTo>
                    <a:cubicBezTo>
                      <a:pt x="4291" y="19812"/>
                      <a:pt x="-4186" y="34005"/>
                      <a:pt x="2100" y="53626"/>
                    </a:cubicBezTo>
                    <a:cubicBezTo>
                      <a:pt x="8101" y="72390"/>
                      <a:pt x="13245" y="83249"/>
                      <a:pt x="32009" y="85344"/>
                    </a:cubicBezTo>
                    <a:cubicBezTo>
                      <a:pt x="53154" y="87726"/>
                      <a:pt x="63441" y="84392"/>
                      <a:pt x="78586" y="71819"/>
                    </a:cubicBezTo>
                    <a:cubicBezTo>
                      <a:pt x="97350" y="56103"/>
                      <a:pt x="91254" y="43625"/>
                      <a:pt x="72490" y="13812"/>
                    </a:cubicBezTo>
                    <a:close/>
                  </a:path>
                </a:pathLst>
              </a:custGeom>
              <a:solidFill>
                <a:srgbClr val="A2B7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97" name="그래픽 25">
              <a:extLst>
                <a:ext uri="{FF2B5EF4-FFF2-40B4-BE49-F238E27FC236}">
                  <a16:creationId xmlns:a16="http://schemas.microsoft.com/office/drawing/2014/main" id="{EB273973-D749-61A6-D136-95C2AB78FE53}"/>
                </a:ext>
              </a:extLst>
            </p:cNvPr>
            <p:cNvGrpSpPr/>
            <p:nvPr/>
          </p:nvGrpSpPr>
          <p:grpSpPr>
            <a:xfrm>
              <a:off x="10375296" y="4829814"/>
              <a:ext cx="657588" cy="1215988"/>
              <a:chOff x="10375296" y="4829814"/>
              <a:chExt cx="657588" cy="1215988"/>
            </a:xfrm>
            <a:solidFill>
              <a:srgbClr val="95CDB4"/>
            </a:solidFill>
          </p:grpSpPr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DD779982-7D77-1817-827C-D3AB52641732}"/>
                  </a:ext>
                </a:extLst>
              </p:cNvPr>
              <p:cNvSpPr/>
              <p:nvPr/>
            </p:nvSpPr>
            <p:spPr>
              <a:xfrm>
                <a:off x="10815731" y="4829814"/>
                <a:ext cx="101749" cy="104972"/>
              </a:xfrm>
              <a:custGeom>
                <a:avLst/>
                <a:gdLst>
                  <a:gd name="connsiteX0" fmla="*/ 19527 w 101749"/>
                  <a:gd name="connsiteY0" fmla="*/ 92133 h 104972"/>
                  <a:gd name="connsiteX1" fmla="*/ 27623 w 101749"/>
                  <a:gd name="connsiteY1" fmla="*/ 78132 h 104972"/>
                  <a:gd name="connsiteX2" fmla="*/ 33243 w 101749"/>
                  <a:gd name="connsiteY2" fmla="*/ 65273 h 104972"/>
                  <a:gd name="connsiteX3" fmla="*/ 32576 w 101749"/>
                  <a:gd name="connsiteY3" fmla="*/ 20791 h 104972"/>
                  <a:gd name="connsiteX4" fmla="*/ 35720 w 101749"/>
                  <a:gd name="connsiteY4" fmla="*/ 45175 h 104972"/>
                  <a:gd name="connsiteX5" fmla="*/ 40292 w 101749"/>
                  <a:gd name="connsiteY5" fmla="*/ 66892 h 104972"/>
                  <a:gd name="connsiteX6" fmla="*/ 48197 w 101749"/>
                  <a:gd name="connsiteY6" fmla="*/ 50604 h 104972"/>
                  <a:gd name="connsiteX7" fmla="*/ 60961 w 101749"/>
                  <a:gd name="connsiteY7" fmla="*/ 33174 h 104972"/>
                  <a:gd name="connsiteX8" fmla="*/ 78201 w 101749"/>
                  <a:gd name="connsiteY8" fmla="*/ 11266 h 104972"/>
                  <a:gd name="connsiteX9" fmla="*/ 58484 w 101749"/>
                  <a:gd name="connsiteY9" fmla="*/ 44032 h 104972"/>
                  <a:gd name="connsiteX10" fmla="*/ 46102 w 101749"/>
                  <a:gd name="connsiteY10" fmla="*/ 68321 h 104972"/>
                  <a:gd name="connsiteX11" fmla="*/ 91631 w 101749"/>
                  <a:gd name="connsiteY11" fmla="*/ 66702 h 104972"/>
                  <a:gd name="connsiteX12" fmla="*/ 62390 w 101749"/>
                  <a:gd name="connsiteY12" fmla="*/ 75274 h 104972"/>
                  <a:gd name="connsiteX13" fmla="*/ 44578 w 101749"/>
                  <a:gd name="connsiteY13" fmla="*/ 75465 h 104972"/>
                  <a:gd name="connsiteX14" fmla="*/ 26195 w 101749"/>
                  <a:gd name="connsiteY14" fmla="*/ 99182 h 104972"/>
                  <a:gd name="connsiteX15" fmla="*/ 39815 w 101749"/>
                  <a:gd name="connsiteY15" fmla="*/ 100896 h 104972"/>
                  <a:gd name="connsiteX16" fmla="*/ 53150 w 101749"/>
                  <a:gd name="connsiteY16" fmla="*/ 104897 h 104972"/>
                  <a:gd name="connsiteX17" fmla="*/ 85821 w 101749"/>
                  <a:gd name="connsiteY17" fmla="*/ 90990 h 104972"/>
                  <a:gd name="connsiteX18" fmla="*/ 97442 w 101749"/>
                  <a:gd name="connsiteY18" fmla="*/ 26316 h 104972"/>
                  <a:gd name="connsiteX19" fmla="*/ 81630 w 101749"/>
                  <a:gd name="connsiteY19" fmla="*/ 1741 h 104972"/>
                  <a:gd name="connsiteX20" fmla="*/ 48293 w 101749"/>
                  <a:gd name="connsiteY20" fmla="*/ 122 h 104972"/>
                  <a:gd name="connsiteX21" fmla="*/ 18098 w 101749"/>
                  <a:gd name="connsiteY21" fmla="*/ 12600 h 104972"/>
                  <a:gd name="connsiteX22" fmla="*/ 668 w 101749"/>
                  <a:gd name="connsiteY22" fmla="*/ 37365 h 104972"/>
                  <a:gd name="connsiteX23" fmla="*/ 2477 w 101749"/>
                  <a:gd name="connsiteY23" fmla="*/ 68130 h 104972"/>
                  <a:gd name="connsiteX24" fmla="*/ 19527 w 101749"/>
                  <a:gd name="connsiteY24" fmla="*/ 92133 h 104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749" h="104972">
                    <a:moveTo>
                      <a:pt x="19527" y="92133"/>
                    </a:moveTo>
                    <a:cubicBezTo>
                      <a:pt x="22956" y="86799"/>
                      <a:pt x="23432" y="82608"/>
                      <a:pt x="27623" y="78132"/>
                    </a:cubicBezTo>
                    <a:cubicBezTo>
                      <a:pt x="32195" y="73274"/>
                      <a:pt x="33529" y="72988"/>
                      <a:pt x="33243" y="65273"/>
                    </a:cubicBezTo>
                    <a:cubicBezTo>
                      <a:pt x="32672" y="50319"/>
                      <a:pt x="27147" y="34888"/>
                      <a:pt x="32576" y="20791"/>
                    </a:cubicBezTo>
                    <a:cubicBezTo>
                      <a:pt x="34767" y="27840"/>
                      <a:pt x="33815" y="37460"/>
                      <a:pt x="35720" y="45175"/>
                    </a:cubicBezTo>
                    <a:cubicBezTo>
                      <a:pt x="36958" y="50033"/>
                      <a:pt x="37244" y="63177"/>
                      <a:pt x="40292" y="66892"/>
                    </a:cubicBezTo>
                    <a:cubicBezTo>
                      <a:pt x="44483" y="62320"/>
                      <a:pt x="45816" y="56319"/>
                      <a:pt x="48197" y="50604"/>
                    </a:cubicBezTo>
                    <a:cubicBezTo>
                      <a:pt x="51245" y="43651"/>
                      <a:pt x="56770" y="39460"/>
                      <a:pt x="60961" y="33174"/>
                    </a:cubicBezTo>
                    <a:cubicBezTo>
                      <a:pt x="65723" y="25935"/>
                      <a:pt x="74867" y="18791"/>
                      <a:pt x="78201" y="11266"/>
                    </a:cubicBezTo>
                    <a:cubicBezTo>
                      <a:pt x="77153" y="22601"/>
                      <a:pt x="63723" y="33840"/>
                      <a:pt x="58484" y="44032"/>
                    </a:cubicBezTo>
                    <a:cubicBezTo>
                      <a:pt x="54960" y="50985"/>
                      <a:pt x="52960" y="64416"/>
                      <a:pt x="46102" y="68321"/>
                    </a:cubicBezTo>
                    <a:cubicBezTo>
                      <a:pt x="55532" y="76417"/>
                      <a:pt x="80868" y="67178"/>
                      <a:pt x="91631" y="66702"/>
                    </a:cubicBezTo>
                    <a:cubicBezTo>
                      <a:pt x="81916" y="70131"/>
                      <a:pt x="72486" y="73750"/>
                      <a:pt x="62390" y="75274"/>
                    </a:cubicBezTo>
                    <a:cubicBezTo>
                      <a:pt x="56103" y="76227"/>
                      <a:pt x="50483" y="74607"/>
                      <a:pt x="44578" y="75465"/>
                    </a:cubicBezTo>
                    <a:cubicBezTo>
                      <a:pt x="35720" y="76798"/>
                      <a:pt x="25814" y="90228"/>
                      <a:pt x="26195" y="99182"/>
                    </a:cubicBezTo>
                    <a:cubicBezTo>
                      <a:pt x="30576" y="99372"/>
                      <a:pt x="35529" y="99944"/>
                      <a:pt x="39815" y="100896"/>
                    </a:cubicBezTo>
                    <a:cubicBezTo>
                      <a:pt x="44483" y="101849"/>
                      <a:pt x="48293" y="104516"/>
                      <a:pt x="53150" y="104897"/>
                    </a:cubicBezTo>
                    <a:cubicBezTo>
                      <a:pt x="64676" y="105849"/>
                      <a:pt x="76868" y="97563"/>
                      <a:pt x="85821" y="90990"/>
                    </a:cubicBezTo>
                    <a:cubicBezTo>
                      <a:pt x="104966" y="76989"/>
                      <a:pt x="104109" y="46032"/>
                      <a:pt x="97442" y="26316"/>
                    </a:cubicBezTo>
                    <a:cubicBezTo>
                      <a:pt x="95156" y="19172"/>
                      <a:pt x="90203" y="6504"/>
                      <a:pt x="81630" y="1741"/>
                    </a:cubicBezTo>
                    <a:cubicBezTo>
                      <a:pt x="70295" y="1741"/>
                      <a:pt x="59532" y="-545"/>
                      <a:pt x="48293" y="122"/>
                    </a:cubicBezTo>
                    <a:cubicBezTo>
                      <a:pt x="36672" y="884"/>
                      <a:pt x="27147" y="6123"/>
                      <a:pt x="18098" y="12600"/>
                    </a:cubicBezTo>
                    <a:cubicBezTo>
                      <a:pt x="8383" y="19553"/>
                      <a:pt x="1144" y="24792"/>
                      <a:pt x="668" y="37365"/>
                    </a:cubicBezTo>
                    <a:cubicBezTo>
                      <a:pt x="287" y="47842"/>
                      <a:pt x="-1333" y="58415"/>
                      <a:pt x="2477" y="68130"/>
                    </a:cubicBezTo>
                    <a:cubicBezTo>
                      <a:pt x="4859" y="74607"/>
                      <a:pt x="12574" y="90705"/>
                      <a:pt x="19527" y="92133"/>
                    </a:cubicBezTo>
                    <a:close/>
                  </a:path>
                </a:pathLst>
              </a:custGeom>
              <a:solidFill>
                <a:srgbClr val="95CD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99" name="자유형: 도형 98">
                <a:extLst>
                  <a:ext uri="{FF2B5EF4-FFF2-40B4-BE49-F238E27FC236}">
                    <a16:creationId xmlns:a16="http://schemas.microsoft.com/office/drawing/2014/main" id="{229E3AC9-E31A-22E3-A6B0-4D3EAE9DC21A}"/>
                  </a:ext>
                </a:extLst>
              </p:cNvPr>
              <p:cNvSpPr/>
              <p:nvPr/>
            </p:nvSpPr>
            <p:spPr>
              <a:xfrm>
                <a:off x="10610251" y="4914125"/>
                <a:ext cx="101337" cy="104135"/>
              </a:xfrm>
              <a:custGeom>
                <a:avLst/>
                <a:gdLst>
                  <a:gd name="connsiteX0" fmla="*/ 81942 w 101337"/>
                  <a:gd name="connsiteY0" fmla="*/ 7918 h 104135"/>
                  <a:gd name="connsiteX1" fmla="*/ 49747 w 101337"/>
                  <a:gd name="connsiteY1" fmla="*/ 12 h 104135"/>
                  <a:gd name="connsiteX2" fmla="*/ 2408 w 101337"/>
                  <a:gd name="connsiteY2" fmla="*/ 3155 h 104135"/>
                  <a:gd name="connsiteX3" fmla="*/ 6123 w 101337"/>
                  <a:gd name="connsiteY3" fmla="*/ 8775 h 104135"/>
                  <a:gd name="connsiteX4" fmla="*/ 2789 w 101337"/>
                  <a:gd name="connsiteY4" fmla="*/ 31825 h 104135"/>
                  <a:gd name="connsiteX5" fmla="*/ 503 w 101337"/>
                  <a:gd name="connsiteY5" fmla="*/ 54876 h 104135"/>
                  <a:gd name="connsiteX6" fmla="*/ 13076 w 101337"/>
                  <a:gd name="connsiteY6" fmla="*/ 91547 h 104135"/>
                  <a:gd name="connsiteX7" fmla="*/ 31078 w 101337"/>
                  <a:gd name="connsiteY7" fmla="*/ 100120 h 104135"/>
                  <a:gd name="connsiteX8" fmla="*/ 52510 w 101337"/>
                  <a:gd name="connsiteY8" fmla="*/ 104120 h 104135"/>
                  <a:gd name="connsiteX9" fmla="*/ 67273 w 101337"/>
                  <a:gd name="connsiteY9" fmla="*/ 95738 h 104135"/>
                  <a:gd name="connsiteX10" fmla="*/ 58415 w 101337"/>
                  <a:gd name="connsiteY10" fmla="*/ 75926 h 104135"/>
                  <a:gd name="connsiteX11" fmla="*/ 41365 w 101337"/>
                  <a:gd name="connsiteY11" fmla="*/ 62210 h 104135"/>
                  <a:gd name="connsiteX12" fmla="*/ 14219 w 101337"/>
                  <a:gd name="connsiteY12" fmla="*/ 59638 h 104135"/>
                  <a:gd name="connsiteX13" fmla="*/ 48795 w 101337"/>
                  <a:gd name="connsiteY13" fmla="*/ 57924 h 104135"/>
                  <a:gd name="connsiteX14" fmla="*/ 32983 w 101337"/>
                  <a:gd name="connsiteY14" fmla="*/ 31635 h 104135"/>
                  <a:gd name="connsiteX15" fmla="*/ 16600 w 101337"/>
                  <a:gd name="connsiteY15" fmla="*/ 14395 h 104135"/>
                  <a:gd name="connsiteX16" fmla="*/ 55843 w 101337"/>
                  <a:gd name="connsiteY16" fmla="*/ 57257 h 104135"/>
                  <a:gd name="connsiteX17" fmla="*/ 61558 w 101337"/>
                  <a:gd name="connsiteY17" fmla="*/ 20205 h 104135"/>
                  <a:gd name="connsiteX18" fmla="*/ 64797 w 101337"/>
                  <a:gd name="connsiteY18" fmla="*/ 47732 h 104135"/>
                  <a:gd name="connsiteX19" fmla="*/ 60796 w 101337"/>
                  <a:gd name="connsiteY19" fmla="*/ 66020 h 104135"/>
                  <a:gd name="connsiteX20" fmla="*/ 70131 w 101337"/>
                  <a:gd name="connsiteY20" fmla="*/ 87547 h 104135"/>
                  <a:gd name="connsiteX21" fmla="*/ 83656 w 101337"/>
                  <a:gd name="connsiteY21" fmla="*/ 91642 h 104135"/>
                  <a:gd name="connsiteX22" fmla="*/ 99087 w 101337"/>
                  <a:gd name="connsiteY22" fmla="*/ 40398 h 104135"/>
                  <a:gd name="connsiteX23" fmla="*/ 81942 w 101337"/>
                  <a:gd name="connsiteY23" fmla="*/ 7918 h 1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337" h="104135">
                    <a:moveTo>
                      <a:pt x="81942" y="7918"/>
                    </a:moveTo>
                    <a:cubicBezTo>
                      <a:pt x="72893" y="2488"/>
                      <a:pt x="60130" y="297"/>
                      <a:pt x="49747" y="12"/>
                    </a:cubicBezTo>
                    <a:cubicBezTo>
                      <a:pt x="33936" y="-369"/>
                      <a:pt x="17648" y="8680"/>
                      <a:pt x="2408" y="3155"/>
                    </a:cubicBezTo>
                    <a:cubicBezTo>
                      <a:pt x="5170" y="4298"/>
                      <a:pt x="7075" y="6584"/>
                      <a:pt x="6123" y="8775"/>
                    </a:cubicBezTo>
                    <a:cubicBezTo>
                      <a:pt x="8695" y="16681"/>
                      <a:pt x="3837" y="24015"/>
                      <a:pt x="2789" y="31825"/>
                    </a:cubicBezTo>
                    <a:cubicBezTo>
                      <a:pt x="1741" y="39350"/>
                      <a:pt x="1265" y="47256"/>
                      <a:pt x="503" y="54876"/>
                    </a:cubicBezTo>
                    <a:cubicBezTo>
                      <a:pt x="-1116" y="71068"/>
                      <a:pt x="694" y="80593"/>
                      <a:pt x="13076" y="91547"/>
                    </a:cubicBezTo>
                    <a:cubicBezTo>
                      <a:pt x="19363" y="97072"/>
                      <a:pt x="22696" y="99072"/>
                      <a:pt x="31078" y="100120"/>
                    </a:cubicBezTo>
                    <a:cubicBezTo>
                      <a:pt x="38413" y="101072"/>
                      <a:pt x="44794" y="104025"/>
                      <a:pt x="52510" y="104120"/>
                    </a:cubicBezTo>
                    <a:cubicBezTo>
                      <a:pt x="59368" y="104120"/>
                      <a:pt x="69083" y="104882"/>
                      <a:pt x="67273" y="95738"/>
                    </a:cubicBezTo>
                    <a:cubicBezTo>
                      <a:pt x="66130" y="89928"/>
                      <a:pt x="60701" y="81641"/>
                      <a:pt x="58415" y="75926"/>
                    </a:cubicBezTo>
                    <a:cubicBezTo>
                      <a:pt x="54700" y="66782"/>
                      <a:pt x="51367" y="62972"/>
                      <a:pt x="41365" y="62210"/>
                    </a:cubicBezTo>
                    <a:cubicBezTo>
                      <a:pt x="32507" y="61543"/>
                      <a:pt x="22792" y="58781"/>
                      <a:pt x="14219" y="59638"/>
                    </a:cubicBezTo>
                    <a:cubicBezTo>
                      <a:pt x="25840" y="58590"/>
                      <a:pt x="37174" y="58686"/>
                      <a:pt x="48795" y="57924"/>
                    </a:cubicBezTo>
                    <a:cubicBezTo>
                      <a:pt x="41175" y="50971"/>
                      <a:pt x="38127" y="40493"/>
                      <a:pt x="32983" y="31635"/>
                    </a:cubicBezTo>
                    <a:cubicBezTo>
                      <a:pt x="28602" y="24015"/>
                      <a:pt x="22506" y="20586"/>
                      <a:pt x="16600" y="14395"/>
                    </a:cubicBezTo>
                    <a:cubicBezTo>
                      <a:pt x="38032" y="16109"/>
                      <a:pt x="43175" y="44494"/>
                      <a:pt x="55843" y="57257"/>
                    </a:cubicBezTo>
                    <a:cubicBezTo>
                      <a:pt x="60892" y="47827"/>
                      <a:pt x="61749" y="30968"/>
                      <a:pt x="61558" y="20205"/>
                    </a:cubicBezTo>
                    <a:cubicBezTo>
                      <a:pt x="65273" y="28015"/>
                      <a:pt x="65940" y="39255"/>
                      <a:pt x="64797" y="47732"/>
                    </a:cubicBezTo>
                    <a:cubicBezTo>
                      <a:pt x="63940" y="53828"/>
                      <a:pt x="60130" y="59924"/>
                      <a:pt x="60796" y="66020"/>
                    </a:cubicBezTo>
                    <a:cubicBezTo>
                      <a:pt x="61368" y="71545"/>
                      <a:pt x="67178" y="82403"/>
                      <a:pt x="70131" y="87547"/>
                    </a:cubicBezTo>
                    <a:cubicBezTo>
                      <a:pt x="74131" y="94405"/>
                      <a:pt x="77179" y="95929"/>
                      <a:pt x="83656" y="91642"/>
                    </a:cubicBezTo>
                    <a:cubicBezTo>
                      <a:pt x="98515" y="81641"/>
                      <a:pt x="105183" y="56400"/>
                      <a:pt x="99087" y="40398"/>
                    </a:cubicBezTo>
                    <a:cubicBezTo>
                      <a:pt x="94991" y="29349"/>
                      <a:pt x="92991" y="14490"/>
                      <a:pt x="81942" y="7918"/>
                    </a:cubicBezTo>
                    <a:close/>
                  </a:path>
                </a:pathLst>
              </a:custGeom>
              <a:solidFill>
                <a:srgbClr val="95CD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00" name="자유형: 도형 99">
                <a:extLst>
                  <a:ext uri="{FF2B5EF4-FFF2-40B4-BE49-F238E27FC236}">
                    <a16:creationId xmlns:a16="http://schemas.microsoft.com/office/drawing/2014/main" id="{95352C0F-0282-9FF2-D832-5B0AAE187196}"/>
                  </a:ext>
                </a:extLst>
              </p:cNvPr>
              <p:cNvSpPr/>
              <p:nvPr/>
            </p:nvSpPr>
            <p:spPr>
              <a:xfrm>
                <a:off x="10907426" y="5148792"/>
                <a:ext cx="125458" cy="121068"/>
              </a:xfrm>
              <a:custGeom>
                <a:avLst/>
                <a:gdLst>
                  <a:gd name="connsiteX0" fmla="*/ 117760 w 125458"/>
                  <a:gd name="connsiteY0" fmla="*/ 7375 h 121068"/>
                  <a:gd name="connsiteX1" fmla="*/ 96138 w 125458"/>
                  <a:gd name="connsiteY1" fmla="*/ 1755 h 121068"/>
                  <a:gd name="connsiteX2" fmla="*/ 75088 w 125458"/>
                  <a:gd name="connsiteY2" fmla="*/ 231 h 121068"/>
                  <a:gd name="connsiteX3" fmla="*/ 36036 w 125458"/>
                  <a:gd name="connsiteY3" fmla="*/ 13090 h 121068"/>
                  <a:gd name="connsiteX4" fmla="*/ 10890 w 125458"/>
                  <a:gd name="connsiteY4" fmla="*/ 31949 h 121068"/>
                  <a:gd name="connsiteX5" fmla="*/ 1936 w 125458"/>
                  <a:gd name="connsiteY5" fmla="*/ 61667 h 121068"/>
                  <a:gd name="connsiteX6" fmla="*/ 2031 w 125458"/>
                  <a:gd name="connsiteY6" fmla="*/ 77479 h 121068"/>
                  <a:gd name="connsiteX7" fmla="*/ 10794 w 125458"/>
                  <a:gd name="connsiteY7" fmla="*/ 90528 h 121068"/>
                  <a:gd name="connsiteX8" fmla="*/ 22415 w 125458"/>
                  <a:gd name="connsiteY8" fmla="*/ 85766 h 121068"/>
                  <a:gd name="connsiteX9" fmla="*/ 34607 w 125458"/>
                  <a:gd name="connsiteY9" fmla="*/ 73955 h 121068"/>
                  <a:gd name="connsiteX10" fmla="*/ 38417 w 125458"/>
                  <a:gd name="connsiteY10" fmla="*/ 56524 h 121068"/>
                  <a:gd name="connsiteX11" fmla="*/ 51180 w 125458"/>
                  <a:gd name="connsiteY11" fmla="*/ 15471 h 121068"/>
                  <a:gd name="connsiteX12" fmla="*/ 43370 w 125458"/>
                  <a:gd name="connsiteY12" fmla="*/ 64334 h 121068"/>
                  <a:gd name="connsiteX13" fmla="*/ 70611 w 125458"/>
                  <a:gd name="connsiteY13" fmla="*/ 45094 h 121068"/>
                  <a:gd name="connsiteX14" fmla="*/ 100901 w 125458"/>
                  <a:gd name="connsiteY14" fmla="*/ 23091 h 121068"/>
                  <a:gd name="connsiteX15" fmla="*/ 87661 w 125458"/>
                  <a:gd name="connsiteY15" fmla="*/ 36712 h 121068"/>
                  <a:gd name="connsiteX16" fmla="*/ 71754 w 125458"/>
                  <a:gd name="connsiteY16" fmla="*/ 48618 h 121068"/>
                  <a:gd name="connsiteX17" fmla="*/ 47275 w 125458"/>
                  <a:gd name="connsiteY17" fmla="*/ 69859 h 121068"/>
                  <a:gd name="connsiteX18" fmla="*/ 65563 w 125458"/>
                  <a:gd name="connsiteY18" fmla="*/ 85956 h 121068"/>
                  <a:gd name="connsiteX19" fmla="*/ 83089 w 125458"/>
                  <a:gd name="connsiteY19" fmla="*/ 88242 h 121068"/>
                  <a:gd name="connsiteX20" fmla="*/ 89090 w 125458"/>
                  <a:gd name="connsiteY20" fmla="*/ 90719 h 121068"/>
                  <a:gd name="connsiteX21" fmla="*/ 70992 w 125458"/>
                  <a:gd name="connsiteY21" fmla="*/ 93005 h 121068"/>
                  <a:gd name="connsiteX22" fmla="*/ 52704 w 125458"/>
                  <a:gd name="connsiteY22" fmla="*/ 85480 h 121068"/>
                  <a:gd name="connsiteX23" fmla="*/ 36036 w 125458"/>
                  <a:gd name="connsiteY23" fmla="*/ 80241 h 121068"/>
                  <a:gd name="connsiteX24" fmla="*/ 16414 w 125458"/>
                  <a:gd name="connsiteY24" fmla="*/ 94433 h 121068"/>
                  <a:gd name="connsiteX25" fmla="*/ 44703 w 125458"/>
                  <a:gd name="connsiteY25" fmla="*/ 118627 h 121068"/>
                  <a:gd name="connsiteX26" fmla="*/ 75755 w 125458"/>
                  <a:gd name="connsiteY26" fmla="*/ 120056 h 121068"/>
                  <a:gd name="connsiteX27" fmla="*/ 101091 w 125458"/>
                  <a:gd name="connsiteY27" fmla="*/ 102434 h 121068"/>
                  <a:gd name="connsiteX28" fmla="*/ 124904 w 125458"/>
                  <a:gd name="connsiteY28" fmla="*/ 55381 h 121068"/>
                  <a:gd name="connsiteX29" fmla="*/ 117760 w 125458"/>
                  <a:gd name="connsiteY29" fmla="*/ 7375 h 12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5458" h="121068">
                    <a:moveTo>
                      <a:pt x="117760" y="7375"/>
                    </a:moveTo>
                    <a:cubicBezTo>
                      <a:pt x="112807" y="5279"/>
                      <a:pt x="102330" y="2993"/>
                      <a:pt x="96138" y="1755"/>
                    </a:cubicBezTo>
                    <a:cubicBezTo>
                      <a:pt x="89471" y="422"/>
                      <a:pt x="82041" y="-436"/>
                      <a:pt x="75088" y="231"/>
                    </a:cubicBezTo>
                    <a:cubicBezTo>
                      <a:pt x="61086" y="1565"/>
                      <a:pt x="49085" y="8708"/>
                      <a:pt x="36036" y="13090"/>
                    </a:cubicBezTo>
                    <a:cubicBezTo>
                      <a:pt x="22605" y="17662"/>
                      <a:pt x="16128" y="17662"/>
                      <a:pt x="10890" y="31949"/>
                    </a:cubicBezTo>
                    <a:cubicBezTo>
                      <a:pt x="7080" y="42236"/>
                      <a:pt x="5175" y="51380"/>
                      <a:pt x="1936" y="61667"/>
                    </a:cubicBezTo>
                    <a:cubicBezTo>
                      <a:pt x="-64" y="68049"/>
                      <a:pt x="-1207" y="71288"/>
                      <a:pt x="2031" y="77479"/>
                    </a:cubicBezTo>
                    <a:cubicBezTo>
                      <a:pt x="4508" y="82241"/>
                      <a:pt x="10128" y="84718"/>
                      <a:pt x="10794" y="90528"/>
                    </a:cubicBezTo>
                    <a:cubicBezTo>
                      <a:pt x="14700" y="90052"/>
                      <a:pt x="18700" y="87480"/>
                      <a:pt x="22415" y="85766"/>
                    </a:cubicBezTo>
                    <a:cubicBezTo>
                      <a:pt x="23939" y="79765"/>
                      <a:pt x="30606" y="77765"/>
                      <a:pt x="34607" y="73955"/>
                    </a:cubicBezTo>
                    <a:cubicBezTo>
                      <a:pt x="40608" y="68335"/>
                      <a:pt x="38798" y="64620"/>
                      <a:pt x="38417" y="56524"/>
                    </a:cubicBezTo>
                    <a:cubicBezTo>
                      <a:pt x="37560" y="40331"/>
                      <a:pt x="46037" y="29854"/>
                      <a:pt x="51180" y="15471"/>
                    </a:cubicBezTo>
                    <a:cubicBezTo>
                      <a:pt x="49085" y="31854"/>
                      <a:pt x="39179" y="47094"/>
                      <a:pt x="43370" y="64334"/>
                    </a:cubicBezTo>
                    <a:cubicBezTo>
                      <a:pt x="51085" y="63382"/>
                      <a:pt x="63468" y="50047"/>
                      <a:pt x="70611" y="45094"/>
                    </a:cubicBezTo>
                    <a:cubicBezTo>
                      <a:pt x="80898" y="38045"/>
                      <a:pt x="90042" y="28997"/>
                      <a:pt x="100901" y="23091"/>
                    </a:cubicBezTo>
                    <a:cubicBezTo>
                      <a:pt x="95662" y="26711"/>
                      <a:pt x="91947" y="31949"/>
                      <a:pt x="87661" y="36712"/>
                    </a:cubicBezTo>
                    <a:cubicBezTo>
                      <a:pt x="82708" y="42236"/>
                      <a:pt x="77755" y="44427"/>
                      <a:pt x="71754" y="48618"/>
                    </a:cubicBezTo>
                    <a:cubicBezTo>
                      <a:pt x="62706" y="55000"/>
                      <a:pt x="57181" y="65382"/>
                      <a:pt x="47275" y="69859"/>
                    </a:cubicBezTo>
                    <a:cubicBezTo>
                      <a:pt x="54324" y="69668"/>
                      <a:pt x="59562" y="82813"/>
                      <a:pt x="65563" y="85956"/>
                    </a:cubicBezTo>
                    <a:cubicBezTo>
                      <a:pt x="70897" y="88814"/>
                      <a:pt x="77565" y="86813"/>
                      <a:pt x="83089" y="88242"/>
                    </a:cubicBezTo>
                    <a:cubicBezTo>
                      <a:pt x="85375" y="88814"/>
                      <a:pt x="87185" y="89957"/>
                      <a:pt x="89090" y="90719"/>
                    </a:cubicBezTo>
                    <a:cubicBezTo>
                      <a:pt x="83280" y="91957"/>
                      <a:pt x="77850" y="94433"/>
                      <a:pt x="70992" y="93005"/>
                    </a:cubicBezTo>
                    <a:cubicBezTo>
                      <a:pt x="63944" y="91576"/>
                      <a:pt x="58324" y="90052"/>
                      <a:pt x="52704" y="85480"/>
                    </a:cubicBezTo>
                    <a:cubicBezTo>
                      <a:pt x="45465" y="79670"/>
                      <a:pt x="44418" y="75764"/>
                      <a:pt x="36036" y="80241"/>
                    </a:cubicBezTo>
                    <a:cubicBezTo>
                      <a:pt x="29368" y="83765"/>
                      <a:pt x="20986" y="88433"/>
                      <a:pt x="16414" y="94433"/>
                    </a:cubicBezTo>
                    <a:cubicBezTo>
                      <a:pt x="32797" y="96243"/>
                      <a:pt x="32035" y="112531"/>
                      <a:pt x="44703" y="118627"/>
                    </a:cubicBezTo>
                    <a:cubicBezTo>
                      <a:pt x="51657" y="121961"/>
                      <a:pt x="67849" y="121294"/>
                      <a:pt x="75755" y="120056"/>
                    </a:cubicBezTo>
                    <a:cubicBezTo>
                      <a:pt x="86042" y="118436"/>
                      <a:pt x="94329" y="109769"/>
                      <a:pt x="101091" y="102434"/>
                    </a:cubicBezTo>
                    <a:cubicBezTo>
                      <a:pt x="114807" y="87575"/>
                      <a:pt x="121665" y="75383"/>
                      <a:pt x="124904" y="55381"/>
                    </a:cubicBezTo>
                    <a:cubicBezTo>
                      <a:pt x="127666" y="38236"/>
                      <a:pt x="119284" y="22424"/>
                      <a:pt x="117760" y="7375"/>
                    </a:cubicBezTo>
                    <a:close/>
                  </a:path>
                </a:pathLst>
              </a:custGeom>
              <a:solidFill>
                <a:srgbClr val="95CD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01" name="자유형: 도형 100">
                <a:extLst>
                  <a:ext uri="{FF2B5EF4-FFF2-40B4-BE49-F238E27FC236}">
                    <a16:creationId xmlns:a16="http://schemas.microsoft.com/office/drawing/2014/main" id="{CC5DF41B-1013-181A-B1D4-48AB070535C1}"/>
                  </a:ext>
                </a:extLst>
              </p:cNvPr>
              <p:cNvSpPr/>
              <p:nvPr/>
            </p:nvSpPr>
            <p:spPr>
              <a:xfrm>
                <a:off x="10415134" y="5282464"/>
                <a:ext cx="126289" cy="129116"/>
              </a:xfrm>
              <a:custGeom>
                <a:avLst/>
                <a:gdLst>
                  <a:gd name="connsiteX0" fmla="*/ 108561 w 126289"/>
                  <a:gd name="connsiteY0" fmla="*/ 15816 h 129116"/>
                  <a:gd name="connsiteX1" fmla="*/ 89416 w 126289"/>
                  <a:gd name="connsiteY1" fmla="*/ 5339 h 129116"/>
                  <a:gd name="connsiteX2" fmla="*/ 76081 w 126289"/>
                  <a:gd name="connsiteY2" fmla="*/ 3148 h 129116"/>
                  <a:gd name="connsiteX3" fmla="*/ 66746 w 126289"/>
                  <a:gd name="connsiteY3" fmla="*/ 481 h 129116"/>
                  <a:gd name="connsiteX4" fmla="*/ 42267 w 126289"/>
                  <a:gd name="connsiteY4" fmla="*/ 1815 h 129116"/>
                  <a:gd name="connsiteX5" fmla="*/ 12644 w 126289"/>
                  <a:gd name="connsiteY5" fmla="*/ 7530 h 129116"/>
                  <a:gd name="connsiteX6" fmla="*/ 5882 w 126289"/>
                  <a:gd name="connsiteY6" fmla="*/ 11911 h 129116"/>
                  <a:gd name="connsiteX7" fmla="*/ 6929 w 126289"/>
                  <a:gd name="connsiteY7" fmla="*/ 30104 h 129116"/>
                  <a:gd name="connsiteX8" fmla="*/ 643 w 126289"/>
                  <a:gd name="connsiteY8" fmla="*/ 56964 h 129116"/>
                  <a:gd name="connsiteX9" fmla="*/ 1500 w 126289"/>
                  <a:gd name="connsiteY9" fmla="*/ 77443 h 129116"/>
                  <a:gd name="connsiteX10" fmla="*/ 9120 w 126289"/>
                  <a:gd name="connsiteY10" fmla="*/ 93255 h 129116"/>
                  <a:gd name="connsiteX11" fmla="*/ 62174 w 126289"/>
                  <a:gd name="connsiteY11" fmla="*/ 128878 h 129116"/>
                  <a:gd name="connsiteX12" fmla="*/ 84177 w 126289"/>
                  <a:gd name="connsiteY12" fmla="*/ 127449 h 129116"/>
                  <a:gd name="connsiteX13" fmla="*/ 95036 w 126289"/>
                  <a:gd name="connsiteY13" fmla="*/ 117162 h 129116"/>
                  <a:gd name="connsiteX14" fmla="*/ 87130 w 126289"/>
                  <a:gd name="connsiteY14" fmla="*/ 109161 h 129116"/>
                  <a:gd name="connsiteX15" fmla="*/ 80748 w 126289"/>
                  <a:gd name="connsiteY15" fmla="*/ 100589 h 129116"/>
                  <a:gd name="connsiteX16" fmla="*/ 69604 w 126289"/>
                  <a:gd name="connsiteY16" fmla="*/ 84206 h 129116"/>
                  <a:gd name="connsiteX17" fmla="*/ 42553 w 126289"/>
                  <a:gd name="connsiteY17" fmla="*/ 86968 h 129116"/>
                  <a:gd name="connsiteX18" fmla="*/ 14645 w 126289"/>
                  <a:gd name="connsiteY18" fmla="*/ 80586 h 129116"/>
                  <a:gd name="connsiteX19" fmla="*/ 26551 w 126289"/>
                  <a:gd name="connsiteY19" fmla="*/ 84587 h 129116"/>
                  <a:gd name="connsiteX20" fmla="*/ 36743 w 126289"/>
                  <a:gd name="connsiteY20" fmla="*/ 85349 h 129116"/>
                  <a:gd name="connsiteX21" fmla="*/ 54935 w 126289"/>
                  <a:gd name="connsiteY21" fmla="*/ 84206 h 129116"/>
                  <a:gd name="connsiteX22" fmla="*/ 64079 w 126289"/>
                  <a:gd name="connsiteY22" fmla="*/ 81444 h 129116"/>
                  <a:gd name="connsiteX23" fmla="*/ 61984 w 126289"/>
                  <a:gd name="connsiteY23" fmla="*/ 73252 h 129116"/>
                  <a:gd name="connsiteX24" fmla="*/ 50554 w 126289"/>
                  <a:gd name="connsiteY24" fmla="*/ 60393 h 129116"/>
                  <a:gd name="connsiteX25" fmla="*/ 43124 w 126289"/>
                  <a:gd name="connsiteY25" fmla="*/ 46296 h 129116"/>
                  <a:gd name="connsiteX26" fmla="*/ 20360 w 126289"/>
                  <a:gd name="connsiteY26" fmla="*/ 19912 h 129116"/>
                  <a:gd name="connsiteX27" fmla="*/ 48173 w 126289"/>
                  <a:gd name="connsiteY27" fmla="*/ 47820 h 129116"/>
                  <a:gd name="connsiteX28" fmla="*/ 60650 w 126289"/>
                  <a:gd name="connsiteY28" fmla="*/ 64013 h 129116"/>
                  <a:gd name="connsiteX29" fmla="*/ 70366 w 126289"/>
                  <a:gd name="connsiteY29" fmla="*/ 75824 h 129116"/>
                  <a:gd name="connsiteX30" fmla="*/ 84749 w 126289"/>
                  <a:gd name="connsiteY30" fmla="*/ 53345 h 129116"/>
                  <a:gd name="connsiteX31" fmla="*/ 91035 w 126289"/>
                  <a:gd name="connsiteY31" fmla="*/ 29818 h 129116"/>
                  <a:gd name="connsiteX32" fmla="*/ 88082 w 126289"/>
                  <a:gd name="connsiteY32" fmla="*/ 60489 h 129116"/>
                  <a:gd name="connsiteX33" fmla="*/ 80748 w 126289"/>
                  <a:gd name="connsiteY33" fmla="*/ 72871 h 129116"/>
                  <a:gd name="connsiteX34" fmla="*/ 76367 w 126289"/>
                  <a:gd name="connsiteY34" fmla="*/ 80205 h 129116"/>
                  <a:gd name="connsiteX35" fmla="*/ 82463 w 126289"/>
                  <a:gd name="connsiteY35" fmla="*/ 91350 h 129116"/>
                  <a:gd name="connsiteX36" fmla="*/ 93797 w 126289"/>
                  <a:gd name="connsiteY36" fmla="*/ 110590 h 129116"/>
                  <a:gd name="connsiteX37" fmla="*/ 108561 w 126289"/>
                  <a:gd name="connsiteY37" fmla="*/ 108304 h 129116"/>
                  <a:gd name="connsiteX38" fmla="*/ 117896 w 126289"/>
                  <a:gd name="connsiteY38" fmla="*/ 86206 h 129116"/>
                  <a:gd name="connsiteX39" fmla="*/ 126087 w 126289"/>
                  <a:gd name="connsiteY39" fmla="*/ 66775 h 129116"/>
                  <a:gd name="connsiteX40" fmla="*/ 118372 w 126289"/>
                  <a:gd name="connsiteY40" fmla="*/ 32390 h 129116"/>
                  <a:gd name="connsiteX41" fmla="*/ 108561 w 126289"/>
                  <a:gd name="connsiteY41" fmla="*/ 15816 h 12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6289" h="129116">
                    <a:moveTo>
                      <a:pt x="108561" y="15816"/>
                    </a:moveTo>
                    <a:cubicBezTo>
                      <a:pt x="104275" y="10292"/>
                      <a:pt x="95988" y="7339"/>
                      <a:pt x="89416" y="5339"/>
                    </a:cubicBezTo>
                    <a:cubicBezTo>
                      <a:pt x="85130" y="4005"/>
                      <a:pt x="80462" y="4101"/>
                      <a:pt x="76081" y="3148"/>
                    </a:cubicBezTo>
                    <a:cubicBezTo>
                      <a:pt x="72938" y="2481"/>
                      <a:pt x="69890" y="957"/>
                      <a:pt x="66746" y="481"/>
                    </a:cubicBezTo>
                    <a:cubicBezTo>
                      <a:pt x="58936" y="-567"/>
                      <a:pt x="49887" y="195"/>
                      <a:pt x="42267" y="1815"/>
                    </a:cubicBezTo>
                    <a:cubicBezTo>
                      <a:pt x="32456" y="3910"/>
                      <a:pt x="22550" y="5720"/>
                      <a:pt x="12644" y="7530"/>
                    </a:cubicBezTo>
                    <a:cubicBezTo>
                      <a:pt x="10644" y="7911"/>
                      <a:pt x="2929" y="9435"/>
                      <a:pt x="5882" y="11911"/>
                    </a:cubicBezTo>
                    <a:cubicBezTo>
                      <a:pt x="11216" y="16578"/>
                      <a:pt x="8168" y="24389"/>
                      <a:pt x="6929" y="30104"/>
                    </a:cubicBezTo>
                    <a:cubicBezTo>
                      <a:pt x="5120" y="39153"/>
                      <a:pt x="1405" y="47916"/>
                      <a:pt x="643" y="56964"/>
                    </a:cubicBezTo>
                    <a:cubicBezTo>
                      <a:pt x="71" y="63346"/>
                      <a:pt x="-786" y="71347"/>
                      <a:pt x="1500" y="77443"/>
                    </a:cubicBezTo>
                    <a:cubicBezTo>
                      <a:pt x="3500" y="82777"/>
                      <a:pt x="6453" y="88206"/>
                      <a:pt x="9120" y="93255"/>
                    </a:cubicBezTo>
                    <a:cubicBezTo>
                      <a:pt x="19312" y="112781"/>
                      <a:pt x="38743" y="131450"/>
                      <a:pt x="62174" y="128878"/>
                    </a:cubicBezTo>
                    <a:cubicBezTo>
                      <a:pt x="69032" y="128116"/>
                      <a:pt x="77795" y="130116"/>
                      <a:pt x="84177" y="127449"/>
                    </a:cubicBezTo>
                    <a:cubicBezTo>
                      <a:pt x="86749" y="126306"/>
                      <a:pt x="95798" y="120306"/>
                      <a:pt x="95036" y="117162"/>
                    </a:cubicBezTo>
                    <a:cubicBezTo>
                      <a:pt x="90940" y="116781"/>
                      <a:pt x="89416" y="111924"/>
                      <a:pt x="87130" y="109161"/>
                    </a:cubicBezTo>
                    <a:cubicBezTo>
                      <a:pt x="84558" y="106018"/>
                      <a:pt x="82463" y="104304"/>
                      <a:pt x="80748" y="100589"/>
                    </a:cubicBezTo>
                    <a:cubicBezTo>
                      <a:pt x="77986" y="94588"/>
                      <a:pt x="73700" y="89254"/>
                      <a:pt x="69604" y="84206"/>
                    </a:cubicBezTo>
                    <a:cubicBezTo>
                      <a:pt x="62174" y="88206"/>
                      <a:pt x="50840" y="86682"/>
                      <a:pt x="42553" y="86968"/>
                    </a:cubicBezTo>
                    <a:cubicBezTo>
                      <a:pt x="33504" y="87254"/>
                      <a:pt x="21884" y="86968"/>
                      <a:pt x="14645" y="80586"/>
                    </a:cubicBezTo>
                    <a:cubicBezTo>
                      <a:pt x="18645" y="81253"/>
                      <a:pt x="22646" y="83539"/>
                      <a:pt x="26551" y="84587"/>
                    </a:cubicBezTo>
                    <a:cubicBezTo>
                      <a:pt x="29885" y="85444"/>
                      <a:pt x="33314" y="85349"/>
                      <a:pt x="36743" y="85349"/>
                    </a:cubicBezTo>
                    <a:cubicBezTo>
                      <a:pt x="42934" y="85349"/>
                      <a:pt x="49030" y="85635"/>
                      <a:pt x="54935" y="84206"/>
                    </a:cubicBezTo>
                    <a:cubicBezTo>
                      <a:pt x="57698" y="83539"/>
                      <a:pt x="61603" y="82872"/>
                      <a:pt x="64079" y="81444"/>
                    </a:cubicBezTo>
                    <a:cubicBezTo>
                      <a:pt x="68270" y="78872"/>
                      <a:pt x="64937" y="76586"/>
                      <a:pt x="61984" y="73252"/>
                    </a:cubicBezTo>
                    <a:cubicBezTo>
                      <a:pt x="58079" y="68775"/>
                      <a:pt x="54173" y="65537"/>
                      <a:pt x="50554" y="60393"/>
                    </a:cubicBezTo>
                    <a:cubicBezTo>
                      <a:pt x="47315" y="55726"/>
                      <a:pt x="45887" y="51154"/>
                      <a:pt x="43124" y="46296"/>
                    </a:cubicBezTo>
                    <a:cubicBezTo>
                      <a:pt x="37124" y="35533"/>
                      <a:pt x="28075" y="28770"/>
                      <a:pt x="20360" y="19912"/>
                    </a:cubicBezTo>
                    <a:cubicBezTo>
                      <a:pt x="32361" y="22103"/>
                      <a:pt x="42458" y="38200"/>
                      <a:pt x="48173" y="47820"/>
                    </a:cubicBezTo>
                    <a:cubicBezTo>
                      <a:pt x="51792" y="54107"/>
                      <a:pt x="55697" y="58774"/>
                      <a:pt x="60650" y="64013"/>
                    </a:cubicBezTo>
                    <a:cubicBezTo>
                      <a:pt x="64079" y="67632"/>
                      <a:pt x="68080" y="71538"/>
                      <a:pt x="70366" y="75824"/>
                    </a:cubicBezTo>
                    <a:cubicBezTo>
                      <a:pt x="76271" y="70490"/>
                      <a:pt x="80653" y="60203"/>
                      <a:pt x="84749" y="53345"/>
                    </a:cubicBezTo>
                    <a:cubicBezTo>
                      <a:pt x="89130" y="45725"/>
                      <a:pt x="91035" y="38581"/>
                      <a:pt x="91035" y="29818"/>
                    </a:cubicBezTo>
                    <a:cubicBezTo>
                      <a:pt x="91226" y="40581"/>
                      <a:pt x="93512" y="50583"/>
                      <a:pt x="88082" y="60489"/>
                    </a:cubicBezTo>
                    <a:cubicBezTo>
                      <a:pt x="85796" y="64680"/>
                      <a:pt x="83129" y="68680"/>
                      <a:pt x="80748" y="72871"/>
                    </a:cubicBezTo>
                    <a:cubicBezTo>
                      <a:pt x="79605" y="74871"/>
                      <a:pt x="76748" y="77919"/>
                      <a:pt x="76367" y="80205"/>
                    </a:cubicBezTo>
                    <a:cubicBezTo>
                      <a:pt x="75509" y="84396"/>
                      <a:pt x="80272" y="87635"/>
                      <a:pt x="82463" y="91350"/>
                    </a:cubicBezTo>
                    <a:cubicBezTo>
                      <a:pt x="85701" y="96969"/>
                      <a:pt x="88749" y="106209"/>
                      <a:pt x="93797" y="110590"/>
                    </a:cubicBezTo>
                    <a:cubicBezTo>
                      <a:pt x="98750" y="114876"/>
                      <a:pt x="105513" y="113829"/>
                      <a:pt x="108561" y="108304"/>
                    </a:cubicBezTo>
                    <a:cubicBezTo>
                      <a:pt x="112371" y="101256"/>
                      <a:pt x="113800" y="93255"/>
                      <a:pt x="117896" y="86206"/>
                    </a:cubicBezTo>
                    <a:cubicBezTo>
                      <a:pt x="121325" y="80205"/>
                      <a:pt x="125325" y="73824"/>
                      <a:pt x="126087" y="66775"/>
                    </a:cubicBezTo>
                    <a:cubicBezTo>
                      <a:pt x="127325" y="55917"/>
                      <a:pt x="122658" y="42296"/>
                      <a:pt x="118372" y="32390"/>
                    </a:cubicBezTo>
                    <a:cubicBezTo>
                      <a:pt x="115991" y="26484"/>
                      <a:pt x="112466" y="20769"/>
                      <a:pt x="108561" y="15816"/>
                    </a:cubicBezTo>
                    <a:close/>
                  </a:path>
                </a:pathLst>
              </a:custGeom>
              <a:solidFill>
                <a:srgbClr val="95CD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02" name="자유형: 도형 101">
                <a:extLst>
                  <a:ext uri="{FF2B5EF4-FFF2-40B4-BE49-F238E27FC236}">
                    <a16:creationId xmlns:a16="http://schemas.microsoft.com/office/drawing/2014/main" id="{C27E60F6-F8C3-606B-A5EE-CD41F19319AC}"/>
                  </a:ext>
                </a:extLst>
              </p:cNvPr>
              <p:cNvSpPr/>
              <p:nvPr/>
            </p:nvSpPr>
            <p:spPr>
              <a:xfrm>
                <a:off x="10865824" y="5522521"/>
                <a:ext cx="124596" cy="113249"/>
              </a:xfrm>
              <a:custGeom>
                <a:avLst/>
                <a:gdLst>
                  <a:gd name="connsiteX0" fmla="*/ 115548 w 124596"/>
                  <a:gd name="connsiteY0" fmla="*/ 38649 h 113249"/>
                  <a:gd name="connsiteX1" fmla="*/ 102117 w 124596"/>
                  <a:gd name="connsiteY1" fmla="*/ 21409 h 113249"/>
                  <a:gd name="connsiteX2" fmla="*/ 86687 w 124596"/>
                  <a:gd name="connsiteY2" fmla="*/ 13599 h 113249"/>
                  <a:gd name="connsiteX3" fmla="*/ 74019 w 124596"/>
                  <a:gd name="connsiteY3" fmla="*/ 7217 h 113249"/>
                  <a:gd name="connsiteX4" fmla="*/ 61065 w 124596"/>
                  <a:gd name="connsiteY4" fmla="*/ 1692 h 113249"/>
                  <a:gd name="connsiteX5" fmla="*/ 47349 w 124596"/>
                  <a:gd name="connsiteY5" fmla="*/ 454 h 113249"/>
                  <a:gd name="connsiteX6" fmla="*/ 26584 w 124596"/>
                  <a:gd name="connsiteY6" fmla="*/ 2550 h 113249"/>
                  <a:gd name="connsiteX7" fmla="*/ 13059 w 124596"/>
                  <a:gd name="connsiteY7" fmla="*/ 13503 h 113249"/>
                  <a:gd name="connsiteX8" fmla="*/ 5820 w 124596"/>
                  <a:gd name="connsiteY8" fmla="*/ 25791 h 113249"/>
                  <a:gd name="connsiteX9" fmla="*/ 1914 w 124596"/>
                  <a:gd name="connsiteY9" fmla="*/ 39411 h 113249"/>
                  <a:gd name="connsiteX10" fmla="*/ 390 w 124596"/>
                  <a:gd name="connsiteY10" fmla="*/ 62557 h 113249"/>
                  <a:gd name="connsiteX11" fmla="*/ 10011 w 124596"/>
                  <a:gd name="connsiteY11" fmla="*/ 53985 h 113249"/>
                  <a:gd name="connsiteX12" fmla="*/ 22298 w 124596"/>
                  <a:gd name="connsiteY12" fmla="*/ 48936 h 113249"/>
                  <a:gd name="connsiteX13" fmla="*/ 33252 w 124596"/>
                  <a:gd name="connsiteY13" fmla="*/ 47127 h 113249"/>
                  <a:gd name="connsiteX14" fmla="*/ 35061 w 124596"/>
                  <a:gd name="connsiteY14" fmla="*/ 37983 h 113249"/>
                  <a:gd name="connsiteX15" fmla="*/ 40776 w 124596"/>
                  <a:gd name="connsiteY15" fmla="*/ 27505 h 113249"/>
                  <a:gd name="connsiteX16" fmla="*/ 51444 w 124596"/>
                  <a:gd name="connsiteY16" fmla="*/ 18266 h 113249"/>
                  <a:gd name="connsiteX17" fmla="*/ 63827 w 124596"/>
                  <a:gd name="connsiteY17" fmla="*/ 13218 h 113249"/>
                  <a:gd name="connsiteX18" fmla="*/ 52873 w 124596"/>
                  <a:gd name="connsiteY18" fmla="*/ 19980 h 113249"/>
                  <a:gd name="connsiteX19" fmla="*/ 44967 w 124596"/>
                  <a:gd name="connsiteY19" fmla="*/ 28648 h 113249"/>
                  <a:gd name="connsiteX20" fmla="*/ 38967 w 124596"/>
                  <a:gd name="connsiteY20" fmla="*/ 47698 h 113249"/>
                  <a:gd name="connsiteX21" fmla="*/ 76876 w 124596"/>
                  <a:gd name="connsiteY21" fmla="*/ 44555 h 113249"/>
                  <a:gd name="connsiteX22" fmla="*/ 90116 w 124596"/>
                  <a:gd name="connsiteY22" fmla="*/ 51222 h 113249"/>
                  <a:gd name="connsiteX23" fmla="*/ 96974 w 124596"/>
                  <a:gd name="connsiteY23" fmla="*/ 55985 h 113249"/>
                  <a:gd name="connsiteX24" fmla="*/ 82782 w 124596"/>
                  <a:gd name="connsiteY24" fmla="*/ 50841 h 113249"/>
                  <a:gd name="connsiteX25" fmla="*/ 66494 w 124596"/>
                  <a:gd name="connsiteY25" fmla="*/ 48270 h 113249"/>
                  <a:gd name="connsiteX26" fmla="*/ 50206 w 124596"/>
                  <a:gd name="connsiteY26" fmla="*/ 48365 h 113249"/>
                  <a:gd name="connsiteX27" fmla="*/ 37252 w 124596"/>
                  <a:gd name="connsiteY27" fmla="*/ 53127 h 113249"/>
                  <a:gd name="connsiteX28" fmla="*/ 40014 w 124596"/>
                  <a:gd name="connsiteY28" fmla="*/ 59033 h 113249"/>
                  <a:gd name="connsiteX29" fmla="*/ 47349 w 124596"/>
                  <a:gd name="connsiteY29" fmla="*/ 68558 h 113249"/>
                  <a:gd name="connsiteX30" fmla="*/ 53349 w 124596"/>
                  <a:gd name="connsiteY30" fmla="*/ 74749 h 113249"/>
                  <a:gd name="connsiteX31" fmla="*/ 58969 w 124596"/>
                  <a:gd name="connsiteY31" fmla="*/ 81417 h 113249"/>
                  <a:gd name="connsiteX32" fmla="*/ 66589 w 124596"/>
                  <a:gd name="connsiteY32" fmla="*/ 91704 h 113249"/>
                  <a:gd name="connsiteX33" fmla="*/ 52873 w 124596"/>
                  <a:gd name="connsiteY33" fmla="*/ 80369 h 113249"/>
                  <a:gd name="connsiteX34" fmla="*/ 44872 w 124596"/>
                  <a:gd name="connsiteY34" fmla="*/ 73416 h 113249"/>
                  <a:gd name="connsiteX35" fmla="*/ 36776 w 124596"/>
                  <a:gd name="connsiteY35" fmla="*/ 60652 h 113249"/>
                  <a:gd name="connsiteX36" fmla="*/ 28299 w 124596"/>
                  <a:gd name="connsiteY36" fmla="*/ 53127 h 113249"/>
                  <a:gd name="connsiteX37" fmla="*/ 8582 w 124596"/>
                  <a:gd name="connsiteY37" fmla="*/ 61319 h 113249"/>
                  <a:gd name="connsiteX38" fmla="*/ 2867 w 124596"/>
                  <a:gd name="connsiteY38" fmla="*/ 66939 h 113249"/>
                  <a:gd name="connsiteX39" fmla="*/ 5058 w 124596"/>
                  <a:gd name="connsiteY39" fmla="*/ 77416 h 113249"/>
                  <a:gd name="connsiteX40" fmla="*/ 8010 w 124596"/>
                  <a:gd name="connsiteY40" fmla="*/ 90275 h 113249"/>
                  <a:gd name="connsiteX41" fmla="*/ 22869 w 124596"/>
                  <a:gd name="connsiteY41" fmla="*/ 103229 h 113249"/>
                  <a:gd name="connsiteX42" fmla="*/ 32299 w 124596"/>
                  <a:gd name="connsiteY42" fmla="*/ 104562 h 113249"/>
                  <a:gd name="connsiteX43" fmla="*/ 45634 w 124596"/>
                  <a:gd name="connsiteY43" fmla="*/ 109992 h 113249"/>
                  <a:gd name="connsiteX44" fmla="*/ 79924 w 124596"/>
                  <a:gd name="connsiteY44" fmla="*/ 111230 h 113249"/>
                  <a:gd name="connsiteX45" fmla="*/ 107928 w 124596"/>
                  <a:gd name="connsiteY45" fmla="*/ 91704 h 113249"/>
                  <a:gd name="connsiteX46" fmla="*/ 114690 w 124596"/>
                  <a:gd name="connsiteY46" fmla="*/ 76273 h 113249"/>
                  <a:gd name="connsiteX47" fmla="*/ 115071 w 124596"/>
                  <a:gd name="connsiteY47" fmla="*/ 64462 h 113249"/>
                  <a:gd name="connsiteX48" fmla="*/ 118881 w 124596"/>
                  <a:gd name="connsiteY48" fmla="*/ 56652 h 113249"/>
                  <a:gd name="connsiteX49" fmla="*/ 124596 w 124596"/>
                  <a:gd name="connsiteY49" fmla="*/ 51794 h 113249"/>
                  <a:gd name="connsiteX50" fmla="*/ 115548 w 124596"/>
                  <a:gd name="connsiteY50" fmla="*/ 38649 h 11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4596" h="113249">
                    <a:moveTo>
                      <a:pt x="115548" y="38649"/>
                    </a:moveTo>
                    <a:cubicBezTo>
                      <a:pt x="115357" y="32458"/>
                      <a:pt x="106880" y="24552"/>
                      <a:pt x="102117" y="21409"/>
                    </a:cubicBezTo>
                    <a:cubicBezTo>
                      <a:pt x="97260" y="18266"/>
                      <a:pt x="91640" y="16551"/>
                      <a:pt x="86687" y="13599"/>
                    </a:cubicBezTo>
                    <a:cubicBezTo>
                      <a:pt x="82591" y="11217"/>
                      <a:pt x="78114" y="9598"/>
                      <a:pt x="74019" y="7217"/>
                    </a:cubicBezTo>
                    <a:cubicBezTo>
                      <a:pt x="69828" y="4645"/>
                      <a:pt x="66018" y="2835"/>
                      <a:pt x="61065" y="1692"/>
                    </a:cubicBezTo>
                    <a:cubicBezTo>
                      <a:pt x="56493" y="645"/>
                      <a:pt x="52016" y="1121"/>
                      <a:pt x="47349" y="454"/>
                    </a:cubicBezTo>
                    <a:cubicBezTo>
                      <a:pt x="40110" y="-498"/>
                      <a:pt x="33537" y="-22"/>
                      <a:pt x="26584" y="2550"/>
                    </a:cubicBezTo>
                    <a:cubicBezTo>
                      <a:pt x="20488" y="4836"/>
                      <a:pt x="17250" y="8836"/>
                      <a:pt x="13059" y="13503"/>
                    </a:cubicBezTo>
                    <a:cubicBezTo>
                      <a:pt x="9534" y="17409"/>
                      <a:pt x="6867" y="20361"/>
                      <a:pt x="5820" y="25791"/>
                    </a:cubicBezTo>
                    <a:cubicBezTo>
                      <a:pt x="4867" y="30648"/>
                      <a:pt x="3819" y="34744"/>
                      <a:pt x="1914" y="39411"/>
                    </a:cubicBezTo>
                    <a:cubicBezTo>
                      <a:pt x="-1419" y="47317"/>
                      <a:pt x="676" y="54651"/>
                      <a:pt x="390" y="62557"/>
                    </a:cubicBezTo>
                    <a:cubicBezTo>
                      <a:pt x="2200" y="57985"/>
                      <a:pt x="5534" y="55985"/>
                      <a:pt x="10011" y="53985"/>
                    </a:cubicBezTo>
                    <a:cubicBezTo>
                      <a:pt x="13916" y="52270"/>
                      <a:pt x="18012" y="49698"/>
                      <a:pt x="22298" y="48936"/>
                    </a:cubicBezTo>
                    <a:cubicBezTo>
                      <a:pt x="25441" y="48365"/>
                      <a:pt x="31728" y="49984"/>
                      <a:pt x="33252" y="47127"/>
                    </a:cubicBezTo>
                    <a:cubicBezTo>
                      <a:pt x="34395" y="44936"/>
                      <a:pt x="34395" y="40554"/>
                      <a:pt x="35061" y="37983"/>
                    </a:cubicBezTo>
                    <a:cubicBezTo>
                      <a:pt x="36204" y="34077"/>
                      <a:pt x="38395" y="30744"/>
                      <a:pt x="40776" y="27505"/>
                    </a:cubicBezTo>
                    <a:cubicBezTo>
                      <a:pt x="43634" y="23600"/>
                      <a:pt x="47063" y="20457"/>
                      <a:pt x="51444" y="18266"/>
                    </a:cubicBezTo>
                    <a:cubicBezTo>
                      <a:pt x="55064" y="16361"/>
                      <a:pt x="59541" y="13408"/>
                      <a:pt x="63827" y="13218"/>
                    </a:cubicBezTo>
                    <a:cubicBezTo>
                      <a:pt x="60303" y="13218"/>
                      <a:pt x="55540" y="17885"/>
                      <a:pt x="52873" y="19980"/>
                    </a:cubicBezTo>
                    <a:cubicBezTo>
                      <a:pt x="49635" y="22362"/>
                      <a:pt x="47444" y="25600"/>
                      <a:pt x="44967" y="28648"/>
                    </a:cubicBezTo>
                    <a:cubicBezTo>
                      <a:pt x="40681" y="33982"/>
                      <a:pt x="38300" y="40935"/>
                      <a:pt x="38967" y="47698"/>
                    </a:cubicBezTo>
                    <a:cubicBezTo>
                      <a:pt x="49920" y="40935"/>
                      <a:pt x="64875" y="41126"/>
                      <a:pt x="76876" y="44555"/>
                    </a:cubicBezTo>
                    <a:cubicBezTo>
                      <a:pt x="81543" y="45888"/>
                      <a:pt x="86306" y="48365"/>
                      <a:pt x="90116" y="51222"/>
                    </a:cubicBezTo>
                    <a:cubicBezTo>
                      <a:pt x="91926" y="52556"/>
                      <a:pt x="95926" y="54175"/>
                      <a:pt x="96974" y="55985"/>
                    </a:cubicBezTo>
                    <a:cubicBezTo>
                      <a:pt x="92402" y="56652"/>
                      <a:pt x="87068" y="52080"/>
                      <a:pt x="82782" y="50841"/>
                    </a:cubicBezTo>
                    <a:cubicBezTo>
                      <a:pt x="77352" y="49222"/>
                      <a:pt x="72018" y="48936"/>
                      <a:pt x="66494" y="48270"/>
                    </a:cubicBezTo>
                    <a:cubicBezTo>
                      <a:pt x="61160" y="47603"/>
                      <a:pt x="55445" y="47222"/>
                      <a:pt x="50206" y="48365"/>
                    </a:cubicBezTo>
                    <a:cubicBezTo>
                      <a:pt x="45444" y="49413"/>
                      <a:pt x="41729" y="51603"/>
                      <a:pt x="37252" y="53127"/>
                    </a:cubicBezTo>
                    <a:cubicBezTo>
                      <a:pt x="38395" y="54842"/>
                      <a:pt x="38871" y="57033"/>
                      <a:pt x="40014" y="59033"/>
                    </a:cubicBezTo>
                    <a:cubicBezTo>
                      <a:pt x="41824" y="62367"/>
                      <a:pt x="45253" y="65224"/>
                      <a:pt x="47349" y="68558"/>
                    </a:cubicBezTo>
                    <a:cubicBezTo>
                      <a:pt x="49158" y="71415"/>
                      <a:pt x="50397" y="72844"/>
                      <a:pt x="53349" y="74749"/>
                    </a:cubicBezTo>
                    <a:cubicBezTo>
                      <a:pt x="56397" y="76749"/>
                      <a:pt x="57064" y="78273"/>
                      <a:pt x="58969" y="81417"/>
                    </a:cubicBezTo>
                    <a:cubicBezTo>
                      <a:pt x="60969" y="84750"/>
                      <a:pt x="65065" y="87894"/>
                      <a:pt x="66589" y="91704"/>
                    </a:cubicBezTo>
                    <a:cubicBezTo>
                      <a:pt x="64113" y="87417"/>
                      <a:pt x="55921" y="83607"/>
                      <a:pt x="52873" y="80369"/>
                    </a:cubicBezTo>
                    <a:cubicBezTo>
                      <a:pt x="50397" y="77702"/>
                      <a:pt x="47634" y="75797"/>
                      <a:pt x="44872" y="73416"/>
                    </a:cubicBezTo>
                    <a:cubicBezTo>
                      <a:pt x="41348" y="70368"/>
                      <a:pt x="38871" y="64843"/>
                      <a:pt x="36776" y="60652"/>
                    </a:cubicBezTo>
                    <a:cubicBezTo>
                      <a:pt x="34109" y="55128"/>
                      <a:pt x="35061" y="51889"/>
                      <a:pt x="28299" y="53127"/>
                    </a:cubicBezTo>
                    <a:cubicBezTo>
                      <a:pt x="20869" y="54556"/>
                      <a:pt x="14106" y="55794"/>
                      <a:pt x="8582" y="61319"/>
                    </a:cubicBezTo>
                    <a:cubicBezTo>
                      <a:pt x="6772" y="63129"/>
                      <a:pt x="4105" y="64843"/>
                      <a:pt x="2867" y="66939"/>
                    </a:cubicBezTo>
                    <a:cubicBezTo>
                      <a:pt x="581" y="70749"/>
                      <a:pt x="4296" y="73701"/>
                      <a:pt x="5058" y="77416"/>
                    </a:cubicBezTo>
                    <a:cubicBezTo>
                      <a:pt x="6010" y="82083"/>
                      <a:pt x="4867" y="86465"/>
                      <a:pt x="8010" y="90275"/>
                    </a:cubicBezTo>
                    <a:cubicBezTo>
                      <a:pt x="12106" y="95228"/>
                      <a:pt x="16392" y="101229"/>
                      <a:pt x="22869" y="103229"/>
                    </a:cubicBezTo>
                    <a:cubicBezTo>
                      <a:pt x="25822" y="104181"/>
                      <a:pt x="29251" y="103800"/>
                      <a:pt x="32299" y="104562"/>
                    </a:cubicBezTo>
                    <a:cubicBezTo>
                      <a:pt x="36871" y="105801"/>
                      <a:pt x="40967" y="108658"/>
                      <a:pt x="45634" y="109992"/>
                    </a:cubicBezTo>
                    <a:cubicBezTo>
                      <a:pt x="56969" y="113230"/>
                      <a:pt x="68304" y="114754"/>
                      <a:pt x="79924" y="111230"/>
                    </a:cubicBezTo>
                    <a:cubicBezTo>
                      <a:pt x="92021" y="107515"/>
                      <a:pt x="100689" y="102276"/>
                      <a:pt x="107928" y="91704"/>
                    </a:cubicBezTo>
                    <a:cubicBezTo>
                      <a:pt x="111357" y="86655"/>
                      <a:pt x="114214" y="82464"/>
                      <a:pt x="114690" y="76273"/>
                    </a:cubicBezTo>
                    <a:cubicBezTo>
                      <a:pt x="115071" y="72368"/>
                      <a:pt x="114309" y="68367"/>
                      <a:pt x="115071" y="64462"/>
                    </a:cubicBezTo>
                    <a:cubicBezTo>
                      <a:pt x="115643" y="61700"/>
                      <a:pt x="116881" y="58652"/>
                      <a:pt x="118881" y="56652"/>
                    </a:cubicBezTo>
                    <a:cubicBezTo>
                      <a:pt x="120691" y="54842"/>
                      <a:pt x="123549" y="54270"/>
                      <a:pt x="124596" y="51794"/>
                    </a:cubicBezTo>
                    <a:cubicBezTo>
                      <a:pt x="117453" y="53032"/>
                      <a:pt x="117548" y="39507"/>
                      <a:pt x="115548" y="38649"/>
                    </a:cubicBezTo>
                    <a:close/>
                  </a:path>
                </a:pathLst>
              </a:custGeom>
              <a:solidFill>
                <a:srgbClr val="95CD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03" name="자유형: 도형 102">
                <a:extLst>
                  <a:ext uri="{FF2B5EF4-FFF2-40B4-BE49-F238E27FC236}">
                    <a16:creationId xmlns:a16="http://schemas.microsoft.com/office/drawing/2014/main" id="{0737C265-DB5B-2D18-E8D4-588780629313}"/>
                  </a:ext>
                </a:extLst>
              </p:cNvPr>
              <p:cNvSpPr/>
              <p:nvPr/>
            </p:nvSpPr>
            <p:spPr>
              <a:xfrm>
                <a:off x="10375296" y="5714513"/>
                <a:ext cx="130113" cy="124046"/>
              </a:xfrm>
              <a:custGeom>
                <a:avLst/>
                <a:gdLst>
                  <a:gd name="connsiteX0" fmla="*/ 125921 w 130113"/>
                  <a:gd name="connsiteY0" fmla="*/ 60780 h 124046"/>
                  <a:gd name="connsiteX1" fmla="*/ 121825 w 130113"/>
                  <a:gd name="connsiteY1" fmla="*/ 48683 h 124046"/>
                  <a:gd name="connsiteX2" fmla="*/ 116586 w 130113"/>
                  <a:gd name="connsiteY2" fmla="*/ 43063 h 124046"/>
                  <a:gd name="connsiteX3" fmla="*/ 112395 w 130113"/>
                  <a:gd name="connsiteY3" fmla="*/ 43444 h 124046"/>
                  <a:gd name="connsiteX4" fmla="*/ 102394 w 130113"/>
                  <a:gd name="connsiteY4" fmla="*/ 43920 h 124046"/>
                  <a:gd name="connsiteX5" fmla="*/ 91535 w 130113"/>
                  <a:gd name="connsiteY5" fmla="*/ 43730 h 124046"/>
                  <a:gd name="connsiteX6" fmla="*/ 85344 w 130113"/>
                  <a:gd name="connsiteY6" fmla="*/ 43920 h 124046"/>
                  <a:gd name="connsiteX7" fmla="*/ 85249 w 130113"/>
                  <a:gd name="connsiteY7" fmla="*/ 51255 h 124046"/>
                  <a:gd name="connsiteX8" fmla="*/ 87916 w 130113"/>
                  <a:gd name="connsiteY8" fmla="*/ 79734 h 124046"/>
                  <a:gd name="connsiteX9" fmla="*/ 86106 w 130113"/>
                  <a:gd name="connsiteY9" fmla="*/ 93546 h 124046"/>
                  <a:gd name="connsiteX10" fmla="*/ 84392 w 130113"/>
                  <a:gd name="connsiteY10" fmla="*/ 98880 h 124046"/>
                  <a:gd name="connsiteX11" fmla="*/ 82391 w 130113"/>
                  <a:gd name="connsiteY11" fmla="*/ 102880 h 124046"/>
                  <a:gd name="connsiteX12" fmla="*/ 84011 w 130113"/>
                  <a:gd name="connsiteY12" fmla="*/ 97165 h 124046"/>
                  <a:gd name="connsiteX13" fmla="*/ 84011 w 130113"/>
                  <a:gd name="connsiteY13" fmla="*/ 86592 h 124046"/>
                  <a:gd name="connsiteX14" fmla="*/ 83439 w 130113"/>
                  <a:gd name="connsiteY14" fmla="*/ 62685 h 124046"/>
                  <a:gd name="connsiteX15" fmla="*/ 79629 w 130113"/>
                  <a:gd name="connsiteY15" fmla="*/ 44301 h 124046"/>
                  <a:gd name="connsiteX16" fmla="*/ 53150 w 130113"/>
                  <a:gd name="connsiteY16" fmla="*/ 50016 h 124046"/>
                  <a:gd name="connsiteX17" fmla="*/ 40386 w 130113"/>
                  <a:gd name="connsiteY17" fmla="*/ 55636 h 124046"/>
                  <a:gd name="connsiteX18" fmla="*/ 31337 w 130113"/>
                  <a:gd name="connsiteY18" fmla="*/ 62304 h 124046"/>
                  <a:gd name="connsiteX19" fmla="*/ 22574 w 130113"/>
                  <a:gd name="connsiteY19" fmla="*/ 69352 h 124046"/>
                  <a:gd name="connsiteX20" fmla="*/ 16288 w 130113"/>
                  <a:gd name="connsiteY20" fmla="*/ 75067 h 124046"/>
                  <a:gd name="connsiteX21" fmla="*/ 24384 w 130113"/>
                  <a:gd name="connsiteY21" fmla="*/ 64399 h 124046"/>
                  <a:gd name="connsiteX22" fmla="*/ 37624 w 130113"/>
                  <a:gd name="connsiteY22" fmla="*/ 54017 h 124046"/>
                  <a:gd name="connsiteX23" fmla="*/ 56007 w 130113"/>
                  <a:gd name="connsiteY23" fmla="*/ 44111 h 124046"/>
                  <a:gd name="connsiteX24" fmla="*/ 71914 w 130113"/>
                  <a:gd name="connsiteY24" fmla="*/ 41920 h 124046"/>
                  <a:gd name="connsiteX25" fmla="*/ 78391 w 130113"/>
                  <a:gd name="connsiteY25" fmla="*/ 40682 h 124046"/>
                  <a:gd name="connsiteX26" fmla="*/ 66104 w 130113"/>
                  <a:gd name="connsiteY26" fmla="*/ 24585 h 124046"/>
                  <a:gd name="connsiteX27" fmla="*/ 56579 w 130113"/>
                  <a:gd name="connsiteY27" fmla="*/ 17917 h 124046"/>
                  <a:gd name="connsiteX28" fmla="*/ 45911 w 130113"/>
                  <a:gd name="connsiteY28" fmla="*/ 12678 h 124046"/>
                  <a:gd name="connsiteX29" fmla="*/ 57722 w 130113"/>
                  <a:gd name="connsiteY29" fmla="*/ 16488 h 124046"/>
                  <a:gd name="connsiteX30" fmla="*/ 68485 w 130113"/>
                  <a:gd name="connsiteY30" fmla="*/ 22299 h 124046"/>
                  <a:gd name="connsiteX31" fmla="*/ 79534 w 130113"/>
                  <a:gd name="connsiteY31" fmla="*/ 31728 h 124046"/>
                  <a:gd name="connsiteX32" fmla="*/ 84677 w 130113"/>
                  <a:gd name="connsiteY32" fmla="*/ 39634 h 124046"/>
                  <a:gd name="connsiteX33" fmla="*/ 92012 w 130113"/>
                  <a:gd name="connsiteY33" fmla="*/ 38872 h 124046"/>
                  <a:gd name="connsiteX34" fmla="*/ 101918 w 130113"/>
                  <a:gd name="connsiteY34" fmla="*/ 38872 h 124046"/>
                  <a:gd name="connsiteX35" fmla="*/ 116586 w 130113"/>
                  <a:gd name="connsiteY35" fmla="*/ 39634 h 124046"/>
                  <a:gd name="connsiteX36" fmla="*/ 109633 w 130113"/>
                  <a:gd name="connsiteY36" fmla="*/ 23156 h 124046"/>
                  <a:gd name="connsiteX37" fmla="*/ 101822 w 130113"/>
                  <a:gd name="connsiteY37" fmla="*/ 16203 h 124046"/>
                  <a:gd name="connsiteX38" fmla="*/ 94202 w 130113"/>
                  <a:gd name="connsiteY38" fmla="*/ 8106 h 124046"/>
                  <a:gd name="connsiteX39" fmla="*/ 76581 w 130113"/>
                  <a:gd name="connsiteY39" fmla="*/ 391 h 124046"/>
                  <a:gd name="connsiteX40" fmla="*/ 50864 w 130113"/>
                  <a:gd name="connsiteY40" fmla="*/ 1915 h 124046"/>
                  <a:gd name="connsiteX41" fmla="*/ 19145 w 130113"/>
                  <a:gd name="connsiteY41" fmla="*/ 21251 h 124046"/>
                  <a:gd name="connsiteX42" fmla="*/ 12287 w 130113"/>
                  <a:gd name="connsiteY42" fmla="*/ 34681 h 124046"/>
                  <a:gd name="connsiteX43" fmla="*/ 4953 w 130113"/>
                  <a:gd name="connsiteY43" fmla="*/ 52017 h 124046"/>
                  <a:gd name="connsiteX44" fmla="*/ 3905 w 130113"/>
                  <a:gd name="connsiteY44" fmla="*/ 71352 h 124046"/>
                  <a:gd name="connsiteX45" fmla="*/ 0 w 130113"/>
                  <a:gd name="connsiteY45" fmla="*/ 83163 h 124046"/>
                  <a:gd name="connsiteX46" fmla="*/ 3715 w 130113"/>
                  <a:gd name="connsiteY46" fmla="*/ 83925 h 124046"/>
                  <a:gd name="connsiteX47" fmla="*/ 8573 w 130113"/>
                  <a:gd name="connsiteY47" fmla="*/ 88116 h 124046"/>
                  <a:gd name="connsiteX48" fmla="*/ 19812 w 130113"/>
                  <a:gd name="connsiteY48" fmla="*/ 96784 h 124046"/>
                  <a:gd name="connsiteX49" fmla="*/ 35433 w 130113"/>
                  <a:gd name="connsiteY49" fmla="*/ 109357 h 124046"/>
                  <a:gd name="connsiteX50" fmla="*/ 42958 w 130113"/>
                  <a:gd name="connsiteY50" fmla="*/ 114215 h 124046"/>
                  <a:gd name="connsiteX51" fmla="*/ 49435 w 130113"/>
                  <a:gd name="connsiteY51" fmla="*/ 117072 h 124046"/>
                  <a:gd name="connsiteX52" fmla="*/ 64865 w 130113"/>
                  <a:gd name="connsiteY52" fmla="*/ 121454 h 124046"/>
                  <a:gd name="connsiteX53" fmla="*/ 84677 w 130113"/>
                  <a:gd name="connsiteY53" fmla="*/ 122978 h 124046"/>
                  <a:gd name="connsiteX54" fmla="*/ 95060 w 130113"/>
                  <a:gd name="connsiteY54" fmla="*/ 120216 h 124046"/>
                  <a:gd name="connsiteX55" fmla="*/ 103251 w 130113"/>
                  <a:gd name="connsiteY55" fmla="*/ 116406 h 124046"/>
                  <a:gd name="connsiteX56" fmla="*/ 116396 w 130113"/>
                  <a:gd name="connsiteY56" fmla="*/ 108881 h 124046"/>
                  <a:gd name="connsiteX57" fmla="*/ 123825 w 130113"/>
                  <a:gd name="connsiteY57" fmla="*/ 101261 h 124046"/>
                  <a:gd name="connsiteX58" fmla="*/ 128778 w 130113"/>
                  <a:gd name="connsiteY58" fmla="*/ 76782 h 124046"/>
                  <a:gd name="connsiteX59" fmla="*/ 129921 w 130113"/>
                  <a:gd name="connsiteY59" fmla="*/ 67066 h 124046"/>
                  <a:gd name="connsiteX60" fmla="*/ 125921 w 130113"/>
                  <a:gd name="connsiteY60" fmla="*/ 60780 h 12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30113" h="124046">
                    <a:moveTo>
                      <a:pt x="125921" y="60780"/>
                    </a:moveTo>
                    <a:cubicBezTo>
                      <a:pt x="123635" y="56970"/>
                      <a:pt x="124206" y="52398"/>
                      <a:pt x="121825" y="48683"/>
                    </a:cubicBezTo>
                    <a:cubicBezTo>
                      <a:pt x="120682" y="46873"/>
                      <a:pt x="118777" y="43635"/>
                      <a:pt x="116586" y="43063"/>
                    </a:cubicBezTo>
                    <a:cubicBezTo>
                      <a:pt x="115348" y="42777"/>
                      <a:pt x="113538" y="43349"/>
                      <a:pt x="112395" y="43444"/>
                    </a:cubicBezTo>
                    <a:cubicBezTo>
                      <a:pt x="109061" y="43635"/>
                      <a:pt x="105728" y="43730"/>
                      <a:pt x="102394" y="43920"/>
                    </a:cubicBezTo>
                    <a:cubicBezTo>
                      <a:pt x="98774" y="44016"/>
                      <a:pt x="95155" y="43730"/>
                      <a:pt x="91535" y="43730"/>
                    </a:cubicBezTo>
                    <a:cubicBezTo>
                      <a:pt x="89916" y="43730"/>
                      <a:pt x="86773" y="42873"/>
                      <a:pt x="85344" y="43920"/>
                    </a:cubicBezTo>
                    <a:cubicBezTo>
                      <a:pt x="83630" y="45159"/>
                      <a:pt x="84868" y="49350"/>
                      <a:pt x="85249" y="51255"/>
                    </a:cubicBezTo>
                    <a:cubicBezTo>
                      <a:pt x="87059" y="60494"/>
                      <a:pt x="87916" y="70305"/>
                      <a:pt x="87916" y="79734"/>
                    </a:cubicBezTo>
                    <a:cubicBezTo>
                      <a:pt x="87916" y="84592"/>
                      <a:pt x="87725" y="88878"/>
                      <a:pt x="86106" y="93546"/>
                    </a:cubicBezTo>
                    <a:cubicBezTo>
                      <a:pt x="85535" y="95260"/>
                      <a:pt x="85154" y="97165"/>
                      <a:pt x="84392" y="98880"/>
                    </a:cubicBezTo>
                    <a:cubicBezTo>
                      <a:pt x="83820" y="100308"/>
                      <a:pt x="82677" y="101451"/>
                      <a:pt x="82391" y="102880"/>
                    </a:cubicBezTo>
                    <a:cubicBezTo>
                      <a:pt x="82772" y="100880"/>
                      <a:pt x="83820" y="99261"/>
                      <a:pt x="84011" y="97165"/>
                    </a:cubicBezTo>
                    <a:cubicBezTo>
                      <a:pt x="84392" y="93736"/>
                      <a:pt x="84106" y="90021"/>
                      <a:pt x="84011" y="86592"/>
                    </a:cubicBezTo>
                    <a:cubicBezTo>
                      <a:pt x="83820" y="78782"/>
                      <a:pt x="84392" y="70495"/>
                      <a:pt x="83439" y="62685"/>
                    </a:cubicBezTo>
                    <a:cubicBezTo>
                      <a:pt x="82772" y="57065"/>
                      <a:pt x="78296" y="49921"/>
                      <a:pt x="79629" y="44301"/>
                    </a:cubicBezTo>
                    <a:cubicBezTo>
                      <a:pt x="70580" y="43825"/>
                      <a:pt x="61436" y="46587"/>
                      <a:pt x="53150" y="50016"/>
                    </a:cubicBezTo>
                    <a:cubicBezTo>
                      <a:pt x="48863" y="51826"/>
                      <a:pt x="44482" y="53445"/>
                      <a:pt x="40386" y="55636"/>
                    </a:cubicBezTo>
                    <a:cubicBezTo>
                      <a:pt x="37148" y="57351"/>
                      <a:pt x="34195" y="60018"/>
                      <a:pt x="31337" y="62304"/>
                    </a:cubicBezTo>
                    <a:cubicBezTo>
                      <a:pt x="28385" y="64590"/>
                      <a:pt x="25718" y="67257"/>
                      <a:pt x="22574" y="69352"/>
                    </a:cubicBezTo>
                    <a:cubicBezTo>
                      <a:pt x="20193" y="70971"/>
                      <a:pt x="18002" y="72686"/>
                      <a:pt x="16288" y="75067"/>
                    </a:cubicBezTo>
                    <a:cubicBezTo>
                      <a:pt x="19336" y="72210"/>
                      <a:pt x="21812" y="67733"/>
                      <a:pt x="24384" y="64399"/>
                    </a:cubicBezTo>
                    <a:cubicBezTo>
                      <a:pt x="28194" y="59446"/>
                      <a:pt x="32480" y="57255"/>
                      <a:pt x="37624" y="54017"/>
                    </a:cubicBezTo>
                    <a:cubicBezTo>
                      <a:pt x="43815" y="50112"/>
                      <a:pt x="48673" y="46016"/>
                      <a:pt x="56007" y="44111"/>
                    </a:cubicBezTo>
                    <a:cubicBezTo>
                      <a:pt x="61246" y="42777"/>
                      <a:pt x="66580" y="42968"/>
                      <a:pt x="71914" y="41920"/>
                    </a:cubicBezTo>
                    <a:cubicBezTo>
                      <a:pt x="74105" y="41539"/>
                      <a:pt x="76105" y="40682"/>
                      <a:pt x="78391" y="40682"/>
                    </a:cubicBezTo>
                    <a:cubicBezTo>
                      <a:pt x="76010" y="34300"/>
                      <a:pt x="70580" y="29442"/>
                      <a:pt x="66104" y="24585"/>
                    </a:cubicBezTo>
                    <a:cubicBezTo>
                      <a:pt x="63532" y="21727"/>
                      <a:pt x="59912" y="19822"/>
                      <a:pt x="56579" y="17917"/>
                    </a:cubicBezTo>
                    <a:cubicBezTo>
                      <a:pt x="53150" y="16012"/>
                      <a:pt x="49054" y="14774"/>
                      <a:pt x="45911" y="12678"/>
                    </a:cubicBezTo>
                    <a:cubicBezTo>
                      <a:pt x="50102" y="13250"/>
                      <a:pt x="53816" y="14774"/>
                      <a:pt x="57722" y="16488"/>
                    </a:cubicBezTo>
                    <a:cubicBezTo>
                      <a:pt x="61532" y="18203"/>
                      <a:pt x="65342" y="19536"/>
                      <a:pt x="68485" y="22299"/>
                    </a:cubicBezTo>
                    <a:cubicBezTo>
                      <a:pt x="72200" y="25442"/>
                      <a:pt x="76105" y="28299"/>
                      <a:pt x="79534" y="31728"/>
                    </a:cubicBezTo>
                    <a:cubicBezTo>
                      <a:pt x="81344" y="33538"/>
                      <a:pt x="84868" y="36872"/>
                      <a:pt x="84677" y="39634"/>
                    </a:cubicBezTo>
                    <a:cubicBezTo>
                      <a:pt x="86868" y="38967"/>
                      <a:pt x="89630" y="39253"/>
                      <a:pt x="92012" y="38872"/>
                    </a:cubicBezTo>
                    <a:cubicBezTo>
                      <a:pt x="95441" y="38301"/>
                      <a:pt x="98489" y="38682"/>
                      <a:pt x="101918" y="38872"/>
                    </a:cubicBezTo>
                    <a:cubicBezTo>
                      <a:pt x="106871" y="39253"/>
                      <a:pt x="111919" y="37920"/>
                      <a:pt x="116586" y="39634"/>
                    </a:cubicBezTo>
                    <a:cubicBezTo>
                      <a:pt x="118967" y="33729"/>
                      <a:pt x="114586" y="26394"/>
                      <a:pt x="109633" y="23156"/>
                    </a:cubicBezTo>
                    <a:cubicBezTo>
                      <a:pt x="106680" y="21251"/>
                      <a:pt x="103156" y="19632"/>
                      <a:pt x="101822" y="16203"/>
                    </a:cubicBezTo>
                    <a:cubicBezTo>
                      <a:pt x="100203" y="12202"/>
                      <a:pt x="98203" y="9726"/>
                      <a:pt x="94202" y="8106"/>
                    </a:cubicBezTo>
                    <a:cubicBezTo>
                      <a:pt x="88678" y="5820"/>
                      <a:pt x="82582" y="963"/>
                      <a:pt x="76581" y="391"/>
                    </a:cubicBezTo>
                    <a:cubicBezTo>
                      <a:pt x="68199" y="-466"/>
                      <a:pt x="58960" y="105"/>
                      <a:pt x="50864" y="1915"/>
                    </a:cubicBezTo>
                    <a:cubicBezTo>
                      <a:pt x="38862" y="4582"/>
                      <a:pt x="26575" y="11154"/>
                      <a:pt x="19145" y="21251"/>
                    </a:cubicBezTo>
                    <a:cubicBezTo>
                      <a:pt x="16097" y="25347"/>
                      <a:pt x="14288" y="30014"/>
                      <a:pt x="12287" y="34681"/>
                    </a:cubicBezTo>
                    <a:cubicBezTo>
                      <a:pt x="9906" y="40301"/>
                      <a:pt x="6191" y="46016"/>
                      <a:pt x="4953" y="52017"/>
                    </a:cubicBezTo>
                    <a:cubicBezTo>
                      <a:pt x="3620" y="58398"/>
                      <a:pt x="5143" y="64971"/>
                      <a:pt x="3905" y="71352"/>
                    </a:cubicBezTo>
                    <a:cubicBezTo>
                      <a:pt x="3239" y="74972"/>
                      <a:pt x="3143" y="80973"/>
                      <a:pt x="0" y="83163"/>
                    </a:cubicBezTo>
                    <a:cubicBezTo>
                      <a:pt x="1048" y="83354"/>
                      <a:pt x="2572" y="83259"/>
                      <a:pt x="3715" y="83925"/>
                    </a:cubicBezTo>
                    <a:cubicBezTo>
                      <a:pt x="5525" y="84973"/>
                      <a:pt x="6572" y="86878"/>
                      <a:pt x="8573" y="88116"/>
                    </a:cubicBezTo>
                    <a:cubicBezTo>
                      <a:pt x="12668" y="90593"/>
                      <a:pt x="16669" y="93069"/>
                      <a:pt x="19812" y="96784"/>
                    </a:cubicBezTo>
                    <a:cubicBezTo>
                      <a:pt x="24194" y="102023"/>
                      <a:pt x="29147" y="106500"/>
                      <a:pt x="35433" y="109357"/>
                    </a:cubicBezTo>
                    <a:cubicBezTo>
                      <a:pt x="38195" y="110595"/>
                      <a:pt x="40291" y="112786"/>
                      <a:pt x="42958" y="114215"/>
                    </a:cubicBezTo>
                    <a:cubicBezTo>
                      <a:pt x="45053" y="115263"/>
                      <a:pt x="47244" y="116310"/>
                      <a:pt x="49435" y="117072"/>
                    </a:cubicBezTo>
                    <a:cubicBezTo>
                      <a:pt x="54388" y="118882"/>
                      <a:pt x="60008" y="119263"/>
                      <a:pt x="64865" y="121454"/>
                    </a:cubicBezTo>
                    <a:cubicBezTo>
                      <a:pt x="71342" y="124311"/>
                      <a:pt x="77629" y="124788"/>
                      <a:pt x="84677" y="122978"/>
                    </a:cubicBezTo>
                    <a:cubicBezTo>
                      <a:pt x="88202" y="122025"/>
                      <a:pt x="91726" y="121835"/>
                      <a:pt x="95060" y="120216"/>
                    </a:cubicBezTo>
                    <a:cubicBezTo>
                      <a:pt x="97822" y="118882"/>
                      <a:pt x="100489" y="117644"/>
                      <a:pt x="103251" y="116406"/>
                    </a:cubicBezTo>
                    <a:cubicBezTo>
                      <a:pt x="107823" y="114310"/>
                      <a:pt x="111919" y="111262"/>
                      <a:pt x="116396" y="108881"/>
                    </a:cubicBezTo>
                    <a:cubicBezTo>
                      <a:pt x="119729" y="107071"/>
                      <a:pt x="122206" y="104690"/>
                      <a:pt x="123825" y="101261"/>
                    </a:cubicBezTo>
                    <a:cubicBezTo>
                      <a:pt x="127445" y="93736"/>
                      <a:pt x="127254" y="84878"/>
                      <a:pt x="128778" y="76782"/>
                    </a:cubicBezTo>
                    <a:cubicBezTo>
                      <a:pt x="129350" y="73448"/>
                      <a:pt x="130588" y="70400"/>
                      <a:pt x="129921" y="67066"/>
                    </a:cubicBezTo>
                    <a:cubicBezTo>
                      <a:pt x="129064" y="64685"/>
                      <a:pt x="127254" y="62875"/>
                      <a:pt x="125921" y="60780"/>
                    </a:cubicBezTo>
                    <a:close/>
                  </a:path>
                </a:pathLst>
              </a:custGeom>
              <a:solidFill>
                <a:srgbClr val="95CD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04" name="자유형: 도형 103">
                <a:extLst>
                  <a:ext uri="{FF2B5EF4-FFF2-40B4-BE49-F238E27FC236}">
                    <a16:creationId xmlns:a16="http://schemas.microsoft.com/office/drawing/2014/main" id="{044BE1D5-F6FE-D550-5148-A8054FE5F94E}"/>
                  </a:ext>
                </a:extLst>
              </p:cNvPr>
              <p:cNvSpPr/>
              <p:nvPr/>
            </p:nvSpPr>
            <p:spPr>
              <a:xfrm>
                <a:off x="10739066" y="5915547"/>
                <a:ext cx="121159" cy="130255"/>
              </a:xfrm>
              <a:custGeom>
                <a:avLst/>
                <a:gdLst>
                  <a:gd name="connsiteX0" fmla="*/ 95526 w 121159"/>
                  <a:gd name="connsiteY0" fmla="*/ 7573 h 130255"/>
                  <a:gd name="connsiteX1" fmla="*/ 81810 w 121159"/>
                  <a:gd name="connsiteY1" fmla="*/ 715 h 130255"/>
                  <a:gd name="connsiteX2" fmla="*/ 65712 w 121159"/>
                  <a:gd name="connsiteY2" fmla="*/ 906 h 130255"/>
                  <a:gd name="connsiteX3" fmla="*/ 55425 w 121159"/>
                  <a:gd name="connsiteY3" fmla="*/ 3097 h 130255"/>
                  <a:gd name="connsiteX4" fmla="*/ 50282 w 121159"/>
                  <a:gd name="connsiteY4" fmla="*/ 3097 h 130255"/>
                  <a:gd name="connsiteX5" fmla="*/ 50472 w 121159"/>
                  <a:gd name="connsiteY5" fmla="*/ 9098 h 130255"/>
                  <a:gd name="connsiteX6" fmla="*/ 49044 w 121159"/>
                  <a:gd name="connsiteY6" fmla="*/ 19765 h 130255"/>
                  <a:gd name="connsiteX7" fmla="*/ 51139 w 121159"/>
                  <a:gd name="connsiteY7" fmla="*/ 33386 h 130255"/>
                  <a:gd name="connsiteX8" fmla="*/ 52568 w 121159"/>
                  <a:gd name="connsiteY8" fmla="*/ 41863 h 130255"/>
                  <a:gd name="connsiteX9" fmla="*/ 61426 w 121159"/>
                  <a:gd name="connsiteY9" fmla="*/ 43864 h 130255"/>
                  <a:gd name="connsiteX10" fmla="*/ 75999 w 121159"/>
                  <a:gd name="connsiteY10" fmla="*/ 47388 h 130255"/>
                  <a:gd name="connsiteX11" fmla="*/ 89144 w 121159"/>
                  <a:gd name="connsiteY11" fmla="*/ 54722 h 130255"/>
                  <a:gd name="connsiteX12" fmla="*/ 98669 w 121159"/>
                  <a:gd name="connsiteY12" fmla="*/ 64057 h 130255"/>
                  <a:gd name="connsiteX13" fmla="*/ 88668 w 121159"/>
                  <a:gd name="connsiteY13" fmla="*/ 56723 h 130255"/>
                  <a:gd name="connsiteX14" fmla="*/ 77142 w 121159"/>
                  <a:gd name="connsiteY14" fmla="*/ 51293 h 130255"/>
                  <a:gd name="connsiteX15" fmla="*/ 61807 w 121159"/>
                  <a:gd name="connsiteY15" fmla="*/ 49007 h 130255"/>
                  <a:gd name="connsiteX16" fmla="*/ 50758 w 121159"/>
                  <a:gd name="connsiteY16" fmla="*/ 46245 h 130255"/>
                  <a:gd name="connsiteX17" fmla="*/ 52282 w 121159"/>
                  <a:gd name="connsiteY17" fmla="*/ 59675 h 130255"/>
                  <a:gd name="connsiteX18" fmla="*/ 58569 w 121159"/>
                  <a:gd name="connsiteY18" fmla="*/ 78154 h 130255"/>
                  <a:gd name="connsiteX19" fmla="*/ 65046 w 121159"/>
                  <a:gd name="connsiteY19" fmla="*/ 94822 h 130255"/>
                  <a:gd name="connsiteX20" fmla="*/ 66855 w 121159"/>
                  <a:gd name="connsiteY20" fmla="*/ 110443 h 130255"/>
                  <a:gd name="connsiteX21" fmla="*/ 63712 w 121159"/>
                  <a:gd name="connsiteY21" fmla="*/ 101680 h 130255"/>
                  <a:gd name="connsiteX22" fmla="*/ 62188 w 121159"/>
                  <a:gd name="connsiteY22" fmla="*/ 92251 h 130255"/>
                  <a:gd name="connsiteX23" fmla="*/ 52092 w 121159"/>
                  <a:gd name="connsiteY23" fmla="*/ 73487 h 130255"/>
                  <a:gd name="connsiteX24" fmla="*/ 47615 w 121159"/>
                  <a:gd name="connsiteY24" fmla="*/ 46055 h 130255"/>
                  <a:gd name="connsiteX25" fmla="*/ 30184 w 121159"/>
                  <a:gd name="connsiteY25" fmla="*/ 57961 h 130255"/>
                  <a:gd name="connsiteX26" fmla="*/ 19802 w 121159"/>
                  <a:gd name="connsiteY26" fmla="*/ 72629 h 130255"/>
                  <a:gd name="connsiteX27" fmla="*/ 26279 w 121159"/>
                  <a:gd name="connsiteY27" fmla="*/ 58723 h 130255"/>
                  <a:gd name="connsiteX28" fmla="*/ 36471 w 121159"/>
                  <a:gd name="connsiteY28" fmla="*/ 47864 h 130255"/>
                  <a:gd name="connsiteX29" fmla="*/ 47424 w 121159"/>
                  <a:gd name="connsiteY29" fmla="*/ 42149 h 130255"/>
                  <a:gd name="connsiteX30" fmla="*/ 45996 w 121159"/>
                  <a:gd name="connsiteY30" fmla="*/ 31291 h 130255"/>
                  <a:gd name="connsiteX31" fmla="*/ 44853 w 121159"/>
                  <a:gd name="connsiteY31" fmla="*/ 19670 h 130255"/>
                  <a:gd name="connsiteX32" fmla="*/ 45710 w 121159"/>
                  <a:gd name="connsiteY32" fmla="*/ 11669 h 130255"/>
                  <a:gd name="connsiteX33" fmla="*/ 47139 w 121159"/>
                  <a:gd name="connsiteY33" fmla="*/ 4240 h 130255"/>
                  <a:gd name="connsiteX34" fmla="*/ 44472 w 121159"/>
                  <a:gd name="connsiteY34" fmla="*/ 5478 h 130255"/>
                  <a:gd name="connsiteX35" fmla="*/ 39233 w 121159"/>
                  <a:gd name="connsiteY35" fmla="*/ 6621 h 130255"/>
                  <a:gd name="connsiteX36" fmla="*/ 28660 w 121159"/>
                  <a:gd name="connsiteY36" fmla="*/ 10526 h 130255"/>
                  <a:gd name="connsiteX37" fmla="*/ 9896 w 121159"/>
                  <a:gd name="connsiteY37" fmla="*/ 24338 h 130255"/>
                  <a:gd name="connsiteX38" fmla="*/ 180 w 121159"/>
                  <a:gd name="connsiteY38" fmla="*/ 46340 h 130255"/>
                  <a:gd name="connsiteX39" fmla="*/ 752 w 121159"/>
                  <a:gd name="connsiteY39" fmla="*/ 63961 h 130255"/>
                  <a:gd name="connsiteX40" fmla="*/ 4562 w 121159"/>
                  <a:gd name="connsiteY40" fmla="*/ 79297 h 130255"/>
                  <a:gd name="connsiteX41" fmla="*/ 12277 w 121159"/>
                  <a:gd name="connsiteY41" fmla="*/ 93108 h 130255"/>
                  <a:gd name="connsiteX42" fmla="*/ 25707 w 121159"/>
                  <a:gd name="connsiteY42" fmla="*/ 103490 h 130255"/>
                  <a:gd name="connsiteX43" fmla="*/ 45138 w 121159"/>
                  <a:gd name="connsiteY43" fmla="*/ 109300 h 130255"/>
                  <a:gd name="connsiteX44" fmla="*/ 57902 w 121159"/>
                  <a:gd name="connsiteY44" fmla="*/ 119873 h 130255"/>
                  <a:gd name="connsiteX45" fmla="*/ 67903 w 121159"/>
                  <a:gd name="connsiteY45" fmla="*/ 128446 h 130255"/>
                  <a:gd name="connsiteX46" fmla="*/ 67713 w 121159"/>
                  <a:gd name="connsiteY46" fmla="*/ 129208 h 130255"/>
                  <a:gd name="connsiteX47" fmla="*/ 67998 w 121159"/>
                  <a:gd name="connsiteY47" fmla="*/ 128541 h 130255"/>
                  <a:gd name="connsiteX48" fmla="*/ 69332 w 121159"/>
                  <a:gd name="connsiteY48" fmla="*/ 130255 h 130255"/>
                  <a:gd name="connsiteX49" fmla="*/ 69903 w 121159"/>
                  <a:gd name="connsiteY49" fmla="*/ 124826 h 130255"/>
                  <a:gd name="connsiteX50" fmla="*/ 73809 w 121159"/>
                  <a:gd name="connsiteY50" fmla="*/ 120254 h 130255"/>
                  <a:gd name="connsiteX51" fmla="*/ 83334 w 121159"/>
                  <a:gd name="connsiteY51" fmla="*/ 110443 h 130255"/>
                  <a:gd name="connsiteX52" fmla="*/ 96859 w 121159"/>
                  <a:gd name="connsiteY52" fmla="*/ 99109 h 130255"/>
                  <a:gd name="connsiteX53" fmla="*/ 109527 w 121159"/>
                  <a:gd name="connsiteY53" fmla="*/ 84726 h 130255"/>
                  <a:gd name="connsiteX54" fmla="*/ 121148 w 121159"/>
                  <a:gd name="connsiteY54" fmla="*/ 52341 h 130255"/>
                  <a:gd name="connsiteX55" fmla="*/ 112194 w 121159"/>
                  <a:gd name="connsiteY55" fmla="*/ 20242 h 130255"/>
                  <a:gd name="connsiteX56" fmla="*/ 95526 w 121159"/>
                  <a:gd name="connsiteY56" fmla="*/ 7573 h 130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21159" h="130255">
                    <a:moveTo>
                      <a:pt x="95526" y="7573"/>
                    </a:moveTo>
                    <a:cubicBezTo>
                      <a:pt x="90954" y="5669"/>
                      <a:pt x="86572" y="2049"/>
                      <a:pt x="81810" y="715"/>
                    </a:cubicBezTo>
                    <a:cubicBezTo>
                      <a:pt x="77238" y="-523"/>
                      <a:pt x="70284" y="49"/>
                      <a:pt x="65712" y="906"/>
                    </a:cubicBezTo>
                    <a:cubicBezTo>
                      <a:pt x="62188" y="1573"/>
                      <a:pt x="59235" y="3002"/>
                      <a:pt x="55425" y="3097"/>
                    </a:cubicBezTo>
                    <a:cubicBezTo>
                      <a:pt x="53711" y="3192"/>
                      <a:pt x="51996" y="3002"/>
                      <a:pt x="50282" y="3097"/>
                    </a:cubicBezTo>
                    <a:cubicBezTo>
                      <a:pt x="50091" y="5097"/>
                      <a:pt x="50663" y="7002"/>
                      <a:pt x="50472" y="9098"/>
                    </a:cubicBezTo>
                    <a:cubicBezTo>
                      <a:pt x="50091" y="12717"/>
                      <a:pt x="48948" y="16051"/>
                      <a:pt x="49044" y="19765"/>
                    </a:cubicBezTo>
                    <a:cubicBezTo>
                      <a:pt x="49139" y="24528"/>
                      <a:pt x="50377" y="28719"/>
                      <a:pt x="51139" y="33386"/>
                    </a:cubicBezTo>
                    <a:cubicBezTo>
                      <a:pt x="51615" y="36339"/>
                      <a:pt x="50377" y="40054"/>
                      <a:pt x="52568" y="41863"/>
                    </a:cubicBezTo>
                    <a:cubicBezTo>
                      <a:pt x="54473" y="43388"/>
                      <a:pt x="59140" y="43197"/>
                      <a:pt x="61426" y="43864"/>
                    </a:cubicBezTo>
                    <a:cubicBezTo>
                      <a:pt x="66284" y="45388"/>
                      <a:pt x="71046" y="46245"/>
                      <a:pt x="75999" y="47388"/>
                    </a:cubicBezTo>
                    <a:cubicBezTo>
                      <a:pt x="81238" y="48626"/>
                      <a:pt x="84858" y="51674"/>
                      <a:pt x="89144" y="54722"/>
                    </a:cubicBezTo>
                    <a:cubicBezTo>
                      <a:pt x="92382" y="57008"/>
                      <a:pt x="97335" y="60247"/>
                      <a:pt x="98669" y="64057"/>
                    </a:cubicBezTo>
                    <a:cubicBezTo>
                      <a:pt x="97431" y="60818"/>
                      <a:pt x="91430" y="58627"/>
                      <a:pt x="88668" y="56723"/>
                    </a:cubicBezTo>
                    <a:cubicBezTo>
                      <a:pt x="85048" y="54246"/>
                      <a:pt x="81714" y="51960"/>
                      <a:pt x="77142" y="51293"/>
                    </a:cubicBezTo>
                    <a:cubicBezTo>
                      <a:pt x="72094" y="50531"/>
                      <a:pt x="66951" y="49674"/>
                      <a:pt x="61807" y="49007"/>
                    </a:cubicBezTo>
                    <a:cubicBezTo>
                      <a:pt x="58664" y="48626"/>
                      <a:pt x="53520" y="45769"/>
                      <a:pt x="50758" y="46245"/>
                    </a:cubicBezTo>
                    <a:cubicBezTo>
                      <a:pt x="50568" y="50627"/>
                      <a:pt x="51806" y="55294"/>
                      <a:pt x="52282" y="59675"/>
                    </a:cubicBezTo>
                    <a:cubicBezTo>
                      <a:pt x="53044" y="66629"/>
                      <a:pt x="56187" y="71867"/>
                      <a:pt x="58569" y="78154"/>
                    </a:cubicBezTo>
                    <a:cubicBezTo>
                      <a:pt x="60664" y="83678"/>
                      <a:pt x="64093" y="88917"/>
                      <a:pt x="65046" y="94822"/>
                    </a:cubicBezTo>
                    <a:cubicBezTo>
                      <a:pt x="65712" y="99585"/>
                      <a:pt x="67046" y="105681"/>
                      <a:pt x="66855" y="110443"/>
                    </a:cubicBezTo>
                    <a:cubicBezTo>
                      <a:pt x="66379" y="107491"/>
                      <a:pt x="64569" y="104538"/>
                      <a:pt x="63712" y="101680"/>
                    </a:cubicBezTo>
                    <a:cubicBezTo>
                      <a:pt x="62760" y="98537"/>
                      <a:pt x="62855" y="95394"/>
                      <a:pt x="62188" y="92251"/>
                    </a:cubicBezTo>
                    <a:cubicBezTo>
                      <a:pt x="60569" y="84726"/>
                      <a:pt x="54663" y="80345"/>
                      <a:pt x="52092" y="73487"/>
                    </a:cubicBezTo>
                    <a:cubicBezTo>
                      <a:pt x="48948" y="64819"/>
                      <a:pt x="48663" y="55008"/>
                      <a:pt x="47615" y="46055"/>
                    </a:cubicBezTo>
                    <a:cubicBezTo>
                      <a:pt x="41805" y="49007"/>
                      <a:pt x="34566" y="53008"/>
                      <a:pt x="30184" y="57961"/>
                    </a:cubicBezTo>
                    <a:cubicBezTo>
                      <a:pt x="26850" y="61675"/>
                      <a:pt x="22183" y="67200"/>
                      <a:pt x="19802" y="72629"/>
                    </a:cubicBezTo>
                    <a:cubicBezTo>
                      <a:pt x="21326" y="67771"/>
                      <a:pt x="23326" y="63295"/>
                      <a:pt x="26279" y="58723"/>
                    </a:cubicBezTo>
                    <a:cubicBezTo>
                      <a:pt x="29136" y="54436"/>
                      <a:pt x="31803" y="50436"/>
                      <a:pt x="36471" y="47864"/>
                    </a:cubicBezTo>
                    <a:cubicBezTo>
                      <a:pt x="39614" y="46150"/>
                      <a:pt x="44186" y="42816"/>
                      <a:pt x="47424" y="42149"/>
                    </a:cubicBezTo>
                    <a:cubicBezTo>
                      <a:pt x="45996" y="38815"/>
                      <a:pt x="46281" y="34910"/>
                      <a:pt x="45996" y="31291"/>
                    </a:cubicBezTo>
                    <a:cubicBezTo>
                      <a:pt x="45615" y="27386"/>
                      <a:pt x="44853" y="23671"/>
                      <a:pt x="44853" y="19670"/>
                    </a:cubicBezTo>
                    <a:cubicBezTo>
                      <a:pt x="44853" y="16813"/>
                      <a:pt x="45043" y="14432"/>
                      <a:pt x="45710" y="11669"/>
                    </a:cubicBezTo>
                    <a:cubicBezTo>
                      <a:pt x="46281" y="9383"/>
                      <a:pt x="45900" y="6145"/>
                      <a:pt x="47139" y="4240"/>
                    </a:cubicBezTo>
                    <a:cubicBezTo>
                      <a:pt x="45805" y="4335"/>
                      <a:pt x="45519" y="5097"/>
                      <a:pt x="44472" y="5478"/>
                    </a:cubicBezTo>
                    <a:cubicBezTo>
                      <a:pt x="42662" y="6145"/>
                      <a:pt x="41138" y="6145"/>
                      <a:pt x="39233" y="6621"/>
                    </a:cubicBezTo>
                    <a:cubicBezTo>
                      <a:pt x="35899" y="7383"/>
                      <a:pt x="31803" y="8907"/>
                      <a:pt x="28660" y="10526"/>
                    </a:cubicBezTo>
                    <a:cubicBezTo>
                      <a:pt x="21993" y="13955"/>
                      <a:pt x="14468" y="18337"/>
                      <a:pt x="9896" y="24338"/>
                    </a:cubicBezTo>
                    <a:cubicBezTo>
                      <a:pt x="5895" y="29576"/>
                      <a:pt x="942" y="39768"/>
                      <a:pt x="180" y="46340"/>
                    </a:cubicBezTo>
                    <a:cubicBezTo>
                      <a:pt x="-391" y="51769"/>
                      <a:pt x="561" y="58342"/>
                      <a:pt x="752" y="63961"/>
                    </a:cubicBezTo>
                    <a:cubicBezTo>
                      <a:pt x="1038" y="69296"/>
                      <a:pt x="1895" y="74534"/>
                      <a:pt x="4562" y="79297"/>
                    </a:cubicBezTo>
                    <a:cubicBezTo>
                      <a:pt x="7038" y="83869"/>
                      <a:pt x="9134" y="89108"/>
                      <a:pt x="12277" y="93108"/>
                    </a:cubicBezTo>
                    <a:cubicBezTo>
                      <a:pt x="15801" y="97585"/>
                      <a:pt x="20564" y="101204"/>
                      <a:pt x="25707" y="103490"/>
                    </a:cubicBezTo>
                    <a:cubicBezTo>
                      <a:pt x="32184" y="106348"/>
                      <a:pt x="38661" y="107110"/>
                      <a:pt x="45138" y="109300"/>
                    </a:cubicBezTo>
                    <a:cubicBezTo>
                      <a:pt x="50472" y="111110"/>
                      <a:pt x="54092" y="115968"/>
                      <a:pt x="57902" y="119873"/>
                    </a:cubicBezTo>
                    <a:cubicBezTo>
                      <a:pt x="60950" y="123017"/>
                      <a:pt x="65046" y="125112"/>
                      <a:pt x="67903" y="128446"/>
                    </a:cubicBezTo>
                    <a:cubicBezTo>
                      <a:pt x="67808" y="128732"/>
                      <a:pt x="67808" y="128922"/>
                      <a:pt x="67713" y="129208"/>
                    </a:cubicBezTo>
                    <a:cubicBezTo>
                      <a:pt x="67808" y="129017"/>
                      <a:pt x="67903" y="128732"/>
                      <a:pt x="67998" y="128541"/>
                    </a:cubicBezTo>
                    <a:cubicBezTo>
                      <a:pt x="68475" y="129113"/>
                      <a:pt x="68951" y="129589"/>
                      <a:pt x="69332" y="130255"/>
                    </a:cubicBezTo>
                    <a:lnTo>
                      <a:pt x="69903" y="124826"/>
                    </a:lnTo>
                    <a:cubicBezTo>
                      <a:pt x="71046" y="123207"/>
                      <a:pt x="72475" y="121683"/>
                      <a:pt x="73809" y="120254"/>
                    </a:cubicBezTo>
                    <a:cubicBezTo>
                      <a:pt x="76761" y="116921"/>
                      <a:pt x="79524" y="112825"/>
                      <a:pt x="83334" y="110443"/>
                    </a:cubicBezTo>
                    <a:cubicBezTo>
                      <a:pt x="88763" y="106919"/>
                      <a:pt x="92382" y="104062"/>
                      <a:pt x="96859" y="99109"/>
                    </a:cubicBezTo>
                    <a:cubicBezTo>
                      <a:pt x="101050" y="94537"/>
                      <a:pt x="106384" y="89965"/>
                      <a:pt x="109527" y="84726"/>
                    </a:cubicBezTo>
                    <a:cubicBezTo>
                      <a:pt x="115814" y="74249"/>
                      <a:pt x="120862" y="65009"/>
                      <a:pt x="121148" y="52341"/>
                    </a:cubicBezTo>
                    <a:cubicBezTo>
                      <a:pt x="121338" y="40721"/>
                      <a:pt x="119148" y="29671"/>
                      <a:pt x="112194" y="20242"/>
                    </a:cubicBezTo>
                    <a:cubicBezTo>
                      <a:pt x="107622" y="13955"/>
                      <a:pt x="102574" y="10526"/>
                      <a:pt x="95526" y="7573"/>
                    </a:cubicBezTo>
                    <a:close/>
                  </a:path>
                </a:pathLst>
              </a:custGeom>
              <a:solidFill>
                <a:srgbClr val="95CD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sp>
          <p:nvSpPr>
            <p:cNvPr id="105" name="자유형: 도형 104">
              <a:extLst>
                <a:ext uri="{FF2B5EF4-FFF2-40B4-BE49-F238E27FC236}">
                  <a16:creationId xmlns:a16="http://schemas.microsoft.com/office/drawing/2014/main" id="{02198B6A-EFFB-5B56-E14F-C7CADC015637}"/>
                </a:ext>
              </a:extLst>
            </p:cNvPr>
            <p:cNvSpPr/>
            <p:nvPr/>
          </p:nvSpPr>
          <p:spPr>
            <a:xfrm>
              <a:off x="10826082" y="5033771"/>
              <a:ext cx="93033" cy="96488"/>
            </a:xfrm>
            <a:custGeom>
              <a:avLst/>
              <a:gdLst>
                <a:gd name="connsiteX0" fmla="*/ 56801 w 93033"/>
                <a:gd name="connsiteY0" fmla="*/ 95441 h 96488"/>
                <a:gd name="connsiteX1" fmla="*/ 80042 w 93033"/>
                <a:gd name="connsiteY1" fmla="*/ 72771 h 96488"/>
                <a:gd name="connsiteX2" fmla="*/ 90138 w 93033"/>
                <a:gd name="connsiteY2" fmla="*/ 60293 h 96488"/>
                <a:gd name="connsiteX3" fmla="*/ 92329 w 93033"/>
                <a:gd name="connsiteY3" fmla="*/ 49721 h 96488"/>
                <a:gd name="connsiteX4" fmla="*/ 88995 w 93033"/>
                <a:gd name="connsiteY4" fmla="*/ 26384 h 96488"/>
                <a:gd name="connsiteX5" fmla="*/ 82328 w 93033"/>
                <a:gd name="connsiteY5" fmla="*/ 15811 h 96488"/>
                <a:gd name="connsiteX6" fmla="*/ 72041 w 93033"/>
                <a:gd name="connsiteY6" fmla="*/ 9811 h 96488"/>
                <a:gd name="connsiteX7" fmla="*/ 60420 w 93033"/>
                <a:gd name="connsiteY7" fmla="*/ 2667 h 96488"/>
                <a:gd name="connsiteX8" fmla="*/ 47943 w 93033"/>
                <a:gd name="connsiteY8" fmla="*/ 0 h 96488"/>
                <a:gd name="connsiteX9" fmla="*/ 50610 w 93033"/>
                <a:gd name="connsiteY9" fmla="*/ 9620 h 96488"/>
                <a:gd name="connsiteX10" fmla="*/ 50610 w 93033"/>
                <a:gd name="connsiteY10" fmla="*/ 20574 h 96488"/>
                <a:gd name="connsiteX11" fmla="*/ 51848 w 93033"/>
                <a:gd name="connsiteY11" fmla="*/ 34671 h 96488"/>
                <a:gd name="connsiteX12" fmla="*/ 65183 w 93033"/>
                <a:gd name="connsiteY12" fmla="*/ 43148 h 96488"/>
                <a:gd name="connsiteX13" fmla="*/ 76137 w 93033"/>
                <a:gd name="connsiteY13" fmla="*/ 46863 h 96488"/>
                <a:gd name="connsiteX14" fmla="*/ 84519 w 93033"/>
                <a:gd name="connsiteY14" fmla="*/ 48006 h 96488"/>
                <a:gd name="connsiteX15" fmla="*/ 65373 w 93033"/>
                <a:gd name="connsiteY15" fmla="*/ 46006 h 96488"/>
                <a:gd name="connsiteX16" fmla="*/ 51848 w 93033"/>
                <a:gd name="connsiteY16" fmla="*/ 40005 h 96488"/>
                <a:gd name="connsiteX17" fmla="*/ 54801 w 93033"/>
                <a:gd name="connsiteY17" fmla="*/ 49911 h 96488"/>
                <a:gd name="connsiteX18" fmla="*/ 55753 w 93033"/>
                <a:gd name="connsiteY18" fmla="*/ 61913 h 96488"/>
                <a:gd name="connsiteX19" fmla="*/ 55753 w 93033"/>
                <a:gd name="connsiteY19" fmla="*/ 81725 h 96488"/>
                <a:gd name="connsiteX20" fmla="*/ 53086 w 93033"/>
                <a:gd name="connsiteY20" fmla="*/ 57722 h 96488"/>
                <a:gd name="connsiteX21" fmla="*/ 50324 w 93033"/>
                <a:gd name="connsiteY21" fmla="*/ 40196 h 96488"/>
                <a:gd name="connsiteX22" fmla="*/ 36227 w 93033"/>
                <a:gd name="connsiteY22" fmla="*/ 48387 h 96488"/>
                <a:gd name="connsiteX23" fmla="*/ 25940 w 93033"/>
                <a:gd name="connsiteY23" fmla="*/ 50864 h 96488"/>
                <a:gd name="connsiteX24" fmla="*/ 19653 w 93033"/>
                <a:gd name="connsiteY24" fmla="*/ 51245 h 96488"/>
                <a:gd name="connsiteX25" fmla="*/ 13748 w 93033"/>
                <a:gd name="connsiteY25" fmla="*/ 50102 h 96488"/>
                <a:gd name="connsiteX26" fmla="*/ 24511 w 93033"/>
                <a:gd name="connsiteY26" fmla="*/ 49721 h 96488"/>
                <a:gd name="connsiteX27" fmla="*/ 34036 w 93033"/>
                <a:gd name="connsiteY27" fmla="*/ 46863 h 96488"/>
                <a:gd name="connsiteX28" fmla="*/ 46419 w 93033"/>
                <a:gd name="connsiteY28" fmla="*/ 40100 h 96488"/>
                <a:gd name="connsiteX29" fmla="*/ 48324 w 93033"/>
                <a:gd name="connsiteY29" fmla="*/ 17050 h 96488"/>
                <a:gd name="connsiteX30" fmla="*/ 46895 w 93033"/>
                <a:gd name="connsiteY30" fmla="*/ 8287 h 96488"/>
                <a:gd name="connsiteX31" fmla="*/ 45847 w 93033"/>
                <a:gd name="connsiteY31" fmla="*/ 2667 h 96488"/>
                <a:gd name="connsiteX32" fmla="*/ 40227 w 93033"/>
                <a:gd name="connsiteY32" fmla="*/ 1238 h 96488"/>
                <a:gd name="connsiteX33" fmla="*/ 34989 w 93033"/>
                <a:gd name="connsiteY33" fmla="*/ 2667 h 96488"/>
                <a:gd name="connsiteX34" fmla="*/ 20511 w 93033"/>
                <a:gd name="connsiteY34" fmla="*/ 6858 h 96488"/>
                <a:gd name="connsiteX35" fmla="*/ 6604 w 93033"/>
                <a:gd name="connsiteY35" fmla="*/ 17335 h 96488"/>
                <a:gd name="connsiteX36" fmla="*/ 1270 w 93033"/>
                <a:gd name="connsiteY36" fmla="*/ 35243 h 96488"/>
                <a:gd name="connsiteX37" fmla="*/ 6414 w 93033"/>
                <a:gd name="connsiteY37" fmla="*/ 64960 h 96488"/>
                <a:gd name="connsiteX38" fmla="*/ 16986 w 93033"/>
                <a:gd name="connsiteY38" fmla="*/ 75248 h 96488"/>
                <a:gd name="connsiteX39" fmla="*/ 29464 w 93033"/>
                <a:gd name="connsiteY39" fmla="*/ 82010 h 96488"/>
                <a:gd name="connsiteX40" fmla="*/ 36513 w 93033"/>
                <a:gd name="connsiteY40" fmla="*/ 84868 h 96488"/>
                <a:gd name="connsiteX41" fmla="*/ 51372 w 93033"/>
                <a:gd name="connsiteY41" fmla="*/ 92012 h 96488"/>
                <a:gd name="connsiteX42" fmla="*/ 57087 w 93033"/>
                <a:gd name="connsiteY42" fmla="*/ 96488 h 96488"/>
                <a:gd name="connsiteX43" fmla="*/ 56801 w 93033"/>
                <a:gd name="connsiteY43" fmla="*/ 95441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3033" h="96488">
                  <a:moveTo>
                    <a:pt x="56801" y="95441"/>
                  </a:moveTo>
                  <a:cubicBezTo>
                    <a:pt x="56896" y="83344"/>
                    <a:pt x="72517" y="79915"/>
                    <a:pt x="80042" y="72771"/>
                  </a:cubicBezTo>
                  <a:cubicBezTo>
                    <a:pt x="83280" y="69723"/>
                    <a:pt x="88519" y="64484"/>
                    <a:pt x="90138" y="60293"/>
                  </a:cubicBezTo>
                  <a:cubicBezTo>
                    <a:pt x="91281" y="57245"/>
                    <a:pt x="91758" y="52959"/>
                    <a:pt x="92329" y="49721"/>
                  </a:cubicBezTo>
                  <a:cubicBezTo>
                    <a:pt x="93758" y="41720"/>
                    <a:pt x="93186" y="33147"/>
                    <a:pt x="88995" y="26384"/>
                  </a:cubicBezTo>
                  <a:cubicBezTo>
                    <a:pt x="86995" y="23146"/>
                    <a:pt x="85185" y="18193"/>
                    <a:pt x="82328" y="15811"/>
                  </a:cubicBezTo>
                  <a:cubicBezTo>
                    <a:pt x="79185" y="13145"/>
                    <a:pt x="75089" y="12764"/>
                    <a:pt x="72041" y="9811"/>
                  </a:cubicBezTo>
                  <a:cubicBezTo>
                    <a:pt x="68707" y="6668"/>
                    <a:pt x="64802" y="4477"/>
                    <a:pt x="60420" y="2667"/>
                  </a:cubicBezTo>
                  <a:cubicBezTo>
                    <a:pt x="56420" y="953"/>
                    <a:pt x="51753" y="1715"/>
                    <a:pt x="47943" y="0"/>
                  </a:cubicBezTo>
                  <a:cubicBezTo>
                    <a:pt x="48705" y="3429"/>
                    <a:pt x="50419" y="5906"/>
                    <a:pt x="50610" y="9620"/>
                  </a:cubicBezTo>
                  <a:cubicBezTo>
                    <a:pt x="50800" y="13240"/>
                    <a:pt x="50419" y="16955"/>
                    <a:pt x="50610" y="20574"/>
                  </a:cubicBezTo>
                  <a:cubicBezTo>
                    <a:pt x="50800" y="25051"/>
                    <a:pt x="50133" y="30671"/>
                    <a:pt x="51848" y="34671"/>
                  </a:cubicBezTo>
                  <a:cubicBezTo>
                    <a:pt x="53658" y="39053"/>
                    <a:pt x="61087" y="40481"/>
                    <a:pt x="65183" y="43148"/>
                  </a:cubicBezTo>
                  <a:cubicBezTo>
                    <a:pt x="68517" y="45339"/>
                    <a:pt x="72231" y="46673"/>
                    <a:pt x="76137" y="46863"/>
                  </a:cubicBezTo>
                  <a:cubicBezTo>
                    <a:pt x="78899" y="46958"/>
                    <a:pt x="81947" y="46863"/>
                    <a:pt x="84519" y="48006"/>
                  </a:cubicBezTo>
                  <a:cubicBezTo>
                    <a:pt x="77089" y="50387"/>
                    <a:pt x="72517" y="48292"/>
                    <a:pt x="65373" y="46006"/>
                  </a:cubicBezTo>
                  <a:cubicBezTo>
                    <a:pt x="62897" y="45244"/>
                    <a:pt x="51562" y="43815"/>
                    <a:pt x="51848" y="40005"/>
                  </a:cubicBezTo>
                  <a:cubicBezTo>
                    <a:pt x="52038" y="43244"/>
                    <a:pt x="53943" y="46768"/>
                    <a:pt x="54801" y="49911"/>
                  </a:cubicBezTo>
                  <a:cubicBezTo>
                    <a:pt x="55753" y="53816"/>
                    <a:pt x="55563" y="58007"/>
                    <a:pt x="55753" y="61913"/>
                  </a:cubicBezTo>
                  <a:cubicBezTo>
                    <a:pt x="56039" y="68485"/>
                    <a:pt x="55753" y="75152"/>
                    <a:pt x="55753" y="81725"/>
                  </a:cubicBezTo>
                  <a:cubicBezTo>
                    <a:pt x="54991" y="73724"/>
                    <a:pt x="53181" y="65627"/>
                    <a:pt x="53086" y="57722"/>
                  </a:cubicBezTo>
                  <a:cubicBezTo>
                    <a:pt x="52991" y="51721"/>
                    <a:pt x="50800" y="46101"/>
                    <a:pt x="50324" y="40196"/>
                  </a:cubicBezTo>
                  <a:cubicBezTo>
                    <a:pt x="46133" y="43815"/>
                    <a:pt x="42228" y="47434"/>
                    <a:pt x="36227" y="48387"/>
                  </a:cubicBezTo>
                  <a:cubicBezTo>
                    <a:pt x="32607" y="48958"/>
                    <a:pt x="29559" y="50292"/>
                    <a:pt x="25940" y="50864"/>
                  </a:cubicBezTo>
                  <a:cubicBezTo>
                    <a:pt x="23844" y="51149"/>
                    <a:pt x="21749" y="51435"/>
                    <a:pt x="19653" y="51245"/>
                  </a:cubicBezTo>
                  <a:cubicBezTo>
                    <a:pt x="17653" y="51054"/>
                    <a:pt x="15653" y="49911"/>
                    <a:pt x="13748" y="50102"/>
                  </a:cubicBezTo>
                  <a:cubicBezTo>
                    <a:pt x="16796" y="51911"/>
                    <a:pt x="21368" y="50864"/>
                    <a:pt x="24511" y="49721"/>
                  </a:cubicBezTo>
                  <a:cubicBezTo>
                    <a:pt x="27559" y="48673"/>
                    <a:pt x="30893" y="48101"/>
                    <a:pt x="34036" y="46863"/>
                  </a:cubicBezTo>
                  <a:cubicBezTo>
                    <a:pt x="38037" y="45339"/>
                    <a:pt x="43466" y="43339"/>
                    <a:pt x="46419" y="40100"/>
                  </a:cubicBezTo>
                  <a:cubicBezTo>
                    <a:pt x="50991" y="35052"/>
                    <a:pt x="48800" y="23051"/>
                    <a:pt x="48324" y="17050"/>
                  </a:cubicBezTo>
                  <a:cubicBezTo>
                    <a:pt x="48133" y="14097"/>
                    <a:pt x="47181" y="11240"/>
                    <a:pt x="46895" y="8287"/>
                  </a:cubicBezTo>
                  <a:cubicBezTo>
                    <a:pt x="46704" y="6763"/>
                    <a:pt x="46800" y="4001"/>
                    <a:pt x="45847" y="2667"/>
                  </a:cubicBezTo>
                  <a:cubicBezTo>
                    <a:pt x="44514" y="667"/>
                    <a:pt x="42990" y="1048"/>
                    <a:pt x="40227" y="1238"/>
                  </a:cubicBezTo>
                  <a:cubicBezTo>
                    <a:pt x="38037" y="1334"/>
                    <a:pt x="37275" y="1524"/>
                    <a:pt x="34989" y="2667"/>
                  </a:cubicBezTo>
                  <a:cubicBezTo>
                    <a:pt x="30321" y="4953"/>
                    <a:pt x="25273" y="4763"/>
                    <a:pt x="20511" y="6858"/>
                  </a:cubicBezTo>
                  <a:cubicBezTo>
                    <a:pt x="15462" y="9049"/>
                    <a:pt x="9938" y="12954"/>
                    <a:pt x="6604" y="17335"/>
                  </a:cubicBezTo>
                  <a:cubicBezTo>
                    <a:pt x="3080" y="22098"/>
                    <a:pt x="2699" y="29623"/>
                    <a:pt x="1270" y="35243"/>
                  </a:cubicBezTo>
                  <a:cubicBezTo>
                    <a:pt x="-1206" y="44768"/>
                    <a:pt x="-349" y="57531"/>
                    <a:pt x="6414" y="64960"/>
                  </a:cubicBezTo>
                  <a:cubicBezTo>
                    <a:pt x="9843" y="68771"/>
                    <a:pt x="12795" y="72200"/>
                    <a:pt x="16986" y="75248"/>
                  </a:cubicBezTo>
                  <a:cubicBezTo>
                    <a:pt x="20796" y="78010"/>
                    <a:pt x="25368" y="79629"/>
                    <a:pt x="29464" y="82010"/>
                  </a:cubicBezTo>
                  <a:cubicBezTo>
                    <a:pt x="31845" y="83439"/>
                    <a:pt x="33750" y="84296"/>
                    <a:pt x="36513" y="84868"/>
                  </a:cubicBezTo>
                  <a:cubicBezTo>
                    <a:pt x="42513" y="86201"/>
                    <a:pt x="46609" y="88392"/>
                    <a:pt x="51372" y="92012"/>
                  </a:cubicBezTo>
                  <a:cubicBezTo>
                    <a:pt x="53181" y="93440"/>
                    <a:pt x="55753" y="94678"/>
                    <a:pt x="57087" y="96488"/>
                  </a:cubicBezTo>
                  <a:cubicBezTo>
                    <a:pt x="56801" y="96012"/>
                    <a:pt x="56801" y="95250"/>
                    <a:pt x="56801" y="95441"/>
                  </a:cubicBezTo>
                  <a:close/>
                </a:path>
              </a:pathLst>
            </a:custGeom>
            <a:solidFill>
              <a:srgbClr val="95CD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6" name="자유형: 도형 105">
              <a:extLst>
                <a:ext uri="{FF2B5EF4-FFF2-40B4-BE49-F238E27FC236}">
                  <a16:creationId xmlns:a16="http://schemas.microsoft.com/office/drawing/2014/main" id="{02AB3950-B4ED-D8CD-74BE-974E368091AD}"/>
                </a:ext>
              </a:extLst>
            </p:cNvPr>
            <p:cNvSpPr/>
            <p:nvPr/>
          </p:nvSpPr>
          <p:spPr>
            <a:xfrm>
              <a:off x="10778755" y="5170074"/>
              <a:ext cx="100544" cy="105187"/>
            </a:xfrm>
            <a:custGeom>
              <a:avLst/>
              <a:gdLst>
                <a:gd name="connsiteX0" fmla="*/ 41930 w 100544"/>
                <a:gd name="connsiteY0" fmla="*/ 0 h 105187"/>
                <a:gd name="connsiteX1" fmla="*/ 38786 w 100544"/>
                <a:gd name="connsiteY1" fmla="*/ 6382 h 105187"/>
                <a:gd name="connsiteX2" fmla="*/ 31738 w 100544"/>
                <a:gd name="connsiteY2" fmla="*/ 11811 h 105187"/>
                <a:gd name="connsiteX3" fmla="*/ 14879 w 100544"/>
                <a:gd name="connsiteY3" fmla="*/ 26670 h 105187"/>
                <a:gd name="connsiteX4" fmla="*/ 591 w 100544"/>
                <a:gd name="connsiteY4" fmla="*/ 62294 h 105187"/>
                <a:gd name="connsiteX5" fmla="*/ 9068 w 100544"/>
                <a:gd name="connsiteY5" fmla="*/ 88964 h 105187"/>
                <a:gd name="connsiteX6" fmla="*/ 31547 w 100544"/>
                <a:gd name="connsiteY6" fmla="*/ 104394 h 105187"/>
                <a:gd name="connsiteX7" fmla="*/ 46121 w 100544"/>
                <a:gd name="connsiteY7" fmla="*/ 104680 h 105187"/>
                <a:gd name="connsiteX8" fmla="*/ 53741 w 100544"/>
                <a:gd name="connsiteY8" fmla="*/ 103251 h 105187"/>
                <a:gd name="connsiteX9" fmla="*/ 61170 w 100544"/>
                <a:gd name="connsiteY9" fmla="*/ 102870 h 105187"/>
                <a:gd name="connsiteX10" fmla="*/ 49359 w 100544"/>
                <a:gd name="connsiteY10" fmla="*/ 92107 h 105187"/>
                <a:gd name="connsiteX11" fmla="*/ 41263 w 100544"/>
                <a:gd name="connsiteY11" fmla="*/ 74867 h 105187"/>
                <a:gd name="connsiteX12" fmla="*/ 20975 w 100544"/>
                <a:gd name="connsiteY12" fmla="*/ 66961 h 105187"/>
                <a:gd name="connsiteX13" fmla="*/ 13926 w 100544"/>
                <a:gd name="connsiteY13" fmla="*/ 46196 h 105187"/>
                <a:gd name="connsiteX14" fmla="*/ 40406 w 100544"/>
                <a:gd name="connsiteY14" fmla="*/ 72104 h 105187"/>
                <a:gd name="connsiteX15" fmla="*/ 38310 w 100544"/>
                <a:gd name="connsiteY15" fmla="*/ 60198 h 105187"/>
                <a:gd name="connsiteX16" fmla="*/ 37453 w 100544"/>
                <a:gd name="connsiteY16" fmla="*/ 45910 h 105187"/>
                <a:gd name="connsiteX17" fmla="*/ 40691 w 100544"/>
                <a:gd name="connsiteY17" fmla="*/ 30956 h 105187"/>
                <a:gd name="connsiteX18" fmla="*/ 45168 w 100544"/>
                <a:gd name="connsiteY18" fmla="*/ 16954 h 105187"/>
                <a:gd name="connsiteX19" fmla="*/ 40977 w 100544"/>
                <a:gd name="connsiteY19" fmla="*/ 42100 h 105187"/>
                <a:gd name="connsiteX20" fmla="*/ 41930 w 100544"/>
                <a:gd name="connsiteY20" fmla="*/ 64960 h 105187"/>
                <a:gd name="connsiteX21" fmla="*/ 42977 w 100544"/>
                <a:gd name="connsiteY21" fmla="*/ 70390 h 105187"/>
                <a:gd name="connsiteX22" fmla="*/ 45359 w 100544"/>
                <a:gd name="connsiteY22" fmla="*/ 68008 h 105187"/>
                <a:gd name="connsiteX23" fmla="*/ 54026 w 100544"/>
                <a:gd name="connsiteY23" fmla="*/ 60865 h 105187"/>
                <a:gd name="connsiteX24" fmla="*/ 77267 w 100544"/>
                <a:gd name="connsiteY24" fmla="*/ 40576 h 105187"/>
                <a:gd name="connsiteX25" fmla="*/ 70409 w 100544"/>
                <a:gd name="connsiteY25" fmla="*/ 56102 h 105187"/>
                <a:gd name="connsiteX26" fmla="*/ 56027 w 100544"/>
                <a:gd name="connsiteY26" fmla="*/ 64675 h 105187"/>
                <a:gd name="connsiteX27" fmla="*/ 45930 w 100544"/>
                <a:gd name="connsiteY27" fmla="*/ 78105 h 105187"/>
                <a:gd name="connsiteX28" fmla="*/ 66218 w 100544"/>
                <a:gd name="connsiteY28" fmla="*/ 101822 h 105187"/>
                <a:gd name="connsiteX29" fmla="*/ 74600 w 100544"/>
                <a:gd name="connsiteY29" fmla="*/ 95059 h 105187"/>
                <a:gd name="connsiteX30" fmla="*/ 87840 w 100544"/>
                <a:gd name="connsiteY30" fmla="*/ 85058 h 105187"/>
                <a:gd name="connsiteX31" fmla="*/ 100508 w 100544"/>
                <a:gd name="connsiteY31" fmla="*/ 57245 h 105187"/>
                <a:gd name="connsiteX32" fmla="*/ 95270 w 100544"/>
                <a:gd name="connsiteY32" fmla="*/ 39243 h 105187"/>
                <a:gd name="connsiteX33" fmla="*/ 82030 w 100544"/>
                <a:gd name="connsiteY33" fmla="*/ 23527 h 105187"/>
                <a:gd name="connsiteX34" fmla="*/ 66695 w 100544"/>
                <a:gd name="connsiteY34" fmla="*/ 14954 h 105187"/>
                <a:gd name="connsiteX35" fmla="*/ 56884 w 100544"/>
                <a:gd name="connsiteY35" fmla="*/ 8382 h 105187"/>
                <a:gd name="connsiteX36" fmla="*/ 44978 w 100544"/>
                <a:gd name="connsiteY36" fmla="*/ 3619 h 105187"/>
                <a:gd name="connsiteX37" fmla="*/ 41930 w 100544"/>
                <a:gd name="connsiteY37" fmla="*/ 0 h 1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0544" h="105187">
                  <a:moveTo>
                    <a:pt x="41930" y="0"/>
                  </a:moveTo>
                  <a:cubicBezTo>
                    <a:pt x="41168" y="2286"/>
                    <a:pt x="40691" y="4572"/>
                    <a:pt x="38786" y="6382"/>
                  </a:cubicBezTo>
                  <a:cubicBezTo>
                    <a:pt x="36596" y="8382"/>
                    <a:pt x="33929" y="9716"/>
                    <a:pt x="31738" y="11811"/>
                  </a:cubicBezTo>
                  <a:cubicBezTo>
                    <a:pt x="26404" y="17050"/>
                    <a:pt x="19927" y="21145"/>
                    <a:pt x="14879" y="26670"/>
                  </a:cubicBezTo>
                  <a:cubicBezTo>
                    <a:pt x="6497" y="35719"/>
                    <a:pt x="2877" y="50482"/>
                    <a:pt x="591" y="62294"/>
                  </a:cubicBezTo>
                  <a:cubicBezTo>
                    <a:pt x="-1314" y="72009"/>
                    <a:pt x="1353" y="82391"/>
                    <a:pt x="9068" y="88964"/>
                  </a:cubicBezTo>
                  <a:cubicBezTo>
                    <a:pt x="15450" y="94488"/>
                    <a:pt x="23070" y="102108"/>
                    <a:pt x="31547" y="104394"/>
                  </a:cubicBezTo>
                  <a:cubicBezTo>
                    <a:pt x="36405" y="105727"/>
                    <a:pt x="41263" y="105061"/>
                    <a:pt x="46121" y="104680"/>
                  </a:cubicBezTo>
                  <a:cubicBezTo>
                    <a:pt x="48692" y="104489"/>
                    <a:pt x="51169" y="103442"/>
                    <a:pt x="53741" y="103251"/>
                  </a:cubicBezTo>
                  <a:cubicBezTo>
                    <a:pt x="56122" y="103061"/>
                    <a:pt x="59456" y="104680"/>
                    <a:pt x="61170" y="102870"/>
                  </a:cubicBezTo>
                  <a:cubicBezTo>
                    <a:pt x="55074" y="103442"/>
                    <a:pt x="52407" y="96012"/>
                    <a:pt x="49359" y="92107"/>
                  </a:cubicBezTo>
                  <a:cubicBezTo>
                    <a:pt x="45359" y="87058"/>
                    <a:pt x="41834" y="81629"/>
                    <a:pt x="41263" y="74867"/>
                  </a:cubicBezTo>
                  <a:cubicBezTo>
                    <a:pt x="34405" y="74486"/>
                    <a:pt x="26213" y="71723"/>
                    <a:pt x="20975" y="66961"/>
                  </a:cubicBezTo>
                  <a:cubicBezTo>
                    <a:pt x="16117" y="62389"/>
                    <a:pt x="13926" y="52102"/>
                    <a:pt x="13926" y="46196"/>
                  </a:cubicBezTo>
                  <a:cubicBezTo>
                    <a:pt x="13736" y="61913"/>
                    <a:pt x="27737" y="68485"/>
                    <a:pt x="40406" y="72104"/>
                  </a:cubicBezTo>
                  <a:cubicBezTo>
                    <a:pt x="40882" y="68390"/>
                    <a:pt x="39072" y="63913"/>
                    <a:pt x="38310" y="60198"/>
                  </a:cubicBezTo>
                  <a:cubicBezTo>
                    <a:pt x="37358" y="55817"/>
                    <a:pt x="36596" y="50387"/>
                    <a:pt x="37453" y="45910"/>
                  </a:cubicBezTo>
                  <a:cubicBezTo>
                    <a:pt x="38405" y="41053"/>
                    <a:pt x="39548" y="35814"/>
                    <a:pt x="40691" y="30956"/>
                  </a:cubicBezTo>
                  <a:cubicBezTo>
                    <a:pt x="41834" y="26479"/>
                    <a:pt x="45549" y="21717"/>
                    <a:pt x="45168" y="16954"/>
                  </a:cubicBezTo>
                  <a:cubicBezTo>
                    <a:pt x="45168" y="25146"/>
                    <a:pt x="42215" y="33528"/>
                    <a:pt x="40977" y="42100"/>
                  </a:cubicBezTo>
                  <a:cubicBezTo>
                    <a:pt x="39834" y="49911"/>
                    <a:pt x="40406" y="57341"/>
                    <a:pt x="41930" y="64960"/>
                  </a:cubicBezTo>
                  <a:cubicBezTo>
                    <a:pt x="42120" y="66103"/>
                    <a:pt x="42025" y="69723"/>
                    <a:pt x="42977" y="70390"/>
                  </a:cubicBezTo>
                  <a:cubicBezTo>
                    <a:pt x="44311" y="71247"/>
                    <a:pt x="44787" y="68866"/>
                    <a:pt x="45359" y="68008"/>
                  </a:cubicBezTo>
                  <a:cubicBezTo>
                    <a:pt x="47835" y="64675"/>
                    <a:pt x="50216" y="62484"/>
                    <a:pt x="54026" y="60865"/>
                  </a:cubicBezTo>
                  <a:cubicBezTo>
                    <a:pt x="61646" y="57531"/>
                    <a:pt x="76696" y="50768"/>
                    <a:pt x="77267" y="40576"/>
                  </a:cubicBezTo>
                  <a:cubicBezTo>
                    <a:pt x="77172" y="47149"/>
                    <a:pt x="75458" y="51625"/>
                    <a:pt x="70409" y="56102"/>
                  </a:cubicBezTo>
                  <a:cubicBezTo>
                    <a:pt x="65837" y="60103"/>
                    <a:pt x="61265" y="61913"/>
                    <a:pt x="56027" y="64675"/>
                  </a:cubicBezTo>
                  <a:cubicBezTo>
                    <a:pt x="50693" y="67532"/>
                    <a:pt x="44597" y="71247"/>
                    <a:pt x="45930" y="78105"/>
                  </a:cubicBezTo>
                  <a:cubicBezTo>
                    <a:pt x="47835" y="87916"/>
                    <a:pt x="58408" y="96774"/>
                    <a:pt x="66218" y="101822"/>
                  </a:cubicBezTo>
                  <a:cubicBezTo>
                    <a:pt x="66028" y="97631"/>
                    <a:pt x="71648" y="96488"/>
                    <a:pt x="74600" y="95059"/>
                  </a:cubicBezTo>
                  <a:cubicBezTo>
                    <a:pt x="79934" y="92583"/>
                    <a:pt x="83268" y="88582"/>
                    <a:pt x="87840" y="85058"/>
                  </a:cubicBezTo>
                  <a:cubicBezTo>
                    <a:pt x="96698" y="78295"/>
                    <a:pt x="100985" y="68390"/>
                    <a:pt x="100508" y="57245"/>
                  </a:cubicBezTo>
                  <a:cubicBezTo>
                    <a:pt x="100223" y="50482"/>
                    <a:pt x="98318" y="45244"/>
                    <a:pt x="95270" y="39243"/>
                  </a:cubicBezTo>
                  <a:cubicBezTo>
                    <a:pt x="92507" y="33719"/>
                    <a:pt x="87173" y="26956"/>
                    <a:pt x="82030" y="23527"/>
                  </a:cubicBezTo>
                  <a:cubicBezTo>
                    <a:pt x="77172" y="20288"/>
                    <a:pt x="71457" y="18193"/>
                    <a:pt x="66695" y="14954"/>
                  </a:cubicBezTo>
                  <a:cubicBezTo>
                    <a:pt x="63361" y="12668"/>
                    <a:pt x="60694" y="10096"/>
                    <a:pt x="56884" y="8382"/>
                  </a:cubicBezTo>
                  <a:cubicBezTo>
                    <a:pt x="52883" y="6572"/>
                    <a:pt x="48407" y="6382"/>
                    <a:pt x="44978" y="3619"/>
                  </a:cubicBezTo>
                  <a:cubicBezTo>
                    <a:pt x="43549" y="2667"/>
                    <a:pt x="42787" y="1333"/>
                    <a:pt x="41930" y="0"/>
                  </a:cubicBezTo>
                  <a:close/>
                </a:path>
              </a:pathLst>
            </a:custGeom>
            <a:solidFill>
              <a:srgbClr val="95CD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7" name="자유형: 도형 106">
              <a:extLst>
                <a:ext uri="{FF2B5EF4-FFF2-40B4-BE49-F238E27FC236}">
                  <a16:creationId xmlns:a16="http://schemas.microsoft.com/office/drawing/2014/main" id="{D3ADC702-C951-77F8-AC34-EB58F4A7A648}"/>
                </a:ext>
              </a:extLst>
            </p:cNvPr>
            <p:cNvSpPr/>
            <p:nvPr/>
          </p:nvSpPr>
          <p:spPr>
            <a:xfrm>
              <a:off x="10597298" y="5304757"/>
              <a:ext cx="87013" cy="84581"/>
            </a:xfrm>
            <a:custGeom>
              <a:avLst/>
              <a:gdLst>
                <a:gd name="connsiteX0" fmla="*/ 69843 w 87013"/>
                <a:gd name="connsiteY0" fmla="*/ 1715 h 84581"/>
                <a:gd name="connsiteX1" fmla="*/ 46126 w 87013"/>
                <a:gd name="connsiteY1" fmla="*/ 8001 h 84581"/>
                <a:gd name="connsiteX2" fmla="*/ 26981 w 87013"/>
                <a:gd name="connsiteY2" fmla="*/ 12287 h 84581"/>
                <a:gd name="connsiteX3" fmla="*/ 15837 w 87013"/>
                <a:gd name="connsiteY3" fmla="*/ 19050 h 84581"/>
                <a:gd name="connsiteX4" fmla="*/ 6693 w 87013"/>
                <a:gd name="connsiteY4" fmla="*/ 27813 h 84581"/>
                <a:gd name="connsiteX5" fmla="*/ 2502 w 87013"/>
                <a:gd name="connsiteY5" fmla="*/ 37148 h 84581"/>
                <a:gd name="connsiteX6" fmla="*/ 120 w 87013"/>
                <a:gd name="connsiteY6" fmla="*/ 45434 h 84581"/>
                <a:gd name="connsiteX7" fmla="*/ 1168 w 87013"/>
                <a:gd name="connsiteY7" fmla="*/ 55340 h 84581"/>
                <a:gd name="connsiteX8" fmla="*/ 7074 w 87013"/>
                <a:gd name="connsiteY8" fmla="*/ 65342 h 84581"/>
                <a:gd name="connsiteX9" fmla="*/ 11646 w 87013"/>
                <a:gd name="connsiteY9" fmla="*/ 69056 h 84581"/>
                <a:gd name="connsiteX10" fmla="*/ 16789 w 87013"/>
                <a:gd name="connsiteY10" fmla="*/ 73247 h 84581"/>
                <a:gd name="connsiteX11" fmla="*/ 20599 w 87013"/>
                <a:gd name="connsiteY11" fmla="*/ 65437 h 84581"/>
                <a:gd name="connsiteX12" fmla="*/ 28124 w 87013"/>
                <a:gd name="connsiteY12" fmla="*/ 55435 h 84581"/>
                <a:gd name="connsiteX13" fmla="*/ 31553 w 87013"/>
                <a:gd name="connsiteY13" fmla="*/ 52864 h 84581"/>
                <a:gd name="connsiteX14" fmla="*/ 28314 w 87013"/>
                <a:gd name="connsiteY14" fmla="*/ 49054 h 84581"/>
                <a:gd name="connsiteX15" fmla="*/ 26981 w 87013"/>
                <a:gd name="connsiteY15" fmla="*/ 44863 h 84581"/>
                <a:gd name="connsiteX16" fmla="*/ 25552 w 87013"/>
                <a:gd name="connsiteY16" fmla="*/ 41624 h 84581"/>
                <a:gd name="connsiteX17" fmla="*/ 24219 w 87013"/>
                <a:gd name="connsiteY17" fmla="*/ 35147 h 84581"/>
                <a:gd name="connsiteX18" fmla="*/ 25933 w 87013"/>
                <a:gd name="connsiteY18" fmla="*/ 20955 h 84581"/>
                <a:gd name="connsiteX19" fmla="*/ 25171 w 87013"/>
                <a:gd name="connsiteY19" fmla="*/ 29527 h 84581"/>
                <a:gd name="connsiteX20" fmla="*/ 26886 w 87013"/>
                <a:gd name="connsiteY20" fmla="*/ 40005 h 84581"/>
                <a:gd name="connsiteX21" fmla="*/ 29934 w 87013"/>
                <a:gd name="connsiteY21" fmla="*/ 46292 h 84581"/>
                <a:gd name="connsiteX22" fmla="*/ 33839 w 87013"/>
                <a:gd name="connsiteY22" fmla="*/ 49625 h 84581"/>
                <a:gd name="connsiteX23" fmla="*/ 37363 w 87013"/>
                <a:gd name="connsiteY23" fmla="*/ 45529 h 84581"/>
                <a:gd name="connsiteX24" fmla="*/ 41554 w 87013"/>
                <a:gd name="connsiteY24" fmla="*/ 40576 h 84581"/>
                <a:gd name="connsiteX25" fmla="*/ 48888 w 87013"/>
                <a:gd name="connsiteY25" fmla="*/ 32671 h 84581"/>
                <a:gd name="connsiteX26" fmla="*/ 55842 w 87013"/>
                <a:gd name="connsiteY26" fmla="*/ 25527 h 84581"/>
                <a:gd name="connsiteX27" fmla="*/ 62890 w 87013"/>
                <a:gd name="connsiteY27" fmla="*/ 18859 h 84581"/>
                <a:gd name="connsiteX28" fmla="*/ 55556 w 87013"/>
                <a:gd name="connsiteY28" fmla="*/ 28289 h 84581"/>
                <a:gd name="connsiteX29" fmla="*/ 46888 w 87013"/>
                <a:gd name="connsiteY29" fmla="*/ 37719 h 84581"/>
                <a:gd name="connsiteX30" fmla="*/ 40602 w 87013"/>
                <a:gd name="connsiteY30" fmla="*/ 44863 h 84581"/>
                <a:gd name="connsiteX31" fmla="*/ 35744 w 87013"/>
                <a:gd name="connsiteY31" fmla="*/ 50673 h 84581"/>
                <a:gd name="connsiteX32" fmla="*/ 41173 w 87013"/>
                <a:gd name="connsiteY32" fmla="*/ 52292 h 84581"/>
                <a:gd name="connsiteX33" fmla="*/ 52032 w 87013"/>
                <a:gd name="connsiteY33" fmla="*/ 53912 h 84581"/>
                <a:gd name="connsiteX34" fmla="*/ 65843 w 87013"/>
                <a:gd name="connsiteY34" fmla="*/ 55054 h 84581"/>
                <a:gd name="connsiteX35" fmla="*/ 71177 w 87013"/>
                <a:gd name="connsiteY35" fmla="*/ 54197 h 84581"/>
                <a:gd name="connsiteX36" fmla="*/ 74987 w 87013"/>
                <a:gd name="connsiteY36" fmla="*/ 51721 h 84581"/>
                <a:gd name="connsiteX37" fmla="*/ 67748 w 87013"/>
                <a:gd name="connsiteY37" fmla="*/ 56674 h 84581"/>
                <a:gd name="connsiteX38" fmla="*/ 57842 w 87013"/>
                <a:gd name="connsiteY38" fmla="*/ 58483 h 84581"/>
                <a:gd name="connsiteX39" fmla="*/ 47174 w 87013"/>
                <a:gd name="connsiteY39" fmla="*/ 56959 h 84581"/>
                <a:gd name="connsiteX40" fmla="*/ 38411 w 87013"/>
                <a:gd name="connsiteY40" fmla="*/ 55245 h 84581"/>
                <a:gd name="connsiteX41" fmla="*/ 34506 w 87013"/>
                <a:gd name="connsiteY41" fmla="*/ 53530 h 84581"/>
                <a:gd name="connsiteX42" fmla="*/ 28314 w 87013"/>
                <a:gd name="connsiteY42" fmla="*/ 58960 h 84581"/>
                <a:gd name="connsiteX43" fmla="*/ 22790 w 87013"/>
                <a:gd name="connsiteY43" fmla="*/ 67913 h 84581"/>
                <a:gd name="connsiteX44" fmla="*/ 19742 w 87013"/>
                <a:gd name="connsiteY44" fmla="*/ 74009 h 84581"/>
                <a:gd name="connsiteX45" fmla="*/ 22409 w 87013"/>
                <a:gd name="connsiteY45" fmla="*/ 74104 h 84581"/>
                <a:gd name="connsiteX46" fmla="*/ 29362 w 87013"/>
                <a:gd name="connsiteY46" fmla="*/ 78772 h 84581"/>
                <a:gd name="connsiteX47" fmla="*/ 50031 w 87013"/>
                <a:gd name="connsiteY47" fmla="*/ 84582 h 84581"/>
                <a:gd name="connsiteX48" fmla="*/ 79083 w 87013"/>
                <a:gd name="connsiteY48" fmla="*/ 71533 h 84581"/>
                <a:gd name="connsiteX49" fmla="*/ 82416 w 87013"/>
                <a:gd name="connsiteY49" fmla="*/ 64579 h 84581"/>
                <a:gd name="connsiteX50" fmla="*/ 85845 w 87013"/>
                <a:gd name="connsiteY50" fmla="*/ 58483 h 84581"/>
                <a:gd name="connsiteX51" fmla="*/ 86322 w 87013"/>
                <a:gd name="connsiteY51" fmla="*/ 44577 h 84581"/>
                <a:gd name="connsiteX52" fmla="*/ 82988 w 87013"/>
                <a:gd name="connsiteY52" fmla="*/ 32195 h 84581"/>
                <a:gd name="connsiteX53" fmla="*/ 78416 w 87013"/>
                <a:gd name="connsiteY53" fmla="*/ 19431 h 84581"/>
                <a:gd name="connsiteX54" fmla="*/ 76320 w 87013"/>
                <a:gd name="connsiteY54" fmla="*/ 12573 h 84581"/>
                <a:gd name="connsiteX55" fmla="*/ 73844 w 87013"/>
                <a:gd name="connsiteY55" fmla="*/ 7810 h 84581"/>
                <a:gd name="connsiteX56" fmla="*/ 71653 w 87013"/>
                <a:gd name="connsiteY56" fmla="*/ 2953 h 84581"/>
                <a:gd name="connsiteX57" fmla="*/ 71082 w 87013"/>
                <a:gd name="connsiteY57" fmla="*/ 0 h 84581"/>
                <a:gd name="connsiteX58" fmla="*/ 69843 w 87013"/>
                <a:gd name="connsiteY58" fmla="*/ 1715 h 84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87013" h="84581">
                  <a:moveTo>
                    <a:pt x="69843" y="1715"/>
                  </a:moveTo>
                  <a:cubicBezTo>
                    <a:pt x="63271" y="7334"/>
                    <a:pt x="54318" y="6572"/>
                    <a:pt x="46126" y="8001"/>
                  </a:cubicBezTo>
                  <a:cubicBezTo>
                    <a:pt x="39840" y="9144"/>
                    <a:pt x="32791" y="9144"/>
                    <a:pt x="26981" y="12287"/>
                  </a:cubicBezTo>
                  <a:cubicBezTo>
                    <a:pt x="23171" y="14383"/>
                    <a:pt x="19170" y="16383"/>
                    <a:pt x="15837" y="19050"/>
                  </a:cubicBezTo>
                  <a:cubicBezTo>
                    <a:pt x="12408" y="21812"/>
                    <a:pt x="9455" y="24289"/>
                    <a:pt x="6693" y="27813"/>
                  </a:cubicBezTo>
                  <a:cubicBezTo>
                    <a:pt x="4311" y="30861"/>
                    <a:pt x="3549" y="33528"/>
                    <a:pt x="2502" y="37148"/>
                  </a:cubicBezTo>
                  <a:cubicBezTo>
                    <a:pt x="1740" y="39910"/>
                    <a:pt x="406" y="42577"/>
                    <a:pt x="120" y="45434"/>
                  </a:cubicBezTo>
                  <a:cubicBezTo>
                    <a:pt x="-261" y="48863"/>
                    <a:pt x="311" y="52102"/>
                    <a:pt x="1168" y="55340"/>
                  </a:cubicBezTo>
                  <a:cubicBezTo>
                    <a:pt x="2311" y="59531"/>
                    <a:pt x="4311" y="62198"/>
                    <a:pt x="7074" y="65342"/>
                  </a:cubicBezTo>
                  <a:cubicBezTo>
                    <a:pt x="8312" y="66770"/>
                    <a:pt x="10217" y="67818"/>
                    <a:pt x="11646" y="69056"/>
                  </a:cubicBezTo>
                  <a:cubicBezTo>
                    <a:pt x="13074" y="70295"/>
                    <a:pt x="15075" y="72390"/>
                    <a:pt x="16789" y="73247"/>
                  </a:cubicBezTo>
                  <a:cubicBezTo>
                    <a:pt x="16789" y="69914"/>
                    <a:pt x="18313" y="67723"/>
                    <a:pt x="20599" y="65437"/>
                  </a:cubicBezTo>
                  <a:cubicBezTo>
                    <a:pt x="23552" y="62389"/>
                    <a:pt x="24885" y="58198"/>
                    <a:pt x="28124" y="55435"/>
                  </a:cubicBezTo>
                  <a:cubicBezTo>
                    <a:pt x="28886" y="54864"/>
                    <a:pt x="31458" y="53912"/>
                    <a:pt x="31553" y="52864"/>
                  </a:cubicBezTo>
                  <a:cubicBezTo>
                    <a:pt x="31648" y="51911"/>
                    <a:pt x="28886" y="50006"/>
                    <a:pt x="28314" y="49054"/>
                  </a:cubicBezTo>
                  <a:cubicBezTo>
                    <a:pt x="27552" y="47720"/>
                    <a:pt x="27362" y="46292"/>
                    <a:pt x="26981" y="44863"/>
                  </a:cubicBezTo>
                  <a:cubicBezTo>
                    <a:pt x="26600" y="43529"/>
                    <a:pt x="26028" y="42767"/>
                    <a:pt x="25552" y="41624"/>
                  </a:cubicBezTo>
                  <a:cubicBezTo>
                    <a:pt x="24885" y="39719"/>
                    <a:pt x="24695" y="37148"/>
                    <a:pt x="24219" y="35147"/>
                  </a:cubicBezTo>
                  <a:cubicBezTo>
                    <a:pt x="23076" y="30575"/>
                    <a:pt x="23552" y="25146"/>
                    <a:pt x="25933" y="20955"/>
                  </a:cubicBezTo>
                  <a:cubicBezTo>
                    <a:pt x="26028" y="23813"/>
                    <a:pt x="25076" y="26670"/>
                    <a:pt x="25171" y="29527"/>
                  </a:cubicBezTo>
                  <a:cubicBezTo>
                    <a:pt x="25266" y="33052"/>
                    <a:pt x="25647" y="36767"/>
                    <a:pt x="26886" y="40005"/>
                  </a:cubicBezTo>
                  <a:cubicBezTo>
                    <a:pt x="27648" y="42100"/>
                    <a:pt x="28791" y="44387"/>
                    <a:pt x="29934" y="46292"/>
                  </a:cubicBezTo>
                  <a:cubicBezTo>
                    <a:pt x="30981" y="47911"/>
                    <a:pt x="32315" y="48482"/>
                    <a:pt x="33839" y="49625"/>
                  </a:cubicBezTo>
                  <a:cubicBezTo>
                    <a:pt x="33648" y="47720"/>
                    <a:pt x="36030" y="46387"/>
                    <a:pt x="37363" y="45529"/>
                  </a:cubicBezTo>
                  <a:cubicBezTo>
                    <a:pt x="39363" y="44101"/>
                    <a:pt x="40316" y="42767"/>
                    <a:pt x="41554" y="40576"/>
                  </a:cubicBezTo>
                  <a:cubicBezTo>
                    <a:pt x="43459" y="37052"/>
                    <a:pt x="46221" y="35433"/>
                    <a:pt x="48888" y="32671"/>
                  </a:cubicBezTo>
                  <a:cubicBezTo>
                    <a:pt x="51270" y="30290"/>
                    <a:pt x="53175" y="27527"/>
                    <a:pt x="55842" y="25527"/>
                  </a:cubicBezTo>
                  <a:cubicBezTo>
                    <a:pt x="58699" y="23336"/>
                    <a:pt x="60985" y="22003"/>
                    <a:pt x="62890" y="18859"/>
                  </a:cubicBezTo>
                  <a:cubicBezTo>
                    <a:pt x="62509" y="22003"/>
                    <a:pt x="57747" y="26194"/>
                    <a:pt x="55556" y="28289"/>
                  </a:cubicBezTo>
                  <a:cubicBezTo>
                    <a:pt x="52508" y="31051"/>
                    <a:pt x="49460" y="34004"/>
                    <a:pt x="46888" y="37719"/>
                  </a:cubicBezTo>
                  <a:cubicBezTo>
                    <a:pt x="44983" y="40386"/>
                    <a:pt x="42507" y="42196"/>
                    <a:pt x="40602" y="44863"/>
                  </a:cubicBezTo>
                  <a:cubicBezTo>
                    <a:pt x="39649" y="46196"/>
                    <a:pt x="35458" y="48958"/>
                    <a:pt x="35744" y="50673"/>
                  </a:cubicBezTo>
                  <a:cubicBezTo>
                    <a:pt x="37744" y="49816"/>
                    <a:pt x="39459" y="51340"/>
                    <a:pt x="41173" y="52292"/>
                  </a:cubicBezTo>
                  <a:cubicBezTo>
                    <a:pt x="44602" y="54293"/>
                    <a:pt x="48126" y="53435"/>
                    <a:pt x="52032" y="53912"/>
                  </a:cubicBezTo>
                  <a:cubicBezTo>
                    <a:pt x="56794" y="54578"/>
                    <a:pt x="60985" y="55340"/>
                    <a:pt x="65843" y="55054"/>
                  </a:cubicBezTo>
                  <a:cubicBezTo>
                    <a:pt x="67557" y="54959"/>
                    <a:pt x="69558" y="55054"/>
                    <a:pt x="71177" y="54197"/>
                  </a:cubicBezTo>
                  <a:cubicBezTo>
                    <a:pt x="72606" y="53435"/>
                    <a:pt x="73463" y="52197"/>
                    <a:pt x="74987" y="51721"/>
                  </a:cubicBezTo>
                  <a:cubicBezTo>
                    <a:pt x="73463" y="53912"/>
                    <a:pt x="69939" y="55245"/>
                    <a:pt x="67748" y="56674"/>
                  </a:cubicBezTo>
                  <a:cubicBezTo>
                    <a:pt x="64224" y="58960"/>
                    <a:pt x="61842" y="58960"/>
                    <a:pt x="57842" y="58483"/>
                  </a:cubicBezTo>
                  <a:cubicBezTo>
                    <a:pt x="54222" y="58102"/>
                    <a:pt x="50793" y="56959"/>
                    <a:pt x="47174" y="56959"/>
                  </a:cubicBezTo>
                  <a:cubicBezTo>
                    <a:pt x="44031" y="56959"/>
                    <a:pt x="41268" y="56578"/>
                    <a:pt x="38411" y="55245"/>
                  </a:cubicBezTo>
                  <a:cubicBezTo>
                    <a:pt x="37268" y="54769"/>
                    <a:pt x="35839" y="53340"/>
                    <a:pt x="34506" y="53530"/>
                  </a:cubicBezTo>
                  <a:cubicBezTo>
                    <a:pt x="32696" y="53912"/>
                    <a:pt x="29553" y="57626"/>
                    <a:pt x="28314" y="58960"/>
                  </a:cubicBezTo>
                  <a:cubicBezTo>
                    <a:pt x="25933" y="61531"/>
                    <a:pt x="24314" y="64865"/>
                    <a:pt x="22790" y="67913"/>
                  </a:cubicBezTo>
                  <a:cubicBezTo>
                    <a:pt x="21837" y="69914"/>
                    <a:pt x="20123" y="71819"/>
                    <a:pt x="19742" y="74009"/>
                  </a:cubicBezTo>
                  <a:cubicBezTo>
                    <a:pt x="20599" y="74104"/>
                    <a:pt x="21552" y="73914"/>
                    <a:pt x="22409" y="74104"/>
                  </a:cubicBezTo>
                  <a:cubicBezTo>
                    <a:pt x="24600" y="74581"/>
                    <a:pt x="27457" y="77343"/>
                    <a:pt x="29362" y="78772"/>
                  </a:cubicBezTo>
                  <a:cubicBezTo>
                    <a:pt x="35268" y="83344"/>
                    <a:pt x="42697" y="84582"/>
                    <a:pt x="50031" y="84582"/>
                  </a:cubicBezTo>
                  <a:cubicBezTo>
                    <a:pt x="61557" y="84582"/>
                    <a:pt x="72225" y="81629"/>
                    <a:pt x="79083" y="71533"/>
                  </a:cubicBezTo>
                  <a:cubicBezTo>
                    <a:pt x="80607" y="69247"/>
                    <a:pt x="81369" y="67056"/>
                    <a:pt x="82416" y="64579"/>
                  </a:cubicBezTo>
                  <a:cubicBezTo>
                    <a:pt x="83369" y="62389"/>
                    <a:pt x="84988" y="60674"/>
                    <a:pt x="85845" y="58483"/>
                  </a:cubicBezTo>
                  <a:cubicBezTo>
                    <a:pt x="87465" y="54388"/>
                    <a:pt x="87179" y="48768"/>
                    <a:pt x="86322" y="44577"/>
                  </a:cubicBezTo>
                  <a:cubicBezTo>
                    <a:pt x="85464" y="40291"/>
                    <a:pt x="84798" y="36195"/>
                    <a:pt x="82988" y="32195"/>
                  </a:cubicBezTo>
                  <a:cubicBezTo>
                    <a:pt x="81178" y="28003"/>
                    <a:pt x="80226" y="23622"/>
                    <a:pt x="78416" y="19431"/>
                  </a:cubicBezTo>
                  <a:cubicBezTo>
                    <a:pt x="77368" y="17145"/>
                    <a:pt x="77082" y="14859"/>
                    <a:pt x="76320" y="12573"/>
                  </a:cubicBezTo>
                  <a:cubicBezTo>
                    <a:pt x="75749" y="10763"/>
                    <a:pt x="74415" y="9525"/>
                    <a:pt x="73844" y="7810"/>
                  </a:cubicBezTo>
                  <a:cubicBezTo>
                    <a:pt x="73177" y="6001"/>
                    <a:pt x="72606" y="4667"/>
                    <a:pt x="71653" y="2953"/>
                  </a:cubicBezTo>
                  <a:cubicBezTo>
                    <a:pt x="71082" y="1905"/>
                    <a:pt x="70986" y="1333"/>
                    <a:pt x="71082" y="0"/>
                  </a:cubicBezTo>
                  <a:cubicBezTo>
                    <a:pt x="70891" y="286"/>
                    <a:pt x="70701" y="381"/>
                    <a:pt x="69843" y="1715"/>
                  </a:cubicBezTo>
                  <a:close/>
                </a:path>
              </a:pathLst>
            </a:custGeom>
            <a:solidFill>
              <a:srgbClr val="95CD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8" name="자유형: 도형 107">
              <a:extLst>
                <a:ext uri="{FF2B5EF4-FFF2-40B4-BE49-F238E27FC236}">
                  <a16:creationId xmlns:a16="http://schemas.microsoft.com/office/drawing/2014/main" id="{3D80B834-C40C-A9BE-5167-DAEF6FBB2AFB}"/>
                </a:ext>
              </a:extLst>
            </p:cNvPr>
            <p:cNvSpPr/>
            <p:nvPr/>
          </p:nvSpPr>
          <p:spPr>
            <a:xfrm>
              <a:off x="10860079" y="5301816"/>
              <a:ext cx="108794" cy="99488"/>
            </a:xfrm>
            <a:custGeom>
              <a:avLst/>
              <a:gdLst>
                <a:gd name="connsiteX0" fmla="*/ 103195 w 108794"/>
                <a:gd name="connsiteY0" fmla="*/ 2465 h 99488"/>
                <a:gd name="connsiteX1" fmla="*/ 92146 w 108794"/>
                <a:gd name="connsiteY1" fmla="*/ 5608 h 99488"/>
                <a:gd name="connsiteX2" fmla="*/ 70334 w 108794"/>
                <a:gd name="connsiteY2" fmla="*/ 3608 h 99488"/>
                <a:gd name="connsiteX3" fmla="*/ 38044 w 108794"/>
                <a:gd name="connsiteY3" fmla="*/ 655 h 99488"/>
                <a:gd name="connsiteX4" fmla="*/ 18042 w 108794"/>
                <a:gd name="connsiteY4" fmla="*/ 13133 h 99488"/>
                <a:gd name="connsiteX5" fmla="*/ 11089 w 108794"/>
                <a:gd name="connsiteY5" fmla="*/ 24087 h 99488"/>
                <a:gd name="connsiteX6" fmla="*/ 1945 w 108794"/>
                <a:gd name="connsiteY6" fmla="*/ 38755 h 99488"/>
                <a:gd name="connsiteX7" fmla="*/ 40 w 108794"/>
                <a:gd name="connsiteY7" fmla="*/ 57710 h 99488"/>
                <a:gd name="connsiteX8" fmla="*/ 2230 w 108794"/>
                <a:gd name="connsiteY8" fmla="*/ 65140 h 99488"/>
                <a:gd name="connsiteX9" fmla="*/ 6802 w 108794"/>
                <a:gd name="connsiteY9" fmla="*/ 71617 h 99488"/>
                <a:gd name="connsiteX10" fmla="*/ 15280 w 108794"/>
                <a:gd name="connsiteY10" fmla="*/ 66664 h 99488"/>
                <a:gd name="connsiteX11" fmla="*/ 28519 w 108794"/>
                <a:gd name="connsiteY11" fmla="*/ 58377 h 99488"/>
                <a:gd name="connsiteX12" fmla="*/ 34330 w 108794"/>
                <a:gd name="connsiteY12" fmla="*/ 56186 h 99488"/>
                <a:gd name="connsiteX13" fmla="*/ 34615 w 108794"/>
                <a:gd name="connsiteY13" fmla="*/ 52186 h 99488"/>
                <a:gd name="connsiteX14" fmla="*/ 32234 w 108794"/>
                <a:gd name="connsiteY14" fmla="*/ 40851 h 99488"/>
                <a:gd name="connsiteX15" fmla="*/ 33949 w 108794"/>
                <a:gd name="connsiteY15" fmla="*/ 28183 h 99488"/>
                <a:gd name="connsiteX16" fmla="*/ 38044 w 108794"/>
                <a:gd name="connsiteY16" fmla="*/ 17038 h 99488"/>
                <a:gd name="connsiteX17" fmla="*/ 42426 w 108794"/>
                <a:gd name="connsiteY17" fmla="*/ 9323 h 99488"/>
                <a:gd name="connsiteX18" fmla="*/ 34711 w 108794"/>
                <a:gd name="connsiteY18" fmla="*/ 32278 h 99488"/>
                <a:gd name="connsiteX19" fmla="*/ 35092 w 108794"/>
                <a:gd name="connsiteY19" fmla="*/ 45518 h 99488"/>
                <a:gd name="connsiteX20" fmla="*/ 37378 w 108794"/>
                <a:gd name="connsiteY20" fmla="*/ 54757 h 99488"/>
                <a:gd name="connsiteX21" fmla="*/ 40521 w 108794"/>
                <a:gd name="connsiteY21" fmla="*/ 52852 h 99488"/>
                <a:gd name="connsiteX22" fmla="*/ 51284 w 108794"/>
                <a:gd name="connsiteY22" fmla="*/ 48852 h 99488"/>
                <a:gd name="connsiteX23" fmla="*/ 60238 w 108794"/>
                <a:gd name="connsiteY23" fmla="*/ 42756 h 99488"/>
                <a:gd name="connsiteX24" fmla="*/ 69382 w 108794"/>
                <a:gd name="connsiteY24" fmla="*/ 37803 h 99488"/>
                <a:gd name="connsiteX25" fmla="*/ 80907 w 108794"/>
                <a:gd name="connsiteY25" fmla="*/ 34279 h 99488"/>
                <a:gd name="connsiteX26" fmla="*/ 89098 w 108794"/>
                <a:gd name="connsiteY26" fmla="*/ 25897 h 99488"/>
                <a:gd name="connsiteX27" fmla="*/ 97385 w 108794"/>
                <a:gd name="connsiteY27" fmla="*/ 15991 h 99488"/>
                <a:gd name="connsiteX28" fmla="*/ 86622 w 108794"/>
                <a:gd name="connsiteY28" fmla="*/ 30469 h 99488"/>
                <a:gd name="connsiteX29" fmla="*/ 80812 w 108794"/>
                <a:gd name="connsiteY29" fmla="*/ 36850 h 99488"/>
                <a:gd name="connsiteX30" fmla="*/ 73382 w 108794"/>
                <a:gd name="connsiteY30" fmla="*/ 40184 h 99488"/>
                <a:gd name="connsiteX31" fmla="*/ 58142 w 108794"/>
                <a:gd name="connsiteY31" fmla="*/ 49328 h 99488"/>
                <a:gd name="connsiteX32" fmla="*/ 40045 w 108794"/>
                <a:gd name="connsiteY32" fmla="*/ 57139 h 99488"/>
                <a:gd name="connsiteX33" fmla="*/ 46617 w 108794"/>
                <a:gd name="connsiteY33" fmla="*/ 62092 h 99488"/>
                <a:gd name="connsiteX34" fmla="*/ 57475 w 108794"/>
                <a:gd name="connsiteY34" fmla="*/ 66283 h 99488"/>
                <a:gd name="connsiteX35" fmla="*/ 64619 w 108794"/>
                <a:gd name="connsiteY35" fmla="*/ 68092 h 99488"/>
                <a:gd name="connsiteX36" fmla="*/ 81669 w 108794"/>
                <a:gd name="connsiteY36" fmla="*/ 68664 h 99488"/>
                <a:gd name="connsiteX37" fmla="*/ 92337 w 108794"/>
                <a:gd name="connsiteY37" fmla="*/ 65330 h 99488"/>
                <a:gd name="connsiteX38" fmla="*/ 69477 w 108794"/>
                <a:gd name="connsiteY38" fmla="*/ 72664 h 99488"/>
                <a:gd name="connsiteX39" fmla="*/ 51856 w 108794"/>
                <a:gd name="connsiteY39" fmla="*/ 69331 h 99488"/>
                <a:gd name="connsiteX40" fmla="*/ 39378 w 108794"/>
                <a:gd name="connsiteY40" fmla="*/ 62854 h 99488"/>
                <a:gd name="connsiteX41" fmla="*/ 36425 w 108794"/>
                <a:gd name="connsiteY41" fmla="*/ 59901 h 99488"/>
                <a:gd name="connsiteX42" fmla="*/ 35092 w 108794"/>
                <a:gd name="connsiteY42" fmla="*/ 59901 h 99488"/>
                <a:gd name="connsiteX43" fmla="*/ 26900 w 108794"/>
                <a:gd name="connsiteY43" fmla="*/ 64854 h 99488"/>
                <a:gd name="connsiteX44" fmla="*/ 15089 w 108794"/>
                <a:gd name="connsiteY44" fmla="*/ 70664 h 99488"/>
                <a:gd name="connsiteX45" fmla="*/ 9279 w 108794"/>
                <a:gd name="connsiteY45" fmla="*/ 74569 h 99488"/>
                <a:gd name="connsiteX46" fmla="*/ 14518 w 108794"/>
                <a:gd name="connsiteY46" fmla="*/ 77141 h 99488"/>
                <a:gd name="connsiteX47" fmla="*/ 20137 w 108794"/>
                <a:gd name="connsiteY47" fmla="*/ 83237 h 99488"/>
                <a:gd name="connsiteX48" fmla="*/ 40330 w 108794"/>
                <a:gd name="connsiteY48" fmla="*/ 96953 h 99488"/>
                <a:gd name="connsiteX49" fmla="*/ 58904 w 108794"/>
                <a:gd name="connsiteY49" fmla="*/ 99334 h 99488"/>
                <a:gd name="connsiteX50" fmla="*/ 73382 w 108794"/>
                <a:gd name="connsiteY50" fmla="*/ 96763 h 99488"/>
                <a:gd name="connsiteX51" fmla="*/ 90527 w 108794"/>
                <a:gd name="connsiteY51" fmla="*/ 81237 h 99488"/>
                <a:gd name="connsiteX52" fmla="*/ 101290 w 108794"/>
                <a:gd name="connsiteY52" fmla="*/ 58282 h 99488"/>
                <a:gd name="connsiteX53" fmla="*/ 104148 w 108794"/>
                <a:gd name="connsiteY53" fmla="*/ 45232 h 99488"/>
                <a:gd name="connsiteX54" fmla="*/ 107291 w 108794"/>
                <a:gd name="connsiteY54" fmla="*/ 34279 h 99488"/>
                <a:gd name="connsiteX55" fmla="*/ 108148 w 108794"/>
                <a:gd name="connsiteY55" fmla="*/ 13705 h 99488"/>
                <a:gd name="connsiteX56" fmla="*/ 102814 w 108794"/>
                <a:gd name="connsiteY56" fmla="*/ 274 h 99488"/>
                <a:gd name="connsiteX57" fmla="*/ 103195 w 108794"/>
                <a:gd name="connsiteY57" fmla="*/ 2465 h 99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08794" h="99488">
                  <a:moveTo>
                    <a:pt x="103195" y="2465"/>
                  </a:moveTo>
                  <a:cubicBezTo>
                    <a:pt x="99290" y="5323"/>
                    <a:pt x="97099" y="5608"/>
                    <a:pt x="92146" y="5608"/>
                  </a:cubicBezTo>
                  <a:cubicBezTo>
                    <a:pt x="84812" y="5608"/>
                    <a:pt x="77764" y="3703"/>
                    <a:pt x="70334" y="3608"/>
                  </a:cubicBezTo>
                  <a:cubicBezTo>
                    <a:pt x="59571" y="3513"/>
                    <a:pt x="48808" y="-1821"/>
                    <a:pt x="38044" y="655"/>
                  </a:cubicBezTo>
                  <a:cubicBezTo>
                    <a:pt x="30234" y="2465"/>
                    <a:pt x="22995" y="6561"/>
                    <a:pt x="18042" y="13133"/>
                  </a:cubicBezTo>
                  <a:cubicBezTo>
                    <a:pt x="15375" y="16562"/>
                    <a:pt x="13946" y="20848"/>
                    <a:pt x="11089" y="24087"/>
                  </a:cubicBezTo>
                  <a:cubicBezTo>
                    <a:pt x="7374" y="28373"/>
                    <a:pt x="3754" y="33421"/>
                    <a:pt x="1945" y="38755"/>
                  </a:cubicBezTo>
                  <a:cubicBezTo>
                    <a:pt x="-151" y="44756"/>
                    <a:pt x="-56" y="51424"/>
                    <a:pt x="40" y="57710"/>
                  </a:cubicBezTo>
                  <a:cubicBezTo>
                    <a:pt x="40" y="60377"/>
                    <a:pt x="706" y="62949"/>
                    <a:pt x="2230" y="65140"/>
                  </a:cubicBezTo>
                  <a:cubicBezTo>
                    <a:pt x="3754" y="67330"/>
                    <a:pt x="5945" y="69045"/>
                    <a:pt x="6802" y="71617"/>
                  </a:cubicBezTo>
                  <a:cubicBezTo>
                    <a:pt x="5945" y="68378"/>
                    <a:pt x="13279" y="67235"/>
                    <a:pt x="15280" y="66664"/>
                  </a:cubicBezTo>
                  <a:cubicBezTo>
                    <a:pt x="20518" y="65140"/>
                    <a:pt x="24043" y="61234"/>
                    <a:pt x="28519" y="58377"/>
                  </a:cubicBezTo>
                  <a:cubicBezTo>
                    <a:pt x="30234" y="57329"/>
                    <a:pt x="32710" y="57329"/>
                    <a:pt x="34330" y="56186"/>
                  </a:cubicBezTo>
                  <a:cubicBezTo>
                    <a:pt x="35949" y="55043"/>
                    <a:pt x="34996" y="54186"/>
                    <a:pt x="34615" y="52186"/>
                  </a:cubicBezTo>
                  <a:cubicBezTo>
                    <a:pt x="33853" y="48471"/>
                    <a:pt x="32615" y="44661"/>
                    <a:pt x="32234" y="40851"/>
                  </a:cubicBezTo>
                  <a:cubicBezTo>
                    <a:pt x="31853" y="36469"/>
                    <a:pt x="33187" y="32469"/>
                    <a:pt x="33949" y="28183"/>
                  </a:cubicBezTo>
                  <a:cubicBezTo>
                    <a:pt x="34711" y="23896"/>
                    <a:pt x="35663" y="20753"/>
                    <a:pt x="38044" y="17038"/>
                  </a:cubicBezTo>
                  <a:cubicBezTo>
                    <a:pt x="39473" y="14848"/>
                    <a:pt x="40616" y="11133"/>
                    <a:pt x="42426" y="9323"/>
                  </a:cubicBezTo>
                  <a:cubicBezTo>
                    <a:pt x="39473" y="17134"/>
                    <a:pt x="35758" y="23896"/>
                    <a:pt x="34711" y="32278"/>
                  </a:cubicBezTo>
                  <a:cubicBezTo>
                    <a:pt x="34139" y="36850"/>
                    <a:pt x="33949" y="40946"/>
                    <a:pt x="35092" y="45518"/>
                  </a:cubicBezTo>
                  <a:cubicBezTo>
                    <a:pt x="35854" y="48661"/>
                    <a:pt x="37378" y="51519"/>
                    <a:pt x="37378" y="54757"/>
                  </a:cubicBezTo>
                  <a:cubicBezTo>
                    <a:pt x="37854" y="53710"/>
                    <a:pt x="39568" y="53233"/>
                    <a:pt x="40521" y="52852"/>
                  </a:cubicBezTo>
                  <a:cubicBezTo>
                    <a:pt x="43950" y="51328"/>
                    <a:pt x="47665" y="50090"/>
                    <a:pt x="51284" y="48852"/>
                  </a:cubicBezTo>
                  <a:cubicBezTo>
                    <a:pt x="55285" y="47423"/>
                    <a:pt x="57571" y="45994"/>
                    <a:pt x="60238" y="42756"/>
                  </a:cubicBezTo>
                  <a:cubicBezTo>
                    <a:pt x="62619" y="39803"/>
                    <a:pt x="65762" y="38755"/>
                    <a:pt x="69382" y="37803"/>
                  </a:cubicBezTo>
                  <a:cubicBezTo>
                    <a:pt x="73001" y="36850"/>
                    <a:pt x="77954" y="36660"/>
                    <a:pt x="80907" y="34279"/>
                  </a:cubicBezTo>
                  <a:cubicBezTo>
                    <a:pt x="83955" y="31897"/>
                    <a:pt x="86527" y="28849"/>
                    <a:pt x="89098" y="25897"/>
                  </a:cubicBezTo>
                  <a:cubicBezTo>
                    <a:pt x="91765" y="22849"/>
                    <a:pt x="95575" y="19705"/>
                    <a:pt x="97385" y="15991"/>
                  </a:cubicBezTo>
                  <a:cubicBezTo>
                    <a:pt x="95480" y="21229"/>
                    <a:pt x="90146" y="26182"/>
                    <a:pt x="86622" y="30469"/>
                  </a:cubicBezTo>
                  <a:cubicBezTo>
                    <a:pt x="84812" y="32659"/>
                    <a:pt x="82907" y="35041"/>
                    <a:pt x="80812" y="36850"/>
                  </a:cubicBezTo>
                  <a:cubicBezTo>
                    <a:pt x="78621" y="38755"/>
                    <a:pt x="76049" y="39327"/>
                    <a:pt x="73382" y="40184"/>
                  </a:cubicBezTo>
                  <a:cubicBezTo>
                    <a:pt x="67381" y="42089"/>
                    <a:pt x="63286" y="45899"/>
                    <a:pt x="58142" y="49328"/>
                  </a:cubicBezTo>
                  <a:cubicBezTo>
                    <a:pt x="52522" y="53043"/>
                    <a:pt x="46522" y="55329"/>
                    <a:pt x="40045" y="57139"/>
                  </a:cubicBezTo>
                  <a:cubicBezTo>
                    <a:pt x="42616" y="57329"/>
                    <a:pt x="44617" y="60663"/>
                    <a:pt x="46617" y="62092"/>
                  </a:cubicBezTo>
                  <a:cubicBezTo>
                    <a:pt x="49570" y="64092"/>
                    <a:pt x="53951" y="65521"/>
                    <a:pt x="57475" y="66283"/>
                  </a:cubicBezTo>
                  <a:cubicBezTo>
                    <a:pt x="59857" y="66854"/>
                    <a:pt x="62333" y="67616"/>
                    <a:pt x="64619" y="68092"/>
                  </a:cubicBezTo>
                  <a:cubicBezTo>
                    <a:pt x="70144" y="69045"/>
                    <a:pt x="76049" y="68759"/>
                    <a:pt x="81669" y="68664"/>
                  </a:cubicBezTo>
                  <a:cubicBezTo>
                    <a:pt x="85669" y="68569"/>
                    <a:pt x="88717" y="66854"/>
                    <a:pt x="92337" y="65330"/>
                  </a:cubicBezTo>
                  <a:cubicBezTo>
                    <a:pt x="86717" y="71331"/>
                    <a:pt x="77287" y="72664"/>
                    <a:pt x="69477" y="72664"/>
                  </a:cubicBezTo>
                  <a:cubicBezTo>
                    <a:pt x="63571" y="72664"/>
                    <a:pt x="57666" y="70283"/>
                    <a:pt x="51856" y="69331"/>
                  </a:cubicBezTo>
                  <a:cubicBezTo>
                    <a:pt x="47379" y="68664"/>
                    <a:pt x="42712" y="65902"/>
                    <a:pt x="39378" y="62854"/>
                  </a:cubicBezTo>
                  <a:cubicBezTo>
                    <a:pt x="38711" y="62187"/>
                    <a:pt x="37187" y="60187"/>
                    <a:pt x="36425" y="59901"/>
                  </a:cubicBezTo>
                  <a:cubicBezTo>
                    <a:pt x="35568" y="59520"/>
                    <a:pt x="35854" y="59901"/>
                    <a:pt x="35092" y="59901"/>
                  </a:cubicBezTo>
                  <a:cubicBezTo>
                    <a:pt x="31377" y="59901"/>
                    <a:pt x="29281" y="62663"/>
                    <a:pt x="26900" y="64854"/>
                  </a:cubicBezTo>
                  <a:cubicBezTo>
                    <a:pt x="23566" y="67997"/>
                    <a:pt x="19471" y="69331"/>
                    <a:pt x="15089" y="70664"/>
                  </a:cubicBezTo>
                  <a:cubicBezTo>
                    <a:pt x="12613" y="71426"/>
                    <a:pt x="11279" y="73045"/>
                    <a:pt x="9279" y="74569"/>
                  </a:cubicBezTo>
                  <a:cubicBezTo>
                    <a:pt x="10993" y="74855"/>
                    <a:pt x="13089" y="76379"/>
                    <a:pt x="14518" y="77141"/>
                  </a:cubicBezTo>
                  <a:cubicBezTo>
                    <a:pt x="17185" y="78665"/>
                    <a:pt x="18423" y="80856"/>
                    <a:pt x="20137" y="83237"/>
                  </a:cubicBezTo>
                  <a:cubicBezTo>
                    <a:pt x="25186" y="90190"/>
                    <a:pt x="32234" y="94572"/>
                    <a:pt x="40330" y="96953"/>
                  </a:cubicBezTo>
                  <a:cubicBezTo>
                    <a:pt x="46522" y="98763"/>
                    <a:pt x="52618" y="98668"/>
                    <a:pt x="58904" y="99334"/>
                  </a:cubicBezTo>
                  <a:cubicBezTo>
                    <a:pt x="63857" y="99906"/>
                    <a:pt x="68905" y="98858"/>
                    <a:pt x="73382" y="96763"/>
                  </a:cubicBezTo>
                  <a:cubicBezTo>
                    <a:pt x="80335" y="93524"/>
                    <a:pt x="85098" y="86380"/>
                    <a:pt x="90527" y="81237"/>
                  </a:cubicBezTo>
                  <a:cubicBezTo>
                    <a:pt x="97004" y="75141"/>
                    <a:pt x="99862" y="66854"/>
                    <a:pt x="101290" y="58282"/>
                  </a:cubicBezTo>
                  <a:cubicBezTo>
                    <a:pt x="102052" y="53805"/>
                    <a:pt x="102624" y="49519"/>
                    <a:pt x="104148" y="45232"/>
                  </a:cubicBezTo>
                  <a:cubicBezTo>
                    <a:pt x="105386" y="41613"/>
                    <a:pt x="106720" y="38089"/>
                    <a:pt x="107291" y="34279"/>
                  </a:cubicBezTo>
                  <a:cubicBezTo>
                    <a:pt x="108339" y="27897"/>
                    <a:pt x="109577" y="20086"/>
                    <a:pt x="108148" y="13705"/>
                  </a:cubicBezTo>
                  <a:cubicBezTo>
                    <a:pt x="107101" y="8752"/>
                    <a:pt x="103767" y="5132"/>
                    <a:pt x="102814" y="274"/>
                  </a:cubicBezTo>
                  <a:cubicBezTo>
                    <a:pt x="102719" y="655"/>
                    <a:pt x="102719" y="846"/>
                    <a:pt x="103195" y="2465"/>
                  </a:cubicBezTo>
                  <a:close/>
                </a:path>
              </a:pathLst>
            </a:custGeom>
            <a:solidFill>
              <a:srgbClr val="95CD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9" name="자유형: 도형 108">
              <a:extLst>
                <a:ext uri="{FF2B5EF4-FFF2-40B4-BE49-F238E27FC236}">
                  <a16:creationId xmlns:a16="http://schemas.microsoft.com/office/drawing/2014/main" id="{FF54970B-4CC3-BE60-F8AF-491F5970FB12}"/>
                </a:ext>
              </a:extLst>
            </p:cNvPr>
            <p:cNvSpPr/>
            <p:nvPr/>
          </p:nvSpPr>
          <p:spPr>
            <a:xfrm>
              <a:off x="10717929" y="5486279"/>
              <a:ext cx="83165" cy="97846"/>
            </a:xfrm>
            <a:custGeom>
              <a:avLst/>
              <a:gdLst>
                <a:gd name="connsiteX0" fmla="*/ 21222 w 83165"/>
                <a:gd name="connsiteY0" fmla="*/ 882 h 97846"/>
                <a:gd name="connsiteX1" fmla="*/ 19412 w 83165"/>
                <a:gd name="connsiteY1" fmla="*/ 11836 h 97846"/>
                <a:gd name="connsiteX2" fmla="*/ 9982 w 83165"/>
                <a:gd name="connsiteY2" fmla="*/ 24695 h 97846"/>
                <a:gd name="connsiteX3" fmla="*/ 76 w 83165"/>
                <a:gd name="connsiteY3" fmla="*/ 56318 h 97846"/>
                <a:gd name="connsiteX4" fmla="*/ 7315 w 83165"/>
                <a:gd name="connsiteY4" fmla="*/ 80702 h 97846"/>
                <a:gd name="connsiteX5" fmla="*/ 15316 w 83165"/>
                <a:gd name="connsiteY5" fmla="*/ 89751 h 97846"/>
                <a:gd name="connsiteX6" fmla="*/ 25508 w 83165"/>
                <a:gd name="connsiteY6" fmla="*/ 95847 h 97846"/>
                <a:gd name="connsiteX7" fmla="*/ 31604 w 83165"/>
                <a:gd name="connsiteY7" fmla="*/ 97847 h 97846"/>
                <a:gd name="connsiteX8" fmla="*/ 36557 w 83165"/>
                <a:gd name="connsiteY8" fmla="*/ 97847 h 97846"/>
                <a:gd name="connsiteX9" fmla="*/ 43605 w 83165"/>
                <a:gd name="connsiteY9" fmla="*/ 96227 h 97846"/>
                <a:gd name="connsiteX10" fmla="*/ 43224 w 83165"/>
                <a:gd name="connsiteY10" fmla="*/ 85559 h 97846"/>
                <a:gd name="connsiteX11" fmla="*/ 43034 w 83165"/>
                <a:gd name="connsiteY11" fmla="*/ 75558 h 97846"/>
                <a:gd name="connsiteX12" fmla="*/ 42462 w 83165"/>
                <a:gd name="connsiteY12" fmla="*/ 72415 h 97846"/>
                <a:gd name="connsiteX13" fmla="*/ 40462 w 83165"/>
                <a:gd name="connsiteY13" fmla="*/ 70605 h 97846"/>
                <a:gd name="connsiteX14" fmla="*/ 35223 w 83165"/>
                <a:gd name="connsiteY14" fmla="*/ 68891 h 97846"/>
                <a:gd name="connsiteX15" fmla="*/ 27222 w 83165"/>
                <a:gd name="connsiteY15" fmla="*/ 65557 h 97846"/>
                <a:gd name="connsiteX16" fmla="*/ 16650 w 83165"/>
                <a:gd name="connsiteY16" fmla="*/ 59556 h 97846"/>
                <a:gd name="connsiteX17" fmla="*/ 11792 w 83165"/>
                <a:gd name="connsiteY17" fmla="*/ 56508 h 97846"/>
                <a:gd name="connsiteX18" fmla="*/ 9411 w 83165"/>
                <a:gd name="connsiteY18" fmla="*/ 55175 h 97846"/>
                <a:gd name="connsiteX19" fmla="*/ 26175 w 83165"/>
                <a:gd name="connsiteY19" fmla="*/ 62318 h 97846"/>
                <a:gd name="connsiteX20" fmla="*/ 35985 w 83165"/>
                <a:gd name="connsiteY20" fmla="*/ 65081 h 97846"/>
                <a:gd name="connsiteX21" fmla="*/ 42653 w 83165"/>
                <a:gd name="connsiteY21" fmla="*/ 67652 h 97846"/>
                <a:gd name="connsiteX22" fmla="*/ 43129 w 83165"/>
                <a:gd name="connsiteY22" fmla="*/ 55651 h 97846"/>
                <a:gd name="connsiteX23" fmla="*/ 41796 w 83165"/>
                <a:gd name="connsiteY23" fmla="*/ 48222 h 97846"/>
                <a:gd name="connsiteX24" fmla="*/ 41700 w 83165"/>
                <a:gd name="connsiteY24" fmla="*/ 40030 h 97846"/>
                <a:gd name="connsiteX25" fmla="*/ 39891 w 83165"/>
                <a:gd name="connsiteY25" fmla="*/ 32029 h 97846"/>
                <a:gd name="connsiteX26" fmla="*/ 39224 w 83165"/>
                <a:gd name="connsiteY26" fmla="*/ 22695 h 97846"/>
                <a:gd name="connsiteX27" fmla="*/ 35509 w 83165"/>
                <a:gd name="connsiteY27" fmla="*/ 13074 h 97846"/>
                <a:gd name="connsiteX28" fmla="*/ 40653 w 83165"/>
                <a:gd name="connsiteY28" fmla="*/ 23552 h 97846"/>
                <a:gd name="connsiteX29" fmla="*/ 43701 w 83165"/>
                <a:gd name="connsiteY29" fmla="*/ 40697 h 97846"/>
                <a:gd name="connsiteX30" fmla="*/ 45796 w 83165"/>
                <a:gd name="connsiteY30" fmla="*/ 58985 h 97846"/>
                <a:gd name="connsiteX31" fmla="*/ 47320 w 83165"/>
                <a:gd name="connsiteY31" fmla="*/ 66605 h 97846"/>
                <a:gd name="connsiteX32" fmla="*/ 56083 w 83165"/>
                <a:gd name="connsiteY32" fmla="*/ 60223 h 97846"/>
                <a:gd name="connsiteX33" fmla="*/ 60560 w 83165"/>
                <a:gd name="connsiteY33" fmla="*/ 57080 h 97846"/>
                <a:gd name="connsiteX34" fmla="*/ 63894 w 83165"/>
                <a:gd name="connsiteY34" fmla="*/ 52984 h 97846"/>
                <a:gd name="connsiteX35" fmla="*/ 69418 w 83165"/>
                <a:gd name="connsiteY35" fmla="*/ 47078 h 97846"/>
                <a:gd name="connsiteX36" fmla="*/ 71609 w 83165"/>
                <a:gd name="connsiteY36" fmla="*/ 41363 h 97846"/>
                <a:gd name="connsiteX37" fmla="*/ 68656 w 83165"/>
                <a:gd name="connsiteY37" fmla="*/ 50984 h 97846"/>
                <a:gd name="connsiteX38" fmla="*/ 60465 w 83165"/>
                <a:gd name="connsiteY38" fmla="*/ 60604 h 97846"/>
                <a:gd name="connsiteX39" fmla="*/ 52178 w 83165"/>
                <a:gd name="connsiteY39" fmla="*/ 66700 h 97846"/>
                <a:gd name="connsiteX40" fmla="*/ 49987 w 83165"/>
                <a:gd name="connsiteY40" fmla="*/ 68414 h 97846"/>
                <a:gd name="connsiteX41" fmla="*/ 47320 w 83165"/>
                <a:gd name="connsiteY41" fmla="*/ 69938 h 97846"/>
                <a:gd name="connsiteX42" fmla="*/ 46558 w 83165"/>
                <a:gd name="connsiteY42" fmla="*/ 72796 h 97846"/>
                <a:gd name="connsiteX43" fmla="*/ 46939 w 83165"/>
                <a:gd name="connsiteY43" fmla="*/ 82988 h 97846"/>
                <a:gd name="connsiteX44" fmla="*/ 48749 w 83165"/>
                <a:gd name="connsiteY44" fmla="*/ 95847 h 97846"/>
                <a:gd name="connsiteX45" fmla="*/ 53035 w 83165"/>
                <a:gd name="connsiteY45" fmla="*/ 94037 h 97846"/>
                <a:gd name="connsiteX46" fmla="*/ 59512 w 83165"/>
                <a:gd name="connsiteY46" fmla="*/ 91084 h 97846"/>
                <a:gd name="connsiteX47" fmla="*/ 75228 w 83165"/>
                <a:gd name="connsiteY47" fmla="*/ 78987 h 97846"/>
                <a:gd name="connsiteX48" fmla="*/ 83039 w 83165"/>
                <a:gd name="connsiteY48" fmla="*/ 65557 h 97846"/>
                <a:gd name="connsiteX49" fmla="*/ 83039 w 83165"/>
                <a:gd name="connsiteY49" fmla="*/ 54413 h 97846"/>
                <a:gd name="connsiteX50" fmla="*/ 78086 w 83165"/>
                <a:gd name="connsiteY50" fmla="*/ 31457 h 97846"/>
                <a:gd name="connsiteX51" fmla="*/ 71323 w 83165"/>
                <a:gd name="connsiteY51" fmla="*/ 19742 h 97846"/>
                <a:gd name="connsiteX52" fmla="*/ 63132 w 83165"/>
                <a:gd name="connsiteY52" fmla="*/ 10122 h 97846"/>
                <a:gd name="connsiteX53" fmla="*/ 59322 w 83165"/>
                <a:gd name="connsiteY53" fmla="*/ 8502 h 97846"/>
                <a:gd name="connsiteX54" fmla="*/ 54750 w 83165"/>
                <a:gd name="connsiteY54" fmla="*/ 5454 h 97846"/>
                <a:gd name="connsiteX55" fmla="*/ 49511 w 83165"/>
                <a:gd name="connsiteY55" fmla="*/ 2692 h 97846"/>
                <a:gd name="connsiteX56" fmla="*/ 37414 w 83165"/>
                <a:gd name="connsiteY56" fmla="*/ 25 h 97846"/>
                <a:gd name="connsiteX57" fmla="*/ 21222 w 83165"/>
                <a:gd name="connsiteY57" fmla="*/ 882 h 97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3165" h="97846">
                  <a:moveTo>
                    <a:pt x="21222" y="882"/>
                  </a:moveTo>
                  <a:cubicBezTo>
                    <a:pt x="21507" y="5073"/>
                    <a:pt x="22269" y="8121"/>
                    <a:pt x="19412" y="11836"/>
                  </a:cubicBezTo>
                  <a:cubicBezTo>
                    <a:pt x="16173" y="16122"/>
                    <a:pt x="12935" y="20313"/>
                    <a:pt x="9982" y="24695"/>
                  </a:cubicBezTo>
                  <a:cubicBezTo>
                    <a:pt x="3505" y="34315"/>
                    <a:pt x="743" y="44793"/>
                    <a:pt x="76" y="56318"/>
                  </a:cubicBezTo>
                  <a:cubicBezTo>
                    <a:pt x="-495" y="65176"/>
                    <a:pt x="2172" y="73558"/>
                    <a:pt x="7315" y="80702"/>
                  </a:cubicBezTo>
                  <a:cubicBezTo>
                    <a:pt x="9696" y="83940"/>
                    <a:pt x="12268" y="87083"/>
                    <a:pt x="15316" y="89751"/>
                  </a:cubicBezTo>
                  <a:cubicBezTo>
                    <a:pt x="18174" y="92132"/>
                    <a:pt x="21984" y="94703"/>
                    <a:pt x="25508" y="95847"/>
                  </a:cubicBezTo>
                  <a:cubicBezTo>
                    <a:pt x="27413" y="96513"/>
                    <a:pt x="29604" y="97847"/>
                    <a:pt x="31604" y="97847"/>
                  </a:cubicBezTo>
                  <a:cubicBezTo>
                    <a:pt x="33223" y="97847"/>
                    <a:pt x="34938" y="97847"/>
                    <a:pt x="36557" y="97847"/>
                  </a:cubicBezTo>
                  <a:cubicBezTo>
                    <a:pt x="39033" y="97847"/>
                    <a:pt x="41319" y="95942"/>
                    <a:pt x="43605" y="96227"/>
                  </a:cubicBezTo>
                  <a:cubicBezTo>
                    <a:pt x="43986" y="92894"/>
                    <a:pt x="43224" y="88988"/>
                    <a:pt x="43224" y="85559"/>
                  </a:cubicBezTo>
                  <a:cubicBezTo>
                    <a:pt x="43224" y="82226"/>
                    <a:pt x="43415" y="78797"/>
                    <a:pt x="43034" y="75558"/>
                  </a:cubicBezTo>
                  <a:cubicBezTo>
                    <a:pt x="42939" y="74510"/>
                    <a:pt x="42843" y="73368"/>
                    <a:pt x="42462" y="72415"/>
                  </a:cubicBezTo>
                  <a:cubicBezTo>
                    <a:pt x="41891" y="70796"/>
                    <a:pt x="41796" y="71177"/>
                    <a:pt x="40462" y="70605"/>
                  </a:cubicBezTo>
                  <a:cubicBezTo>
                    <a:pt x="38748" y="69843"/>
                    <a:pt x="37128" y="69272"/>
                    <a:pt x="35223" y="68891"/>
                  </a:cubicBezTo>
                  <a:cubicBezTo>
                    <a:pt x="32175" y="68319"/>
                    <a:pt x="29985" y="66795"/>
                    <a:pt x="27222" y="65557"/>
                  </a:cubicBezTo>
                  <a:cubicBezTo>
                    <a:pt x="23508" y="63938"/>
                    <a:pt x="20269" y="61461"/>
                    <a:pt x="16650" y="59556"/>
                  </a:cubicBezTo>
                  <a:cubicBezTo>
                    <a:pt x="14935" y="58604"/>
                    <a:pt x="13411" y="57461"/>
                    <a:pt x="11792" y="56508"/>
                  </a:cubicBezTo>
                  <a:cubicBezTo>
                    <a:pt x="10935" y="56032"/>
                    <a:pt x="10173" y="55937"/>
                    <a:pt x="9411" y="55175"/>
                  </a:cubicBezTo>
                  <a:cubicBezTo>
                    <a:pt x="15316" y="56984"/>
                    <a:pt x="20555" y="59937"/>
                    <a:pt x="26175" y="62318"/>
                  </a:cubicBezTo>
                  <a:cubicBezTo>
                    <a:pt x="29318" y="63652"/>
                    <a:pt x="32842" y="63557"/>
                    <a:pt x="35985" y="65081"/>
                  </a:cubicBezTo>
                  <a:cubicBezTo>
                    <a:pt x="38176" y="66128"/>
                    <a:pt x="40557" y="66509"/>
                    <a:pt x="42653" y="67652"/>
                  </a:cubicBezTo>
                  <a:cubicBezTo>
                    <a:pt x="43129" y="63938"/>
                    <a:pt x="43224" y="59461"/>
                    <a:pt x="43129" y="55651"/>
                  </a:cubicBezTo>
                  <a:cubicBezTo>
                    <a:pt x="43034" y="53079"/>
                    <a:pt x="42177" y="50698"/>
                    <a:pt x="41796" y="48222"/>
                  </a:cubicBezTo>
                  <a:cubicBezTo>
                    <a:pt x="41415" y="45554"/>
                    <a:pt x="41891" y="42792"/>
                    <a:pt x="41700" y="40030"/>
                  </a:cubicBezTo>
                  <a:cubicBezTo>
                    <a:pt x="41510" y="37268"/>
                    <a:pt x="40557" y="34696"/>
                    <a:pt x="39891" y="32029"/>
                  </a:cubicBezTo>
                  <a:cubicBezTo>
                    <a:pt x="39129" y="28981"/>
                    <a:pt x="39510" y="25742"/>
                    <a:pt x="39224" y="22695"/>
                  </a:cubicBezTo>
                  <a:cubicBezTo>
                    <a:pt x="38938" y="18980"/>
                    <a:pt x="37128" y="16217"/>
                    <a:pt x="35509" y="13074"/>
                  </a:cubicBezTo>
                  <a:cubicBezTo>
                    <a:pt x="38271" y="15646"/>
                    <a:pt x="40081" y="19837"/>
                    <a:pt x="40653" y="23552"/>
                  </a:cubicBezTo>
                  <a:cubicBezTo>
                    <a:pt x="41605" y="29267"/>
                    <a:pt x="42367" y="34982"/>
                    <a:pt x="43701" y="40697"/>
                  </a:cubicBezTo>
                  <a:cubicBezTo>
                    <a:pt x="45225" y="46888"/>
                    <a:pt x="45510" y="52603"/>
                    <a:pt x="45796" y="58985"/>
                  </a:cubicBezTo>
                  <a:cubicBezTo>
                    <a:pt x="45891" y="60795"/>
                    <a:pt x="45701" y="65366"/>
                    <a:pt x="47320" y="66605"/>
                  </a:cubicBezTo>
                  <a:cubicBezTo>
                    <a:pt x="50273" y="64604"/>
                    <a:pt x="52940" y="62223"/>
                    <a:pt x="56083" y="60223"/>
                  </a:cubicBezTo>
                  <a:cubicBezTo>
                    <a:pt x="57607" y="59270"/>
                    <a:pt x="59322" y="58413"/>
                    <a:pt x="60560" y="57080"/>
                  </a:cubicBezTo>
                  <a:cubicBezTo>
                    <a:pt x="61798" y="55746"/>
                    <a:pt x="62560" y="54222"/>
                    <a:pt x="63894" y="52984"/>
                  </a:cubicBezTo>
                  <a:cubicBezTo>
                    <a:pt x="65989" y="51079"/>
                    <a:pt x="68085" y="49650"/>
                    <a:pt x="69418" y="47078"/>
                  </a:cubicBezTo>
                  <a:cubicBezTo>
                    <a:pt x="70371" y="45269"/>
                    <a:pt x="70752" y="43173"/>
                    <a:pt x="71609" y="41363"/>
                  </a:cubicBezTo>
                  <a:cubicBezTo>
                    <a:pt x="70656" y="44888"/>
                    <a:pt x="70561" y="47745"/>
                    <a:pt x="68656" y="50984"/>
                  </a:cubicBezTo>
                  <a:cubicBezTo>
                    <a:pt x="66465" y="54889"/>
                    <a:pt x="63989" y="57747"/>
                    <a:pt x="60465" y="60604"/>
                  </a:cubicBezTo>
                  <a:cubicBezTo>
                    <a:pt x="57798" y="62795"/>
                    <a:pt x="55131" y="64890"/>
                    <a:pt x="52178" y="66700"/>
                  </a:cubicBezTo>
                  <a:cubicBezTo>
                    <a:pt x="51321" y="67272"/>
                    <a:pt x="50749" y="67843"/>
                    <a:pt x="49987" y="68414"/>
                  </a:cubicBezTo>
                  <a:cubicBezTo>
                    <a:pt x="49225" y="68986"/>
                    <a:pt x="47892" y="69367"/>
                    <a:pt x="47320" y="69938"/>
                  </a:cubicBezTo>
                  <a:cubicBezTo>
                    <a:pt x="46463" y="70796"/>
                    <a:pt x="46558" y="71462"/>
                    <a:pt x="46558" y="72796"/>
                  </a:cubicBezTo>
                  <a:cubicBezTo>
                    <a:pt x="46653" y="76225"/>
                    <a:pt x="46939" y="79559"/>
                    <a:pt x="46939" y="82988"/>
                  </a:cubicBezTo>
                  <a:cubicBezTo>
                    <a:pt x="46939" y="85274"/>
                    <a:pt x="46272" y="94989"/>
                    <a:pt x="48749" y="95847"/>
                  </a:cubicBezTo>
                  <a:cubicBezTo>
                    <a:pt x="49701" y="96132"/>
                    <a:pt x="52083" y="94322"/>
                    <a:pt x="53035" y="94037"/>
                  </a:cubicBezTo>
                  <a:cubicBezTo>
                    <a:pt x="55416" y="93179"/>
                    <a:pt x="57417" y="92322"/>
                    <a:pt x="59512" y="91084"/>
                  </a:cubicBezTo>
                  <a:cubicBezTo>
                    <a:pt x="65608" y="87560"/>
                    <a:pt x="70371" y="83940"/>
                    <a:pt x="75228" y="78987"/>
                  </a:cubicBezTo>
                  <a:cubicBezTo>
                    <a:pt x="79229" y="74891"/>
                    <a:pt x="82658" y="71558"/>
                    <a:pt x="83039" y="65557"/>
                  </a:cubicBezTo>
                  <a:cubicBezTo>
                    <a:pt x="83325" y="61842"/>
                    <a:pt x="83039" y="58032"/>
                    <a:pt x="83039" y="54413"/>
                  </a:cubicBezTo>
                  <a:cubicBezTo>
                    <a:pt x="83039" y="46316"/>
                    <a:pt x="80943" y="38982"/>
                    <a:pt x="78086" y="31457"/>
                  </a:cubicBezTo>
                  <a:cubicBezTo>
                    <a:pt x="76562" y="27362"/>
                    <a:pt x="73895" y="23361"/>
                    <a:pt x="71323" y="19742"/>
                  </a:cubicBezTo>
                  <a:cubicBezTo>
                    <a:pt x="69132" y="16694"/>
                    <a:pt x="66275" y="12407"/>
                    <a:pt x="63132" y="10122"/>
                  </a:cubicBezTo>
                  <a:cubicBezTo>
                    <a:pt x="61989" y="9264"/>
                    <a:pt x="60560" y="9169"/>
                    <a:pt x="59322" y="8502"/>
                  </a:cubicBezTo>
                  <a:cubicBezTo>
                    <a:pt x="57702" y="7645"/>
                    <a:pt x="56274" y="6502"/>
                    <a:pt x="54750" y="5454"/>
                  </a:cubicBezTo>
                  <a:cubicBezTo>
                    <a:pt x="53130" y="4406"/>
                    <a:pt x="51321" y="3454"/>
                    <a:pt x="49511" y="2692"/>
                  </a:cubicBezTo>
                  <a:cubicBezTo>
                    <a:pt x="45606" y="1073"/>
                    <a:pt x="41605" y="25"/>
                    <a:pt x="37414" y="25"/>
                  </a:cubicBezTo>
                  <a:cubicBezTo>
                    <a:pt x="34176" y="-261"/>
                    <a:pt x="22174" y="2025"/>
                    <a:pt x="21222" y="882"/>
                  </a:cubicBezTo>
                  <a:close/>
                </a:path>
              </a:pathLst>
            </a:custGeom>
            <a:solidFill>
              <a:srgbClr val="95CD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0" name="자유형: 도형 109">
              <a:extLst>
                <a:ext uri="{FF2B5EF4-FFF2-40B4-BE49-F238E27FC236}">
                  <a16:creationId xmlns:a16="http://schemas.microsoft.com/office/drawing/2014/main" id="{3F09FD28-5A36-9254-4D46-860E18BFBE6F}"/>
                </a:ext>
              </a:extLst>
            </p:cNvPr>
            <p:cNvSpPr/>
            <p:nvPr/>
          </p:nvSpPr>
          <p:spPr>
            <a:xfrm>
              <a:off x="10750902" y="5672131"/>
              <a:ext cx="100421" cy="90386"/>
            </a:xfrm>
            <a:custGeom>
              <a:avLst/>
              <a:gdLst>
                <a:gd name="connsiteX0" fmla="*/ 99786 w 100421"/>
                <a:gd name="connsiteY0" fmla="*/ 82206 h 90386"/>
                <a:gd name="connsiteX1" fmla="*/ 74450 w 100421"/>
                <a:gd name="connsiteY1" fmla="*/ 86302 h 90386"/>
                <a:gd name="connsiteX2" fmla="*/ 59210 w 100421"/>
                <a:gd name="connsiteY2" fmla="*/ 88778 h 90386"/>
                <a:gd name="connsiteX3" fmla="*/ 41779 w 100421"/>
                <a:gd name="connsiteY3" fmla="*/ 89635 h 90386"/>
                <a:gd name="connsiteX4" fmla="*/ 25968 w 100421"/>
                <a:gd name="connsiteY4" fmla="*/ 84492 h 90386"/>
                <a:gd name="connsiteX5" fmla="*/ 13204 w 100421"/>
                <a:gd name="connsiteY5" fmla="*/ 75634 h 90386"/>
                <a:gd name="connsiteX6" fmla="*/ 60 w 100421"/>
                <a:gd name="connsiteY6" fmla="*/ 43820 h 90386"/>
                <a:gd name="connsiteX7" fmla="*/ 4346 w 100421"/>
                <a:gd name="connsiteY7" fmla="*/ 28675 h 90386"/>
                <a:gd name="connsiteX8" fmla="*/ 10728 w 100421"/>
                <a:gd name="connsiteY8" fmla="*/ 17626 h 90386"/>
                <a:gd name="connsiteX9" fmla="*/ 21110 w 100421"/>
                <a:gd name="connsiteY9" fmla="*/ 18198 h 90386"/>
                <a:gd name="connsiteX10" fmla="*/ 30349 w 100421"/>
                <a:gd name="connsiteY10" fmla="*/ 20293 h 90386"/>
                <a:gd name="connsiteX11" fmla="*/ 39684 w 100421"/>
                <a:gd name="connsiteY11" fmla="*/ 24294 h 90386"/>
                <a:gd name="connsiteX12" fmla="*/ 46446 w 100421"/>
                <a:gd name="connsiteY12" fmla="*/ 29723 h 90386"/>
                <a:gd name="connsiteX13" fmla="*/ 41779 w 100421"/>
                <a:gd name="connsiteY13" fmla="*/ 51821 h 90386"/>
                <a:gd name="connsiteX14" fmla="*/ 40827 w 100421"/>
                <a:gd name="connsiteY14" fmla="*/ 73443 h 90386"/>
                <a:gd name="connsiteX15" fmla="*/ 44065 w 100421"/>
                <a:gd name="connsiteY15" fmla="*/ 47916 h 90386"/>
                <a:gd name="connsiteX16" fmla="*/ 44541 w 100421"/>
                <a:gd name="connsiteY16" fmla="*/ 37057 h 90386"/>
                <a:gd name="connsiteX17" fmla="*/ 50256 w 100421"/>
                <a:gd name="connsiteY17" fmla="*/ 30390 h 90386"/>
                <a:gd name="connsiteX18" fmla="*/ 58067 w 100421"/>
                <a:gd name="connsiteY18" fmla="*/ 35914 h 90386"/>
                <a:gd name="connsiteX19" fmla="*/ 63115 w 100421"/>
                <a:gd name="connsiteY19" fmla="*/ 40391 h 90386"/>
                <a:gd name="connsiteX20" fmla="*/ 71592 w 100421"/>
                <a:gd name="connsiteY20" fmla="*/ 43725 h 90386"/>
                <a:gd name="connsiteX21" fmla="*/ 87499 w 100421"/>
                <a:gd name="connsiteY21" fmla="*/ 64299 h 90386"/>
                <a:gd name="connsiteX22" fmla="*/ 74164 w 100421"/>
                <a:gd name="connsiteY22" fmla="*/ 41153 h 90386"/>
                <a:gd name="connsiteX23" fmla="*/ 62544 w 100421"/>
                <a:gd name="connsiteY23" fmla="*/ 33724 h 90386"/>
                <a:gd name="connsiteX24" fmla="*/ 52542 w 100421"/>
                <a:gd name="connsiteY24" fmla="*/ 27913 h 90386"/>
                <a:gd name="connsiteX25" fmla="*/ 59972 w 100421"/>
                <a:gd name="connsiteY25" fmla="*/ 23246 h 90386"/>
                <a:gd name="connsiteX26" fmla="*/ 67973 w 100421"/>
                <a:gd name="connsiteY26" fmla="*/ 23246 h 90386"/>
                <a:gd name="connsiteX27" fmla="*/ 80355 w 100421"/>
                <a:gd name="connsiteY27" fmla="*/ 31057 h 90386"/>
                <a:gd name="connsiteX28" fmla="*/ 73974 w 100421"/>
                <a:gd name="connsiteY28" fmla="*/ 24199 h 90386"/>
                <a:gd name="connsiteX29" fmla="*/ 65020 w 100421"/>
                <a:gd name="connsiteY29" fmla="*/ 21436 h 90386"/>
                <a:gd name="connsiteX30" fmla="*/ 48542 w 100421"/>
                <a:gd name="connsiteY30" fmla="*/ 26485 h 90386"/>
                <a:gd name="connsiteX31" fmla="*/ 41398 w 100421"/>
                <a:gd name="connsiteY31" fmla="*/ 22579 h 90386"/>
                <a:gd name="connsiteX32" fmla="*/ 31206 w 100421"/>
                <a:gd name="connsiteY32" fmla="*/ 18103 h 90386"/>
                <a:gd name="connsiteX33" fmla="*/ 23301 w 100421"/>
                <a:gd name="connsiteY33" fmla="*/ 15531 h 90386"/>
                <a:gd name="connsiteX34" fmla="*/ 14061 w 100421"/>
                <a:gd name="connsiteY34" fmla="*/ 14102 h 90386"/>
                <a:gd name="connsiteX35" fmla="*/ 22158 w 100421"/>
                <a:gd name="connsiteY35" fmla="*/ 9149 h 90386"/>
                <a:gd name="connsiteX36" fmla="*/ 31016 w 100421"/>
                <a:gd name="connsiteY36" fmla="*/ 3339 h 90386"/>
                <a:gd name="connsiteX37" fmla="*/ 53114 w 100421"/>
                <a:gd name="connsiteY37" fmla="*/ 5 h 90386"/>
                <a:gd name="connsiteX38" fmla="*/ 78165 w 100421"/>
                <a:gd name="connsiteY38" fmla="*/ 15626 h 90386"/>
                <a:gd name="connsiteX39" fmla="*/ 88928 w 100421"/>
                <a:gd name="connsiteY39" fmla="*/ 30009 h 90386"/>
                <a:gd name="connsiteX40" fmla="*/ 93976 w 100421"/>
                <a:gd name="connsiteY40" fmla="*/ 52393 h 90386"/>
                <a:gd name="connsiteX41" fmla="*/ 98739 w 100421"/>
                <a:gd name="connsiteY41" fmla="*/ 71538 h 90386"/>
                <a:gd name="connsiteX42" fmla="*/ 100358 w 100421"/>
                <a:gd name="connsiteY42" fmla="*/ 82777 h 90386"/>
                <a:gd name="connsiteX43" fmla="*/ 99786 w 100421"/>
                <a:gd name="connsiteY43" fmla="*/ 82206 h 90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00421" h="90386">
                  <a:moveTo>
                    <a:pt x="99786" y="82206"/>
                  </a:moveTo>
                  <a:cubicBezTo>
                    <a:pt x="94738" y="75157"/>
                    <a:pt x="80451" y="84778"/>
                    <a:pt x="74450" y="86302"/>
                  </a:cubicBezTo>
                  <a:cubicBezTo>
                    <a:pt x="69402" y="87540"/>
                    <a:pt x="64258" y="87826"/>
                    <a:pt x="59210" y="88778"/>
                  </a:cubicBezTo>
                  <a:cubicBezTo>
                    <a:pt x="53209" y="89921"/>
                    <a:pt x="47875" y="91255"/>
                    <a:pt x="41779" y="89635"/>
                  </a:cubicBezTo>
                  <a:cubicBezTo>
                    <a:pt x="36445" y="88207"/>
                    <a:pt x="30921" y="87064"/>
                    <a:pt x="25968" y="84492"/>
                  </a:cubicBezTo>
                  <a:cubicBezTo>
                    <a:pt x="21300" y="82015"/>
                    <a:pt x="17395" y="78682"/>
                    <a:pt x="13204" y="75634"/>
                  </a:cubicBezTo>
                  <a:cubicBezTo>
                    <a:pt x="4346" y="69252"/>
                    <a:pt x="-607" y="54774"/>
                    <a:pt x="60" y="43820"/>
                  </a:cubicBezTo>
                  <a:cubicBezTo>
                    <a:pt x="441" y="38486"/>
                    <a:pt x="1584" y="33247"/>
                    <a:pt x="4346" y="28675"/>
                  </a:cubicBezTo>
                  <a:cubicBezTo>
                    <a:pt x="6727" y="24675"/>
                    <a:pt x="6632" y="20389"/>
                    <a:pt x="10728" y="17626"/>
                  </a:cubicBezTo>
                  <a:cubicBezTo>
                    <a:pt x="12728" y="20484"/>
                    <a:pt x="18443" y="18769"/>
                    <a:pt x="21110" y="18198"/>
                  </a:cubicBezTo>
                  <a:cubicBezTo>
                    <a:pt x="25110" y="17341"/>
                    <a:pt x="26920" y="18388"/>
                    <a:pt x="30349" y="20293"/>
                  </a:cubicBezTo>
                  <a:cubicBezTo>
                    <a:pt x="33302" y="21913"/>
                    <a:pt x="36636" y="22675"/>
                    <a:pt x="39684" y="24294"/>
                  </a:cubicBezTo>
                  <a:cubicBezTo>
                    <a:pt x="42255" y="25723"/>
                    <a:pt x="44351" y="27818"/>
                    <a:pt x="46446" y="29723"/>
                  </a:cubicBezTo>
                  <a:cubicBezTo>
                    <a:pt x="39303" y="34962"/>
                    <a:pt x="42541" y="44201"/>
                    <a:pt x="41779" y="51821"/>
                  </a:cubicBezTo>
                  <a:cubicBezTo>
                    <a:pt x="41112" y="58965"/>
                    <a:pt x="40922" y="66204"/>
                    <a:pt x="40827" y="73443"/>
                  </a:cubicBezTo>
                  <a:cubicBezTo>
                    <a:pt x="42636" y="64966"/>
                    <a:pt x="43970" y="56584"/>
                    <a:pt x="44065" y="47916"/>
                  </a:cubicBezTo>
                  <a:cubicBezTo>
                    <a:pt x="44065" y="44677"/>
                    <a:pt x="43208" y="40105"/>
                    <a:pt x="44541" y="37057"/>
                  </a:cubicBezTo>
                  <a:cubicBezTo>
                    <a:pt x="45303" y="35248"/>
                    <a:pt x="48542" y="31152"/>
                    <a:pt x="50256" y="30390"/>
                  </a:cubicBezTo>
                  <a:cubicBezTo>
                    <a:pt x="51018" y="32962"/>
                    <a:pt x="56067" y="34009"/>
                    <a:pt x="58067" y="35914"/>
                  </a:cubicBezTo>
                  <a:cubicBezTo>
                    <a:pt x="59781" y="37629"/>
                    <a:pt x="60924" y="39343"/>
                    <a:pt x="63115" y="40391"/>
                  </a:cubicBezTo>
                  <a:cubicBezTo>
                    <a:pt x="65973" y="41725"/>
                    <a:pt x="68830" y="42106"/>
                    <a:pt x="71592" y="43725"/>
                  </a:cubicBezTo>
                  <a:cubicBezTo>
                    <a:pt x="79689" y="48583"/>
                    <a:pt x="82546" y="57155"/>
                    <a:pt x="87499" y="64299"/>
                  </a:cubicBezTo>
                  <a:cubicBezTo>
                    <a:pt x="86642" y="56584"/>
                    <a:pt x="80355" y="45916"/>
                    <a:pt x="74164" y="41153"/>
                  </a:cubicBezTo>
                  <a:cubicBezTo>
                    <a:pt x="70545" y="38391"/>
                    <a:pt x="66354" y="36105"/>
                    <a:pt x="62544" y="33724"/>
                  </a:cubicBezTo>
                  <a:cubicBezTo>
                    <a:pt x="60162" y="32295"/>
                    <a:pt x="55209" y="27818"/>
                    <a:pt x="52542" y="27913"/>
                  </a:cubicBezTo>
                  <a:cubicBezTo>
                    <a:pt x="52066" y="26104"/>
                    <a:pt x="58257" y="23627"/>
                    <a:pt x="59972" y="23246"/>
                  </a:cubicBezTo>
                  <a:cubicBezTo>
                    <a:pt x="62067" y="22675"/>
                    <a:pt x="65782" y="22865"/>
                    <a:pt x="67973" y="23246"/>
                  </a:cubicBezTo>
                  <a:cubicBezTo>
                    <a:pt x="72926" y="23913"/>
                    <a:pt x="76926" y="27818"/>
                    <a:pt x="80355" y="31057"/>
                  </a:cubicBezTo>
                  <a:cubicBezTo>
                    <a:pt x="77974" y="29247"/>
                    <a:pt x="76164" y="26389"/>
                    <a:pt x="73974" y="24199"/>
                  </a:cubicBezTo>
                  <a:cubicBezTo>
                    <a:pt x="71211" y="21532"/>
                    <a:pt x="68735" y="21436"/>
                    <a:pt x="65020" y="21436"/>
                  </a:cubicBezTo>
                  <a:cubicBezTo>
                    <a:pt x="60258" y="21436"/>
                    <a:pt x="49113" y="19627"/>
                    <a:pt x="48542" y="26485"/>
                  </a:cubicBezTo>
                  <a:cubicBezTo>
                    <a:pt x="45970" y="25913"/>
                    <a:pt x="43494" y="24103"/>
                    <a:pt x="41398" y="22579"/>
                  </a:cubicBezTo>
                  <a:cubicBezTo>
                    <a:pt x="37779" y="19817"/>
                    <a:pt x="35588" y="19531"/>
                    <a:pt x="31206" y="18103"/>
                  </a:cubicBezTo>
                  <a:cubicBezTo>
                    <a:pt x="28254" y="17150"/>
                    <a:pt x="26539" y="15626"/>
                    <a:pt x="23301" y="15531"/>
                  </a:cubicBezTo>
                  <a:cubicBezTo>
                    <a:pt x="20253" y="15436"/>
                    <a:pt x="16538" y="15817"/>
                    <a:pt x="14061" y="14102"/>
                  </a:cubicBezTo>
                  <a:cubicBezTo>
                    <a:pt x="16824" y="12388"/>
                    <a:pt x="19586" y="11340"/>
                    <a:pt x="22158" y="9149"/>
                  </a:cubicBezTo>
                  <a:cubicBezTo>
                    <a:pt x="25015" y="6768"/>
                    <a:pt x="27396" y="4577"/>
                    <a:pt x="31016" y="3339"/>
                  </a:cubicBezTo>
                  <a:cubicBezTo>
                    <a:pt x="37683" y="1148"/>
                    <a:pt x="46161" y="-90"/>
                    <a:pt x="53114" y="5"/>
                  </a:cubicBezTo>
                  <a:cubicBezTo>
                    <a:pt x="63401" y="100"/>
                    <a:pt x="71688" y="8673"/>
                    <a:pt x="78165" y="15626"/>
                  </a:cubicBezTo>
                  <a:cubicBezTo>
                    <a:pt x="82165" y="20008"/>
                    <a:pt x="86070" y="24675"/>
                    <a:pt x="88928" y="30009"/>
                  </a:cubicBezTo>
                  <a:cubicBezTo>
                    <a:pt x="92643" y="36962"/>
                    <a:pt x="92547" y="44868"/>
                    <a:pt x="93976" y="52393"/>
                  </a:cubicBezTo>
                  <a:cubicBezTo>
                    <a:pt x="95214" y="58870"/>
                    <a:pt x="97500" y="65061"/>
                    <a:pt x="98739" y="71538"/>
                  </a:cubicBezTo>
                  <a:cubicBezTo>
                    <a:pt x="99501" y="75157"/>
                    <a:pt x="99215" y="79253"/>
                    <a:pt x="100358" y="82777"/>
                  </a:cubicBezTo>
                  <a:cubicBezTo>
                    <a:pt x="100453" y="82015"/>
                    <a:pt x="100548" y="81349"/>
                    <a:pt x="99786" y="82206"/>
                  </a:cubicBezTo>
                  <a:close/>
                </a:path>
              </a:pathLst>
            </a:custGeom>
            <a:solidFill>
              <a:srgbClr val="95CD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1" name="자유형: 도형 110">
              <a:extLst>
                <a:ext uri="{FF2B5EF4-FFF2-40B4-BE49-F238E27FC236}">
                  <a16:creationId xmlns:a16="http://schemas.microsoft.com/office/drawing/2014/main" id="{4C70F80E-1970-A6A0-286F-3C300ED57FE5}"/>
                </a:ext>
              </a:extLst>
            </p:cNvPr>
            <p:cNvSpPr/>
            <p:nvPr/>
          </p:nvSpPr>
          <p:spPr>
            <a:xfrm>
              <a:off x="10462417" y="5799374"/>
              <a:ext cx="87592" cy="85931"/>
            </a:xfrm>
            <a:custGeom>
              <a:avLst/>
              <a:gdLst>
                <a:gd name="connsiteX0" fmla="*/ 9367 w 87592"/>
                <a:gd name="connsiteY0" fmla="*/ 85932 h 85931"/>
                <a:gd name="connsiteX1" fmla="*/ 18225 w 87592"/>
                <a:gd name="connsiteY1" fmla="*/ 82693 h 85931"/>
                <a:gd name="connsiteX2" fmla="*/ 28988 w 87592"/>
                <a:gd name="connsiteY2" fmla="*/ 80883 h 85931"/>
                <a:gd name="connsiteX3" fmla="*/ 44133 w 87592"/>
                <a:gd name="connsiteY3" fmla="*/ 80883 h 85931"/>
                <a:gd name="connsiteX4" fmla="*/ 59278 w 87592"/>
                <a:gd name="connsiteY4" fmla="*/ 77835 h 85931"/>
                <a:gd name="connsiteX5" fmla="*/ 73851 w 87592"/>
                <a:gd name="connsiteY5" fmla="*/ 70596 h 85931"/>
                <a:gd name="connsiteX6" fmla="*/ 84233 w 87592"/>
                <a:gd name="connsiteY6" fmla="*/ 60976 h 85931"/>
                <a:gd name="connsiteX7" fmla="*/ 87472 w 87592"/>
                <a:gd name="connsiteY7" fmla="*/ 45831 h 85931"/>
                <a:gd name="connsiteX8" fmla="*/ 85662 w 87592"/>
                <a:gd name="connsiteY8" fmla="*/ 37259 h 85931"/>
                <a:gd name="connsiteX9" fmla="*/ 83757 w 87592"/>
                <a:gd name="connsiteY9" fmla="*/ 29734 h 85931"/>
                <a:gd name="connsiteX10" fmla="*/ 74422 w 87592"/>
                <a:gd name="connsiteY10" fmla="*/ 20590 h 85931"/>
                <a:gd name="connsiteX11" fmla="*/ 57754 w 87592"/>
                <a:gd name="connsiteY11" fmla="*/ 37640 h 85931"/>
                <a:gd name="connsiteX12" fmla="*/ 58420 w 87592"/>
                <a:gd name="connsiteY12" fmla="*/ 44403 h 85931"/>
                <a:gd name="connsiteX13" fmla="*/ 58611 w 87592"/>
                <a:gd name="connsiteY13" fmla="*/ 53261 h 85931"/>
                <a:gd name="connsiteX14" fmla="*/ 59182 w 87592"/>
                <a:gd name="connsiteY14" fmla="*/ 67263 h 85931"/>
                <a:gd name="connsiteX15" fmla="*/ 54991 w 87592"/>
                <a:gd name="connsiteY15" fmla="*/ 37640 h 85931"/>
                <a:gd name="connsiteX16" fmla="*/ 46990 w 87592"/>
                <a:gd name="connsiteY16" fmla="*/ 43069 h 85931"/>
                <a:gd name="connsiteX17" fmla="*/ 34798 w 87592"/>
                <a:gd name="connsiteY17" fmla="*/ 52023 h 85931"/>
                <a:gd name="connsiteX18" fmla="*/ 25845 w 87592"/>
                <a:gd name="connsiteY18" fmla="*/ 63738 h 85931"/>
                <a:gd name="connsiteX19" fmla="*/ 19844 w 87592"/>
                <a:gd name="connsiteY19" fmla="*/ 73454 h 85931"/>
                <a:gd name="connsiteX20" fmla="*/ 24607 w 87592"/>
                <a:gd name="connsiteY20" fmla="*/ 62881 h 85931"/>
                <a:gd name="connsiteX21" fmla="*/ 31560 w 87592"/>
                <a:gd name="connsiteY21" fmla="*/ 50022 h 85931"/>
                <a:gd name="connsiteX22" fmla="*/ 41180 w 87592"/>
                <a:gd name="connsiteY22" fmla="*/ 42307 h 85931"/>
                <a:gd name="connsiteX23" fmla="*/ 51943 w 87592"/>
                <a:gd name="connsiteY23" fmla="*/ 35259 h 85931"/>
                <a:gd name="connsiteX24" fmla="*/ 33465 w 87592"/>
                <a:gd name="connsiteY24" fmla="*/ 34306 h 85931"/>
                <a:gd name="connsiteX25" fmla="*/ 21749 w 87592"/>
                <a:gd name="connsiteY25" fmla="*/ 35259 h 85931"/>
                <a:gd name="connsiteX26" fmla="*/ 12129 w 87592"/>
                <a:gd name="connsiteY26" fmla="*/ 37926 h 85931"/>
                <a:gd name="connsiteX27" fmla="*/ 38037 w 87592"/>
                <a:gd name="connsiteY27" fmla="*/ 30401 h 85931"/>
                <a:gd name="connsiteX28" fmla="*/ 50705 w 87592"/>
                <a:gd name="connsiteY28" fmla="*/ 29734 h 85931"/>
                <a:gd name="connsiteX29" fmla="*/ 64707 w 87592"/>
                <a:gd name="connsiteY29" fmla="*/ 19923 h 85931"/>
                <a:gd name="connsiteX30" fmla="*/ 72803 w 87592"/>
                <a:gd name="connsiteY30" fmla="*/ 15828 h 85931"/>
                <a:gd name="connsiteX31" fmla="*/ 63564 w 87592"/>
                <a:gd name="connsiteY31" fmla="*/ 5731 h 85931"/>
                <a:gd name="connsiteX32" fmla="*/ 47848 w 87592"/>
                <a:gd name="connsiteY32" fmla="*/ 111 h 85931"/>
                <a:gd name="connsiteX33" fmla="*/ 27655 w 87592"/>
                <a:gd name="connsiteY33" fmla="*/ 5160 h 85931"/>
                <a:gd name="connsiteX34" fmla="*/ 3652 w 87592"/>
                <a:gd name="connsiteY34" fmla="*/ 29448 h 85931"/>
                <a:gd name="connsiteX35" fmla="*/ 223 w 87592"/>
                <a:gd name="connsiteY35" fmla="*/ 54118 h 85931"/>
                <a:gd name="connsiteX36" fmla="*/ 9557 w 87592"/>
                <a:gd name="connsiteY36" fmla="*/ 85836 h 85931"/>
                <a:gd name="connsiteX37" fmla="*/ 9367 w 87592"/>
                <a:gd name="connsiteY37" fmla="*/ 85932 h 8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592" h="85931">
                  <a:moveTo>
                    <a:pt x="9367" y="85932"/>
                  </a:moveTo>
                  <a:cubicBezTo>
                    <a:pt x="11176" y="83550"/>
                    <a:pt x="15367" y="83169"/>
                    <a:pt x="18225" y="82693"/>
                  </a:cubicBezTo>
                  <a:cubicBezTo>
                    <a:pt x="21749" y="82026"/>
                    <a:pt x="25369" y="81264"/>
                    <a:pt x="28988" y="80883"/>
                  </a:cubicBezTo>
                  <a:cubicBezTo>
                    <a:pt x="33941" y="80407"/>
                    <a:pt x="39180" y="80883"/>
                    <a:pt x="44133" y="80883"/>
                  </a:cubicBezTo>
                  <a:cubicBezTo>
                    <a:pt x="49943" y="80979"/>
                    <a:pt x="53944" y="80121"/>
                    <a:pt x="59278" y="77835"/>
                  </a:cubicBezTo>
                  <a:cubicBezTo>
                    <a:pt x="64516" y="75645"/>
                    <a:pt x="69088" y="73930"/>
                    <a:pt x="73851" y="70596"/>
                  </a:cubicBezTo>
                  <a:cubicBezTo>
                    <a:pt x="77851" y="67739"/>
                    <a:pt x="81757" y="65358"/>
                    <a:pt x="84233" y="60976"/>
                  </a:cubicBezTo>
                  <a:cubicBezTo>
                    <a:pt x="86519" y="56976"/>
                    <a:pt x="88043" y="50308"/>
                    <a:pt x="87472" y="45831"/>
                  </a:cubicBezTo>
                  <a:cubicBezTo>
                    <a:pt x="87091" y="42879"/>
                    <a:pt x="86138" y="40021"/>
                    <a:pt x="85662" y="37259"/>
                  </a:cubicBezTo>
                  <a:cubicBezTo>
                    <a:pt x="85186" y="34401"/>
                    <a:pt x="85471" y="32306"/>
                    <a:pt x="83757" y="29734"/>
                  </a:cubicBezTo>
                  <a:cubicBezTo>
                    <a:pt x="81090" y="25638"/>
                    <a:pt x="79852" y="18590"/>
                    <a:pt x="74422" y="20590"/>
                  </a:cubicBezTo>
                  <a:cubicBezTo>
                    <a:pt x="67755" y="23067"/>
                    <a:pt x="58992" y="30306"/>
                    <a:pt x="57754" y="37640"/>
                  </a:cubicBezTo>
                  <a:cubicBezTo>
                    <a:pt x="57373" y="39926"/>
                    <a:pt x="58135" y="42212"/>
                    <a:pt x="58420" y="44403"/>
                  </a:cubicBezTo>
                  <a:cubicBezTo>
                    <a:pt x="58801" y="47355"/>
                    <a:pt x="58516" y="50308"/>
                    <a:pt x="58611" y="53261"/>
                  </a:cubicBezTo>
                  <a:cubicBezTo>
                    <a:pt x="58801" y="57261"/>
                    <a:pt x="57849" y="63548"/>
                    <a:pt x="59182" y="67263"/>
                  </a:cubicBezTo>
                  <a:cubicBezTo>
                    <a:pt x="58706" y="57261"/>
                    <a:pt x="54706" y="47451"/>
                    <a:pt x="54991" y="37640"/>
                  </a:cubicBezTo>
                  <a:cubicBezTo>
                    <a:pt x="52039" y="37449"/>
                    <a:pt x="49086" y="41355"/>
                    <a:pt x="46990" y="43069"/>
                  </a:cubicBezTo>
                  <a:cubicBezTo>
                    <a:pt x="43085" y="46498"/>
                    <a:pt x="38418" y="48403"/>
                    <a:pt x="34798" y="52023"/>
                  </a:cubicBezTo>
                  <a:cubicBezTo>
                    <a:pt x="30988" y="55833"/>
                    <a:pt x="28607" y="59262"/>
                    <a:pt x="25845" y="63738"/>
                  </a:cubicBezTo>
                  <a:cubicBezTo>
                    <a:pt x="23940" y="66786"/>
                    <a:pt x="22035" y="70596"/>
                    <a:pt x="19844" y="73454"/>
                  </a:cubicBezTo>
                  <a:cubicBezTo>
                    <a:pt x="20797" y="69739"/>
                    <a:pt x="22702" y="66120"/>
                    <a:pt x="24607" y="62881"/>
                  </a:cubicBezTo>
                  <a:cubicBezTo>
                    <a:pt x="26893" y="58690"/>
                    <a:pt x="28607" y="53737"/>
                    <a:pt x="31560" y="50022"/>
                  </a:cubicBezTo>
                  <a:cubicBezTo>
                    <a:pt x="34227" y="46689"/>
                    <a:pt x="37942" y="44784"/>
                    <a:pt x="41180" y="42307"/>
                  </a:cubicBezTo>
                  <a:cubicBezTo>
                    <a:pt x="44419" y="39926"/>
                    <a:pt x="49562" y="38402"/>
                    <a:pt x="51943" y="35259"/>
                  </a:cubicBezTo>
                  <a:cubicBezTo>
                    <a:pt x="45847" y="34878"/>
                    <a:pt x="39561" y="34401"/>
                    <a:pt x="33465" y="34306"/>
                  </a:cubicBezTo>
                  <a:cubicBezTo>
                    <a:pt x="29369" y="34306"/>
                    <a:pt x="25654" y="34020"/>
                    <a:pt x="21749" y="35259"/>
                  </a:cubicBezTo>
                  <a:cubicBezTo>
                    <a:pt x="18701" y="36211"/>
                    <a:pt x="15463" y="38116"/>
                    <a:pt x="12129" y="37926"/>
                  </a:cubicBezTo>
                  <a:cubicBezTo>
                    <a:pt x="20987" y="36021"/>
                    <a:pt x="28798" y="30877"/>
                    <a:pt x="38037" y="30401"/>
                  </a:cubicBezTo>
                  <a:cubicBezTo>
                    <a:pt x="42133" y="30210"/>
                    <a:pt x="46800" y="31163"/>
                    <a:pt x="50705" y="29734"/>
                  </a:cubicBezTo>
                  <a:cubicBezTo>
                    <a:pt x="55944" y="27829"/>
                    <a:pt x="59468" y="22305"/>
                    <a:pt x="64707" y="19923"/>
                  </a:cubicBezTo>
                  <a:cubicBezTo>
                    <a:pt x="66326" y="19161"/>
                    <a:pt x="72136" y="17733"/>
                    <a:pt x="72803" y="15828"/>
                  </a:cubicBezTo>
                  <a:cubicBezTo>
                    <a:pt x="73470" y="13827"/>
                    <a:pt x="65755" y="6969"/>
                    <a:pt x="63564" y="5731"/>
                  </a:cubicBezTo>
                  <a:cubicBezTo>
                    <a:pt x="58801" y="2969"/>
                    <a:pt x="53372" y="492"/>
                    <a:pt x="47848" y="111"/>
                  </a:cubicBezTo>
                  <a:cubicBezTo>
                    <a:pt x="39180" y="-460"/>
                    <a:pt x="35084" y="1159"/>
                    <a:pt x="27655" y="5160"/>
                  </a:cubicBezTo>
                  <a:cubicBezTo>
                    <a:pt x="17177" y="10875"/>
                    <a:pt x="6890" y="17161"/>
                    <a:pt x="3652" y="29448"/>
                  </a:cubicBezTo>
                  <a:cubicBezTo>
                    <a:pt x="1556" y="37259"/>
                    <a:pt x="-730" y="45927"/>
                    <a:pt x="223" y="54118"/>
                  </a:cubicBezTo>
                  <a:cubicBezTo>
                    <a:pt x="1556" y="65262"/>
                    <a:pt x="9557" y="74597"/>
                    <a:pt x="9557" y="85836"/>
                  </a:cubicBezTo>
                  <a:cubicBezTo>
                    <a:pt x="9938" y="85074"/>
                    <a:pt x="9938" y="84598"/>
                    <a:pt x="9367" y="85932"/>
                  </a:cubicBezTo>
                  <a:close/>
                </a:path>
              </a:pathLst>
            </a:custGeom>
            <a:solidFill>
              <a:srgbClr val="95CD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2" name="자유형: 도형 111">
              <a:extLst>
                <a:ext uri="{FF2B5EF4-FFF2-40B4-BE49-F238E27FC236}">
                  <a16:creationId xmlns:a16="http://schemas.microsoft.com/office/drawing/2014/main" id="{9B5B5336-32B4-3E21-C9B2-51F76AF1A67D}"/>
                </a:ext>
              </a:extLst>
            </p:cNvPr>
            <p:cNvSpPr/>
            <p:nvPr/>
          </p:nvSpPr>
          <p:spPr>
            <a:xfrm>
              <a:off x="10892246" y="5865847"/>
              <a:ext cx="95616" cy="87857"/>
            </a:xfrm>
            <a:custGeom>
              <a:avLst/>
              <a:gdLst>
                <a:gd name="connsiteX0" fmla="*/ 94173 w 95616"/>
                <a:gd name="connsiteY0" fmla="*/ 67370 h 87857"/>
                <a:gd name="connsiteX1" fmla="*/ 88744 w 95616"/>
                <a:gd name="connsiteY1" fmla="*/ 38509 h 87857"/>
                <a:gd name="connsiteX2" fmla="*/ 81124 w 95616"/>
                <a:gd name="connsiteY2" fmla="*/ 22412 h 87857"/>
                <a:gd name="connsiteX3" fmla="*/ 74076 w 95616"/>
                <a:gd name="connsiteY3" fmla="*/ 12697 h 87857"/>
                <a:gd name="connsiteX4" fmla="*/ 26070 w 95616"/>
                <a:gd name="connsiteY4" fmla="*/ 981 h 87857"/>
                <a:gd name="connsiteX5" fmla="*/ 12544 w 95616"/>
                <a:gd name="connsiteY5" fmla="*/ 7839 h 87857"/>
                <a:gd name="connsiteX6" fmla="*/ 5781 w 95616"/>
                <a:gd name="connsiteY6" fmla="*/ 16792 h 87857"/>
                <a:gd name="connsiteX7" fmla="*/ 13878 w 95616"/>
                <a:gd name="connsiteY7" fmla="*/ 18983 h 87857"/>
                <a:gd name="connsiteX8" fmla="*/ 24736 w 95616"/>
                <a:gd name="connsiteY8" fmla="*/ 22793 h 87857"/>
                <a:gd name="connsiteX9" fmla="*/ 31308 w 95616"/>
                <a:gd name="connsiteY9" fmla="*/ 24698 h 87857"/>
                <a:gd name="connsiteX10" fmla="*/ 35690 w 95616"/>
                <a:gd name="connsiteY10" fmla="*/ 26794 h 87857"/>
                <a:gd name="connsiteX11" fmla="*/ 38643 w 95616"/>
                <a:gd name="connsiteY11" fmla="*/ 23936 h 87857"/>
                <a:gd name="connsiteX12" fmla="*/ 43405 w 95616"/>
                <a:gd name="connsiteY12" fmla="*/ 22698 h 87857"/>
                <a:gd name="connsiteX13" fmla="*/ 52168 w 95616"/>
                <a:gd name="connsiteY13" fmla="*/ 20126 h 87857"/>
                <a:gd name="connsiteX14" fmla="*/ 69599 w 95616"/>
                <a:gd name="connsiteY14" fmla="*/ 20507 h 87857"/>
                <a:gd name="connsiteX15" fmla="*/ 61026 w 95616"/>
                <a:gd name="connsiteY15" fmla="*/ 20888 h 87857"/>
                <a:gd name="connsiteX16" fmla="*/ 52073 w 95616"/>
                <a:gd name="connsiteY16" fmla="*/ 23460 h 87857"/>
                <a:gd name="connsiteX17" fmla="*/ 37595 w 95616"/>
                <a:gd name="connsiteY17" fmla="*/ 28413 h 87857"/>
                <a:gd name="connsiteX18" fmla="*/ 47977 w 95616"/>
                <a:gd name="connsiteY18" fmla="*/ 34509 h 87857"/>
                <a:gd name="connsiteX19" fmla="*/ 63312 w 95616"/>
                <a:gd name="connsiteY19" fmla="*/ 40414 h 87857"/>
                <a:gd name="connsiteX20" fmla="*/ 73885 w 95616"/>
                <a:gd name="connsiteY20" fmla="*/ 48415 h 87857"/>
                <a:gd name="connsiteX21" fmla="*/ 80934 w 95616"/>
                <a:gd name="connsiteY21" fmla="*/ 56035 h 87857"/>
                <a:gd name="connsiteX22" fmla="*/ 71694 w 95616"/>
                <a:gd name="connsiteY22" fmla="*/ 48701 h 87857"/>
                <a:gd name="connsiteX23" fmla="*/ 61407 w 95616"/>
                <a:gd name="connsiteY23" fmla="*/ 44510 h 87857"/>
                <a:gd name="connsiteX24" fmla="*/ 48263 w 95616"/>
                <a:gd name="connsiteY24" fmla="*/ 39081 h 87857"/>
                <a:gd name="connsiteX25" fmla="*/ 37309 w 95616"/>
                <a:gd name="connsiteY25" fmla="*/ 31842 h 87857"/>
                <a:gd name="connsiteX26" fmla="*/ 37214 w 95616"/>
                <a:gd name="connsiteY26" fmla="*/ 50701 h 87857"/>
                <a:gd name="connsiteX27" fmla="*/ 40548 w 95616"/>
                <a:gd name="connsiteY27" fmla="*/ 66894 h 87857"/>
                <a:gd name="connsiteX28" fmla="*/ 34547 w 95616"/>
                <a:gd name="connsiteY28" fmla="*/ 46415 h 87857"/>
                <a:gd name="connsiteX29" fmla="*/ 33499 w 95616"/>
                <a:gd name="connsiteY29" fmla="*/ 30794 h 87857"/>
                <a:gd name="connsiteX30" fmla="*/ 14640 w 95616"/>
                <a:gd name="connsiteY30" fmla="*/ 23460 h 87857"/>
                <a:gd name="connsiteX31" fmla="*/ 3305 w 95616"/>
                <a:gd name="connsiteY31" fmla="*/ 19364 h 87857"/>
                <a:gd name="connsiteX32" fmla="*/ 66 w 95616"/>
                <a:gd name="connsiteY32" fmla="*/ 33080 h 87857"/>
                <a:gd name="connsiteX33" fmla="*/ 3400 w 95616"/>
                <a:gd name="connsiteY33" fmla="*/ 55464 h 87857"/>
                <a:gd name="connsiteX34" fmla="*/ 17592 w 95616"/>
                <a:gd name="connsiteY34" fmla="*/ 76514 h 87857"/>
                <a:gd name="connsiteX35" fmla="*/ 36166 w 95616"/>
                <a:gd name="connsiteY35" fmla="*/ 86992 h 87857"/>
                <a:gd name="connsiteX36" fmla="*/ 53787 w 95616"/>
                <a:gd name="connsiteY36" fmla="*/ 87182 h 87857"/>
                <a:gd name="connsiteX37" fmla="*/ 76552 w 95616"/>
                <a:gd name="connsiteY37" fmla="*/ 74228 h 87857"/>
                <a:gd name="connsiteX38" fmla="*/ 89030 w 95616"/>
                <a:gd name="connsiteY38" fmla="*/ 68704 h 87857"/>
                <a:gd name="connsiteX39" fmla="*/ 95316 w 95616"/>
                <a:gd name="connsiteY39" fmla="*/ 66989 h 87857"/>
                <a:gd name="connsiteX40" fmla="*/ 94173 w 95616"/>
                <a:gd name="connsiteY40" fmla="*/ 67370 h 8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5616" h="87857">
                  <a:moveTo>
                    <a:pt x="94173" y="67370"/>
                  </a:moveTo>
                  <a:cubicBezTo>
                    <a:pt x="91125" y="58131"/>
                    <a:pt x="90744" y="48130"/>
                    <a:pt x="88744" y="38509"/>
                  </a:cubicBezTo>
                  <a:cubicBezTo>
                    <a:pt x="87601" y="32604"/>
                    <a:pt x="84648" y="27175"/>
                    <a:pt x="81124" y="22412"/>
                  </a:cubicBezTo>
                  <a:cubicBezTo>
                    <a:pt x="78838" y="19364"/>
                    <a:pt x="77124" y="15173"/>
                    <a:pt x="74076" y="12697"/>
                  </a:cubicBezTo>
                  <a:cubicBezTo>
                    <a:pt x="60645" y="2029"/>
                    <a:pt x="43500" y="-2067"/>
                    <a:pt x="26070" y="981"/>
                  </a:cubicBezTo>
                  <a:cubicBezTo>
                    <a:pt x="20926" y="1838"/>
                    <a:pt x="16640" y="4791"/>
                    <a:pt x="12544" y="7839"/>
                  </a:cubicBezTo>
                  <a:cubicBezTo>
                    <a:pt x="9877" y="9839"/>
                    <a:pt x="6543" y="13649"/>
                    <a:pt x="5781" y="16792"/>
                  </a:cubicBezTo>
                  <a:cubicBezTo>
                    <a:pt x="8353" y="16411"/>
                    <a:pt x="11687" y="17745"/>
                    <a:pt x="13878" y="18983"/>
                  </a:cubicBezTo>
                  <a:cubicBezTo>
                    <a:pt x="17497" y="21079"/>
                    <a:pt x="20545" y="21841"/>
                    <a:pt x="24736" y="22793"/>
                  </a:cubicBezTo>
                  <a:cubicBezTo>
                    <a:pt x="26927" y="23269"/>
                    <a:pt x="29213" y="23746"/>
                    <a:pt x="31308" y="24698"/>
                  </a:cubicBezTo>
                  <a:cubicBezTo>
                    <a:pt x="32451" y="25174"/>
                    <a:pt x="34547" y="26984"/>
                    <a:pt x="35690" y="26794"/>
                  </a:cubicBezTo>
                  <a:cubicBezTo>
                    <a:pt x="36738" y="26603"/>
                    <a:pt x="37690" y="24508"/>
                    <a:pt x="38643" y="23936"/>
                  </a:cubicBezTo>
                  <a:cubicBezTo>
                    <a:pt x="40071" y="23079"/>
                    <a:pt x="41881" y="22888"/>
                    <a:pt x="43405" y="22698"/>
                  </a:cubicBezTo>
                  <a:cubicBezTo>
                    <a:pt x="46834" y="22222"/>
                    <a:pt x="49025" y="21364"/>
                    <a:pt x="52168" y="20126"/>
                  </a:cubicBezTo>
                  <a:cubicBezTo>
                    <a:pt x="55502" y="18888"/>
                    <a:pt x="67218" y="17078"/>
                    <a:pt x="69599" y="20507"/>
                  </a:cubicBezTo>
                  <a:cubicBezTo>
                    <a:pt x="66837" y="20602"/>
                    <a:pt x="63693" y="20507"/>
                    <a:pt x="61026" y="20888"/>
                  </a:cubicBezTo>
                  <a:cubicBezTo>
                    <a:pt x="57883" y="21364"/>
                    <a:pt x="55311" y="23174"/>
                    <a:pt x="52073" y="23460"/>
                  </a:cubicBezTo>
                  <a:cubicBezTo>
                    <a:pt x="47310" y="23936"/>
                    <a:pt x="41119" y="24603"/>
                    <a:pt x="37595" y="28413"/>
                  </a:cubicBezTo>
                  <a:cubicBezTo>
                    <a:pt x="41310" y="30127"/>
                    <a:pt x="44167" y="32890"/>
                    <a:pt x="47977" y="34509"/>
                  </a:cubicBezTo>
                  <a:cubicBezTo>
                    <a:pt x="53216" y="36700"/>
                    <a:pt x="57883" y="38700"/>
                    <a:pt x="63312" y="40414"/>
                  </a:cubicBezTo>
                  <a:cubicBezTo>
                    <a:pt x="68265" y="41938"/>
                    <a:pt x="70456" y="44986"/>
                    <a:pt x="73885" y="48415"/>
                  </a:cubicBezTo>
                  <a:cubicBezTo>
                    <a:pt x="76266" y="50797"/>
                    <a:pt x="79219" y="53083"/>
                    <a:pt x="80934" y="56035"/>
                  </a:cubicBezTo>
                  <a:cubicBezTo>
                    <a:pt x="77600" y="53940"/>
                    <a:pt x="74742" y="51178"/>
                    <a:pt x="71694" y="48701"/>
                  </a:cubicBezTo>
                  <a:cubicBezTo>
                    <a:pt x="68456" y="46129"/>
                    <a:pt x="65122" y="45844"/>
                    <a:pt x="61407" y="44510"/>
                  </a:cubicBezTo>
                  <a:cubicBezTo>
                    <a:pt x="57121" y="42891"/>
                    <a:pt x="52454" y="40986"/>
                    <a:pt x="48263" y="39081"/>
                  </a:cubicBezTo>
                  <a:cubicBezTo>
                    <a:pt x="44739" y="37462"/>
                    <a:pt x="39786" y="34795"/>
                    <a:pt x="37309" y="31842"/>
                  </a:cubicBezTo>
                  <a:cubicBezTo>
                    <a:pt x="37404" y="38033"/>
                    <a:pt x="36833" y="44510"/>
                    <a:pt x="37214" y="50701"/>
                  </a:cubicBezTo>
                  <a:cubicBezTo>
                    <a:pt x="37595" y="56226"/>
                    <a:pt x="40929" y="61084"/>
                    <a:pt x="40548" y="66894"/>
                  </a:cubicBezTo>
                  <a:cubicBezTo>
                    <a:pt x="39786" y="59560"/>
                    <a:pt x="34833" y="54035"/>
                    <a:pt x="34547" y="46415"/>
                  </a:cubicBezTo>
                  <a:cubicBezTo>
                    <a:pt x="34356" y="41462"/>
                    <a:pt x="36928" y="34795"/>
                    <a:pt x="33499" y="30794"/>
                  </a:cubicBezTo>
                  <a:cubicBezTo>
                    <a:pt x="28451" y="24889"/>
                    <a:pt x="21307" y="25651"/>
                    <a:pt x="14640" y="23460"/>
                  </a:cubicBezTo>
                  <a:cubicBezTo>
                    <a:pt x="10639" y="22126"/>
                    <a:pt x="7782" y="18793"/>
                    <a:pt x="3305" y="19364"/>
                  </a:cubicBezTo>
                  <a:cubicBezTo>
                    <a:pt x="2638" y="24127"/>
                    <a:pt x="352" y="28127"/>
                    <a:pt x="66" y="33080"/>
                  </a:cubicBezTo>
                  <a:cubicBezTo>
                    <a:pt x="-410" y="40700"/>
                    <a:pt x="1781" y="48034"/>
                    <a:pt x="3400" y="55464"/>
                  </a:cubicBezTo>
                  <a:cubicBezTo>
                    <a:pt x="5305" y="64417"/>
                    <a:pt x="10734" y="70704"/>
                    <a:pt x="17592" y="76514"/>
                  </a:cubicBezTo>
                  <a:cubicBezTo>
                    <a:pt x="23498" y="81562"/>
                    <a:pt x="28260" y="85849"/>
                    <a:pt x="36166" y="86992"/>
                  </a:cubicBezTo>
                  <a:cubicBezTo>
                    <a:pt x="41786" y="87849"/>
                    <a:pt x="48263" y="88325"/>
                    <a:pt x="53787" y="87182"/>
                  </a:cubicBezTo>
                  <a:cubicBezTo>
                    <a:pt x="62455" y="85372"/>
                    <a:pt x="69694" y="79372"/>
                    <a:pt x="76552" y="74228"/>
                  </a:cubicBezTo>
                  <a:cubicBezTo>
                    <a:pt x="80553" y="71275"/>
                    <a:pt x="84553" y="70609"/>
                    <a:pt x="89030" y="68704"/>
                  </a:cubicBezTo>
                  <a:cubicBezTo>
                    <a:pt x="91316" y="67751"/>
                    <a:pt x="92649" y="66513"/>
                    <a:pt x="95316" y="66989"/>
                  </a:cubicBezTo>
                  <a:cubicBezTo>
                    <a:pt x="95793" y="66799"/>
                    <a:pt x="95888" y="66418"/>
                    <a:pt x="94173" y="67370"/>
                  </a:cubicBezTo>
                  <a:close/>
                </a:path>
              </a:pathLst>
            </a:custGeom>
            <a:solidFill>
              <a:srgbClr val="95CD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113" name="그래픽 25">
              <a:extLst>
                <a:ext uri="{FF2B5EF4-FFF2-40B4-BE49-F238E27FC236}">
                  <a16:creationId xmlns:a16="http://schemas.microsoft.com/office/drawing/2014/main" id="{7B483AD9-9BBE-6A9B-C320-9D29C99BD8A9}"/>
                </a:ext>
              </a:extLst>
            </p:cNvPr>
            <p:cNvGrpSpPr/>
            <p:nvPr/>
          </p:nvGrpSpPr>
          <p:grpSpPr>
            <a:xfrm>
              <a:off x="10375105" y="4829814"/>
              <a:ext cx="657659" cy="1215988"/>
              <a:chOff x="10375105" y="4829814"/>
              <a:chExt cx="657659" cy="1215988"/>
            </a:xfrm>
            <a:solidFill>
              <a:srgbClr val="E3FED2"/>
            </a:solidFill>
          </p:grpSpPr>
          <p:sp>
            <p:nvSpPr>
              <p:cNvPr id="114" name="자유형: 도형 113">
                <a:extLst>
                  <a:ext uri="{FF2B5EF4-FFF2-40B4-BE49-F238E27FC236}">
                    <a16:creationId xmlns:a16="http://schemas.microsoft.com/office/drawing/2014/main" id="{A4E65C1A-592D-6339-48CC-0637820D108A}"/>
                  </a:ext>
                </a:extLst>
              </p:cNvPr>
              <p:cNvSpPr/>
              <p:nvPr/>
            </p:nvSpPr>
            <p:spPr>
              <a:xfrm>
                <a:off x="10610944" y="4914125"/>
                <a:ext cx="90536" cy="86924"/>
              </a:xfrm>
              <a:custGeom>
                <a:avLst/>
                <a:gdLst>
                  <a:gd name="connsiteX0" fmla="*/ 84868 w 90536"/>
                  <a:gd name="connsiteY0" fmla="*/ 17919 h 86924"/>
                  <a:gd name="connsiteX1" fmla="*/ 73057 w 90536"/>
                  <a:gd name="connsiteY1" fmla="*/ 6489 h 86924"/>
                  <a:gd name="connsiteX2" fmla="*/ 67437 w 90536"/>
                  <a:gd name="connsiteY2" fmla="*/ 2488 h 86924"/>
                  <a:gd name="connsiteX3" fmla="*/ 49054 w 90536"/>
                  <a:gd name="connsiteY3" fmla="*/ 12 h 86924"/>
                  <a:gd name="connsiteX4" fmla="*/ 1715 w 90536"/>
                  <a:gd name="connsiteY4" fmla="*/ 3155 h 86924"/>
                  <a:gd name="connsiteX5" fmla="*/ 5429 w 90536"/>
                  <a:gd name="connsiteY5" fmla="*/ 8775 h 86924"/>
                  <a:gd name="connsiteX6" fmla="*/ 2095 w 90536"/>
                  <a:gd name="connsiteY6" fmla="*/ 31825 h 86924"/>
                  <a:gd name="connsiteX7" fmla="*/ 0 w 90536"/>
                  <a:gd name="connsiteY7" fmla="*/ 53637 h 86924"/>
                  <a:gd name="connsiteX8" fmla="*/ 4381 w 90536"/>
                  <a:gd name="connsiteY8" fmla="*/ 62115 h 86924"/>
                  <a:gd name="connsiteX9" fmla="*/ 12382 w 90536"/>
                  <a:gd name="connsiteY9" fmla="*/ 74783 h 86924"/>
                  <a:gd name="connsiteX10" fmla="*/ 24384 w 90536"/>
                  <a:gd name="connsiteY10" fmla="*/ 82974 h 86924"/>
                  <a:gd name="connsiteX11" fmla="*/ 39529 w 90536"/>
                  <a:gd name="connsiteY11" fmla="*/ 85927 h 86924"/>
                  <a:gd name="connsiteX12" fmla="*/ 49625 w 90536"/>
                  <a:gd name="connsiteY12" fmla="*/ 86785 h 86924"/>
                  <a:gd name="connsiteX13" fmla="*/ 51530 w 90536"/>
                  <a:gd name="connsiteY13" fmla="*/ 81736 h 86924"/>
                  <a:gd name="connsiteX14" fmla="*/ 38386 w 90536"/>
                  <a:gd name="connsiteY14" fmla="*/ 68973 h 86924"/>
                  <a:gd name="connsiteX15" fmla="*/ 19050 w 90536"/>
                  <a:gd name="connsiteY15" fmla="*/ 62115 h 86924"/>
                  <a:gd name="connsiteX16" fmla="*/ 15240 w 90536"/>
                  <a:gd name="connsiteY16" fmla="*/ 59543 h 86924"/>
                  <a:gd name="connsiteX17" fmla="*/ 13716 w 90536"/>
                  <a:gd name="connsiteY17" fmla="*/ 59543 h 86924"/>
                  <a:gd name="connsiteX18" fmla="*/ 15145 w 90536"/>
                  <a:gd name="connsiteY18" fmla="*/ 59448 h 86924"/>
                  <a:gd name="connsiteX19" fmla="*/ 11525 w 90536"/>
                  <a:gd name="connsiteY19" fmla="*/ 54971 h 86924"/>
                  <a:gd name="connsiteX20" fmla="*/ 24193 w 90536"/>
                  <a:gd name="connsiteY20" fmla="*/ 54399 h 86924"/>
                  <a:gd name="connsiteX21" fmla="*/ 35719 w 90536"/>
                  <a:gd name="connsiteY21" fmla="*/ 51542 h 86924"/>
                  <a:gd name="connsiteX22" fmla="*/ 31052 w 90536"/>
                  <a:gd name="connsiteY22" fmla="*/ 40207 h 86924"/>
                  <a:gd name="connsiteX23" fmla="*/ 22003 w 90536"/>
                  <a:gd name="connsiteY23" fmla="*/ 27825 h 86924"/>
                  <a:gd name="connsiteX24" fmla="*/ 13621 w 90536"/>
                  <a:gd name="connsiteY24" fmla="*/ 12013 h 86924"/>
                  <a:gd name="connsiteX25" fmla="*/ 10287 w 90536"/>
                  <a:gd name="connsiteY25" fmla="*/ 8203 h 86924"/>
                  <a:gd name="connsiteX26" fmla="*/ 17812 w 90536"/>
                  <a:gd name="connsiteY26" fmla="*/ 10585 h 86924"/>
                  <a:gd name="connsiteX27" fmla="*/ 27242 w 90536"/>
                  <a:gd name="connsiteY27" fmla="*/ 13061 h 86924"/>
                  <a:gd name="connsiteX28" fmla="*/ 44196 w 90536"/>
                  <a:gd name="connsiteY28" fmla="*/ 28587 h 86924"/>
                  <a:gd name="connsiteX29" fmla="*/ 50006 w 90536"/>
                  <a:gd name="connsiteY29" fmla="*/ 37921 h 86924"/>
                  <a:gd name="connsiteX30" fmla="*/ 55435 w 90536"/>
                  <a:gd name="connsiteY30" fmla="*/ 30873 h 86924"/>
                  <a:gd name="connsiteX31" fmla="*/ 58960 w 90536"/>
                  <a:gd name="connsiteY31" fmla="*/ 15347 h 86924"/>
                  <a:gd name="connsiteX32" fmla="*/ 67818 w 90536"/>
                  <a:gd name="connsiteY32" fmla="*/ 20872 h 86924"/>
                  <a:gd name="connsiteX33" fmla="*/ 71723 w 90536"/>
                  <a:gd name="connsiteY33" fmla="*/ 42017 h 86924"/>
                  <a:gd name="connsiteX34" fmla="*/ 71723 w 90536"/>
                  <a:gd name="connsiteY34" fmla="*/ 60305 h 86924"/>
                  <a:gd name="connsiteX35" fmla="*/ 76010 w 90536"/>
                  <a:gd name="connsiteY35" fmla="*/ 70592 h 86924"/>
                  <a:gd name="connsiteX36" fmla="*/ 81629 w 90536"/>
                  <a:gd name="connsiteY36" fmla="*/ 67544 h 86924"/>
                  <a:gd name="connsiteX37" fmla="*/ 90011 w 90536"/>
                  <a:gd name="connsiteY37" fmla="*/ 31159 h 86924"/>
                  <a:gd name="connsiteX38" fmla="*/ 84868 w 90536"/>
                  <a:gd name="connsiteY38" fmla="*/ 17919 h 8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0536" h="86924">
                    <a:moveTo>
                      <a:pt x="84868" y="17919"/>
                    </a:moveTo>
                    <a:cubicBezTo>
                      <a:pt x="81153" y="13633"/>
                      <a:pt x="77534" y="10013"/>
                      <a:pt x="73057" y="6489"/>
                    </a:cubicBezTo>
                    <a:cubicBezTo>
                      <a:pt x="71342" y="5155"/>
                      <a:pt x="69437" y="3822"/>
                      <a:pt x="67437" y="2488"/>
                    </a:cubicBezTo>
                    <a:cubicBezTo>
                      <a:pt x="61246" y="964"/>
                      <a:pt x="54864" y="107"/>
                      <a:pt x="49054" y="12"/>
                    </a:cubicBezTo>
                    <a:cubicBezTo>
                      <a:pt x="33242" y="-369"/>
                      <a:pt x="16955" y="8680"/>
                      <a:pt x="1715" y="3155"/>
                    </a:cubicBezTo>
                    <a:cubicBezTo>
                      <a:pt x="4477" y="4298"/>
                      <a:pt x="6382" y="6584"/>
                      <a:pt x="5429" y="8775"/>
                    </a:cubicBezTo>
                    <a:cubicBezTo>
                      <a:pt x="8001" y="16681"/>
                      <a:pt x="3143" y="24015"/>
                      <a:pt x="2095" y="31825"/>
                    </a:cubicBezTo>
                    <a:cubicBezTo>
                      <a:pt x="1143" y="38969"/>
                      <a:pt x="667" y="46494"/>
                      <a:pt x="0" y="53637"/>
                    </a:cubicBezTo>
                    <a:cubicBezTo>
                      <a:pt x="1429" y="56495"/>
                      <a:pt x="3048" y="59257"/>
                      <a:pt x="4381" y="62115"/>
                    </a:cubicBezTo>
                    <a:cubicBezTo>
                      <a:pt x="6382" y="66592"/>
                      <a:pt x="8572" y="71545"/>
                      <a:pt x="12382" y="74783"/>
                    </a:cubicBezTo>
                    <a:cubicBezTo>
                      <a:pt x="16002" y="77831"/>
                      <a:pt x="20098" y="80974"/>
                      <a:pt x="24384" y="82974"/>
                    </a:cubicBezTo>
                    <a:cubicBezTo>
                      <a:pt x="29337" y="85356"/>
                      <a:pt x="34195" y="85165"/>
                      <a:pt x="39529" y="85927"/>
                    </a:cubicBezTo>
                    <a:cubicBezTo>
                      <a:pt x="42767" y="86404"/>
                      <a:pt x="46292" y="87261"/>
                      <a:pt x="49625" y="86785"/>
                    </a:cubicBezTo>
                    <a:cubicBezTo>
                      <a:pt x="52959" y="86308"/>
                      <a:pt x="52483" y="84784"/>
                      <a:pt x="51530" y="81736"/>
                    </a:cubicBezTo>
                    <a:cubicBezTo>
                      <a:pt x="49911" y="76021"/>
                      <a:pt x="43625" y="71640"/>
                      <a:pt x="38386" y="68973"/>
                    </a:cubicBezTo>
                    <a:cubicBezTo>
                      <a:pt x="31909" y="65734"/>
                      <a:pt x="25241" y="66211"/>
                      <a:pt x="19050" y="62115"/>
                    </a:cubicBezTo>
                    <a:cubicBezTo>
                      <a:pt x="18383" y="61734"/>
                      <a:pt x="16859" y="60686"/>
                      <a:pt x="15240" y="59543"/>
                    </a:cubicBezTo>
                    <a:cubicBezTo>
                      <a:pt x="14764" y="59543"/>
                      <a:pt x="14192" y="59543"/>
                      <a:pt x="13716" y="59543"/>
                    </a:cubicBezTo>
                    <a:cubicBezTo>
                      <a:pt x="14192" y="59543"/>
                      <a:pt x="14668" y="59543"/>
                      <a:pt x="15145" y="59448"/>
                    </a:cubicBezTo>
                    <a:cubicBezTo>
                      <a:pt x="13144" y="57924"/>
                      <a:pt x="11240" y="56114"/>
                      <a:pt x="11525" y="54971"/>
                    </a:cubicBezTo>
                    <a:cubicBezTo>
                      <a:pt x="12097" y="52875"/>
                      <a:pt x="22289" y="54495"/>
                      <a:pt x="24193" y="54399"/>
                    </a:cubicBezTo>
                    <a:cubicBezTo>
                      <a:pt x="27146" y="54209"/>
                      <a:pt x="33909" y="54590"/>
                      <a:pt x="35719" y="51542"/>
                    </a:cubicBezTo>
                    <a:cubicBezTo>
                      <a:pt x="37624" y="48304"/>
                      <a:pt x="32861" y="42874"/>
                      <a:pt x="31052" y="40207"/>
                    </a:cubicBezTo>
                    <a:cubicBezTo>
                      <a:pt x="28289" y="35921"/>
                      <a:pt x="24670" y="32206"/>
                      <a:pt x="22003" y="27825"/>
                    </a:cubicBezTo>
                    <a:cubicBezTo>
                      <a:pt x="18859" y="22776"/>
                      <a:pt x="16955" y="16966"/>
                      <a:pt x="13621" y="12013"/>
                    </a:cubicBezTo>
                    <a:cubicBezTo>
                      <a:pt x="12668" y="10585"/>
                      <a:pt x="11335" y="9537"/>
                      <a:pt x="10287" y="8203"/>
                    </a:cubicBezTo>
                    <a:cubicBezTo>
                      <a:pt x="12859" y="8584"/>
                      <a:pt x="15145" y="10013"/>
                      <a:pt x="17812" y="10585"/>
                    </a:cubicBezTo>
                    <a:cubicBezTo>
                      <a:pt x="20955" y="11251"/>
                      <a:pt x="24098" y="11918"/>
                      <a:pt x="27242" y="13061"/>
                    </a:cubicBezTo>
                    <a:cubicBezTo>
                      <a:pt x="35528" y="16109"/>
                      <a:pt x="40291" y="20872"/>
                      <a:pt x="44196" y="28587"/>
                    </a:cubicBezTo>
                    <a:cubicBezTo>
                      <a:pt x="45530" y="31159"/>
                      <a:pt x="47244" y="36683"/>
                      <a:pt x="50006" y="37921"/>
                    </a:cubicBezTo>
                    <a:cubicBezTo>
                      <a:pt x="54197" y="39826"/>
                      <a:pt x="55150" y="33540"/>
                      <a:pt x="55435" y="30873"/>
                    </a:cubicBezTo>
                    <a:cubicBezTo>
                      <a:pt x="55912" y="26777"/>
                      <a:pt x="55150" y="17919"/>
                      <a:pt x="58960" y="15347"/>
                    </a:cubicBezTo>
                    <a:cubicBezTo>
                      <a:pt x="62865" y="12680"/>
                      <a:pt x="66485" y="17728"/>
                      <a:pt x="67818" y="20872"/>
                    </a:cubicBezTo>
                    <a:cubicBezTo>
                      <a:pt x="70580" y="27349"/>
                      <a:pt x="72009" y="34969"/>
                      <a:pt x="71723" y="42017"/>
                    </a:cubicBezTo>
                    <a:cubicBezTo>
                      <a:pt x="71437" y="47923"/>
                      <a:pt x="70961" y="54495"/>
                      <a:pt x="71723" y="60305"/>
                    </a:cubicBezTo>
                    <a:cubicBezTo>
                      <a:pt x="72104" y="62877"/>
                      <a:pt x="73819" y="68687"/>
                      <a:pt x="76010" y="70592"/>
                    </a:cubicBezTo>
                    <a:cubicBezTo>
                      <a:pt x="78772" y="72878"/>
                      <a:pt x="80010" y="70116"/>
                      <a:pt x="81629" y="67544"/>
                    </a:cubicBezTo>
                    <a:cubicBezTo>
                      <a:pt x="88106" y="56876"/>
                      <a:pt x="92011" y="43541"/>
                      <a:pt x="90011" y="31159"/>
                    </a:cubicBezTo>
                    <a:cubicBezTo>
                      <a:pt x="88868" y="26206"/>
                      <a:pt x="88202" y="21729"/>
                      <a:pt x="84868" y="17919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5" name="자유형: 도형 114">
                <a:extLst>
                  <a:ext uri="{FF2B5EF4-FFF2-40B4-BE49-F238E27FC236}">
                    <a16:creationId xmlns:a16="http://schemas.microsoft.com/office/drawing/2014/main" id="{713D7B54-7ACF-0A9E-800B-11427CA67012}"/>
                  </a:ext>
                </a:extLst>
              </p:cNvPr>
              <p:cNvSpPr/>
              <p:nvPr/>
            </p:nvSpPr>
            <p:spPr>
              <a:xfrm>
                <a:off x="10819779" y="4829814"/>
                <a:ext cx="97780" cy="92725"/>
              </a:xfrm>
              <a:custGeom>
                <a:avLst/>
                <a:gdLst>
                  <a:gd name="connsiteX0" fmla="*/ 88346 w 97780"/>
                  <a:gd name="connsiteY0" fmla="*/ 84704 h 92725"/>
                  <a:gd name="connsiteX1" fmla="*/ 93489 w 97780"/>
                  <a:gd name="connsiteY1" fmla="*/ 26316 h 92725"/>
                  <a:gd name="connsiteX2" fmla="*/ 77582 w 97780"/>
                  <a:gd name="connsiteY2" fmla="*/ 1741 h 92725"/>
                  <a:gd name="connsiteX3" fmla="*/ 44245 w 97780"/>
                  <a:gd name="connsiteY3" fmla="*/ 122 h 92725"/>
                  <a:gd name="connsiteX4" fmla="*/ 26147 w 97780"/>
                  <a:gd name="connsiteY4" fmla="*/ 5265 h 92725"/>
                  <a:gd name="connsiteX5" fmla="*/ 17194 w 97780"/>
                  <a:gd name="connsiteY5" fmla="*/ 11647 h 92725"/>
                  <a:gd name="connsiteX6" fmla="*/ 8240 w 97780"/>
                  <a:gd name="connsiteY6" fmla="*/ 17076 h 92725"/>
                  <a:gd name="connsiteX7" fmla="*/ 1287 w 97780"/>
                  <a:gd name="connsiteY7" fmla="*/ 35460 h 92725"/>
                  <a:gd name="connsiteX8" fmla="*/ 10050 w 97780"/>
                  <a:gd name="connsiteY8" fmla="*/ 70797 h 92725"/>
                  <a:gd name="connsiteX9" fmla="*/ 15003 w 97780"/>
                  <a:gd name="connsiteY9" fmla="*/ 74607 h 92725"/>
                  <a:gd name="connsiteX10" fmla="*/ 18051 w 97780"/>
                  <a:gd name="connsiteY10" fmla="*/ 69654 h 92725"/>
                  <a:gd name="connsiteX11" fmla="*/ 21099 w 97780"/>
                  <a:gd name="connsiteY11" fmla="*/ 52509 h 92725"/>
                  <a:gd name="connsiteX12" fmla="*/ 21480 w 97780"/>
                  <a:gd name="connsiteY12" fmla="*/ 43270 h 92725"/>
                  <a:gd name="connsiteX13" fmla="*/ 20623 w 97780"/>
                  <a:gd name="connsiteY13" fmla="*/ 32888 h 92725"/>
                  <a:gd name="connsiteX14" fmla="*/ 32815 w 97780"/>
                  <a:gd name="connsiteY14" fmla="*/ 12981 h 92725"/>
                  <a:gd name="connsiteX15" fmla="*/ 36911 w 97780"/>
                  <a:gd name="connsiteY15" fmla="*/ 26792 h 92725"/>
                  <a:gd name="connsiteX16" fmla="*/ 36815 w 97780"/>
                  <a:gd name="connsiteY16" fmla="*/ 38222 h 92725"/>
                  <a:gd name="connsiteX17" fmla="*/ 45959 w 97780"/>
                  <a:gd name="connsiteY17" fmla="*/ 30507 h 92725"/>
                  <a:gd name="connsiteX18" fmla="*/ 50722 w 97780"/>
                  <a:gd name="connsiteY18" fmla="*/ 19648 h 92725"/>
                  <a:gd name="connsiteX19" fmla="*/ 57485 w 97780"/>
                  <a:gd name="connsiteY19" fmla="*/ 21648 h 92725"/>
                  <a:gd name="connsiteX20" fmla="*/ 66152 w 97780"/>
                  <a:gd name="connsiteY20" fmla="*/ 12504 h 92725"/>
                  <a:gd name="connsiteX21" fmla="*/ 77297 w 97780"/>
                  <a:gd name="connsiteY21" fmla="*/ 7742 h 92725"/>
                  <a:gd name="connsiteX22" fmla="*/ 63295 w 97780"/>
                  <a:gd name="connsiteY22" fmla="*/ 42318 h 92725"/>
                  <a:gd name="connsiteX23" fmla="*/ 57580 w 97780"/>
                  <a:gd name="connsiteY23" fmla="*/ 54891 h 92725"/>
                  <a:gd name="connsiteX24" fmla="*/ 68629 w 97780"/>
                  <a:gd name="connsiteY24" fmla="*/ 54510 h 92725"/>
                  <a:gd name="connsiteX25" fmla="*/ 70153 w 97780"/>
                  <a:gd name="connsiteY25" fmla="*/ 63558 h 92725"/>
                  <a:gd name="connsiteX26" fmla="*/ 89584 w 97780"/>
                  <a:gd name="connsiteY26" fmla="*/ 62415 h 92725"/>
                  <a:gd name="connsiteX27" fmla="*/ 61485 w 97780"/>
                  <a:gd name="connsiteY27" fmla="*/ 82227 h 92725"/>
                  <a:gd name="connsiteX28" fmla="*/ 50722 w 97780"/>
                  <a:gd name="connsiteY28" fmla="*/ 84132 h 92725"/>
                  <a:gd name="connsiteX29" fmla="*/ 43673 w 97780"/>
                  <a:gd name="connsiteY29" fmla="*/ 84894 h 92725"/>
                  <a:gd name="connsiteX30" fmla="*/ 47483 w 97780"/>
                  <a:gd name="connsiteY30" fmla="*/ 91371 h 92725"/>
                  <a:gd name="connsiteX31" fmla="*/ 88346 w 97780"/>
                  <a:gd name="connsiteY31" fmla="*/ 84704 h 92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7780" h="92725">
                    <a:moveTo>
                      <a:pt x="88346" y="84704"/>
                    </a:moveTo>
                    <a:cubicBezTo>
                      <a:pt x="100633" y="69083"/>
                      <a:pt x="99299" y="43556"/>
                      <a:pt x="93489" y="26316"/>
                    </a:cubicBezTo>
                    <a:cubicBezTo>
                      <a:pt x="91108" y="19172"/>
                      <a:pt x="86155" y="6504"/>
                      <a:pt x="77582" y="1741"/>
                    </a:cubicBezTo>
                    <a:cubicBezTo>
                      <a:pt x="66248" y="1741"/>
                      <a:pt x="55484" y="-545"/>
                      <a:pt x="44245" y="122"/>
                    </a:cubicBezTo>
                    <a:cubicBezTo>
                      <a:pt x="37577" y="503"/>
                      <a:pt x="31767" y="2503"/>
                      <a:pt x="26147" y="5265"/>
                    </a:cubicBezTo>
                    <a:cubicBezTo>
                      <a:pt x="23099" y="7361"/>
                      <a:pt x="20242" y="9552"/>
                      <a:pt x="17194" y="11647"/>
                    </a:cubicBezTo>
                    <a:cubicBezTo>
                      <a:pt x="14241" y="13647"/>
                      <a:pt x="10717" y="14505"/>
                      <a:pt x="8240" y="17076"/>
                    </a:cubicBezTo>
                    <a:cubicBezTo>
                      <a:pt x="3097" y="22315"/>
                      <a:pt x="2811" y="28887"/>
                      <a:pt x="1287" y="35460"/>
                    </a:cubicBezTo>
                    <a:cubicBezTo>
                      <a:pt x="-1666" y="47747"/>
                      <a:pt x="144" y="61939"/>
                      <a:pt x="10050" y="70797"/>
                    </a:cubicBezTo>
                    <a:cubicBezTo>
                      <a:pt x="11003" y="71559"/>
                      <a:pt x="13765" y="74607"/>
                      <a:pt x="15003" y="74607"/>
                    </a:cubicBezTo>
                    <a:cubicBezTo>
                      <a:pt x="17384" y="74607"/>
                      <a:pt x="17480" y="71655"/>
                      <a:pt x="18051" y="69654"/>
                    </a:cubicBezTo>
                    <a:cubicBezTo>
                      <a:pt x="19766" y="63939"/>
                      <a:pt x="20909" y="58510"/>
                      <a:pt x="21099" y="52509"/>
                    </a:cubicBezTo>
                    <a:cubicBezTo>
                      <a:pt x="21194" y="49461"/>
                      <a:pt x="21671" y="46413"/>
                      <a:pt x="21480" y="43270"/>
                    </a:cubicBezTo>
                    <a:cubicBezTo>
                      <a:pt x="21290" y="39936"/>
                      <a:pt x="20147" y="36222"/>
                      <a:pt x="20623" y="32888"/>
                    </a:cubicBezTo>
                    <a:cubicBezTo>
                      <a:pt x="21956" y="24411"/>
                      <a:pt x="28910" y="19743"/>
                      <a:pt x="32815" y="12981"/>
                    </a:cubicBezTo>
                    <a:cubicBezTo>
                      <a:pt x="34244" y="17743"/>
                      <a:pt x="36530" y="21744"/>
                      <a:pt x="36911" y="26792"/>
                    </a:cubicBezTo>
                    <a:cubicBezTo>
                      <a:pt x="37196" y="30411"/>
                      <a:pt x="36053" y="34793"/>
                      <a:pt x="36815" y="38222"/>
                    </a:cubicBezTo>
                    <a:cubicBezTo>
                      <a:pt x="39673" y="50128"/>
                      <a:pt x="44912" y="34317"/>
                      <a:pt x="45959" y="30507"/>
                    </a:cubicBezTo>
                    <a:cubicBezTo>
                      <a:pt x="46531" y="28411"/>
                      <a:pt x="47674" y="20315"/>
                      <a:pt x="50722" y="19648"/>
                    </a:cubicBezTo>
                    <a:cubicBezTo>
                      <a:pt x="53103" y="19077"/>
                      <a:pt x="54532" y="22791"/>
                      <a:pt x="57485" y="21648"/>
                    </a:cubicBezTo>
                    <a:cubicBezTo>
                      <a:pt x="60247" y="20505"/>
                      <a:pt x="63581" y="14505"/>
                      <a:pt x="66152" y="12504"/>
                    </a:cubicBezTo>
                    <a:cubicBezTo>
                      <a:pt x="69105" y="10218"/>
                      <a:pt x="73296" y="7075"/>
                      <a:pt x="77297" y="7742"/>
                    </a:cubicBezTo>
                    <a:cubicBezTo>
                      <a:pt x="81202" y="19077"/>
                      <a:pt x="69200" y="33936"/>
                      <a:pt x="63295" y="42318"/>
                    </a:cubicBezTo>
                    <a:cubicBezTo>
                      <a:pt x="61485" y="44794"/>
                      <a:pt x="55675" y="51271"/>
                      <a:pt x="57580" y="54891"/>
                    </a:cubicBezTo>
                    <a:cubicBezTo>
                      <a:pt x="59485" y="58415"/>
                      <a:pt x="65867" y="55272"/>
                      <a:pt x="68629" y="54510"/>
                    </a:cubicBezTo>
                    <a:cubicBezTo>
                      <a:pt x="69296" y="60225"/>
                      <a:pt x="59294" y="63463"/>
                      <a:pt x="70153" y="63558"/>
                    </a:cubicBezTo>
                    <a:cubicBezTo>
                      <a:pt x="76630" y="63654"/>
                      <a:pt x="83202" y="61939"/>
                      <a:pt x="89584" y="62415"/>
                    </a:cubicBezTo>
                    <a:cubicBezTo>
                      <a:pt x="91489" y="73369"/>
                      <a:pt x="69486" y="80322"/>
                      <a:pt x="61485" y="82227"/>
                    </a:cubicBezTo>
                    <a:cubicBezTo>
                      <a:pt x="58056" y="82989"/>
                      <a:pt x="54246" y="83751"/>
                      <a:pt x="50722" y="84132"/>
                    </a:cubicBezTo>
                    <a:cubicBezTo>
                      <a:pt x="48531" y="84323"/>
                      <a:pt x="45578" y="83656"/>
                      <a:pt x="43673" y="84894"/>
                    </a:cubicBezTo>
                    <a:cubicBezTo>
                      <a:pt x="38435" y="88038"/>
                      <a:pt x="43769" y="90514"/>
                      <a:pt x="47483" y="91371"/>
                    </a:cubicBezTo>
                    <a:cubicBezTo>
                      <a:pt x="61485" y="94705"/>
                      <a:pt x="76058" y="91657"/>
                      <a:pt x="88346" y="84704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6" name="자유형: 도형 115">
                <a:extLst>
                  <a:ext uri="{FF2B5EF4-FFF2-40B4-BE49-F238E27FC236}">
                    <a16:creationId xmlns:a16="http://schemas.microsoft.com/office/drawing/2014/main" id="{90ACC3EF-47A2-DC28-1E74-806893363B9C}"/>
                  </a:ext>
                </a:extLst>
              </p:cNvPr>
              <p:cNvSpPr/>
              <p:nvPr/>
            </p:nvSpPr>
            <p:spPr>
              <a:xfrm>
                <a:off x="10912504" y="5148792"/>
                <a:ext cx="120260" cy="114215"/>
              </a:xfrm>
              <a:custGeom>
                <a:avLst/>
                <a:gdLst>
                  <a:gd name="connsiteX0" fmla="*/ 112682 w 120260"/>
                  <a:gd name="connsiteY0" fmla="*/ 7375 h 114215"/>
                  <a:gd name="connsiteX1" fmla="*/ 91060 w 120260"/>
                  <a:gd name="connsiteY1" fmla="*/ 1755 h 114215"/>
                  <a:gd name="connsiteX2" fmla="*/ 70010 w 120260"/>
                  <a:gd name="connsiteY2" fmla="*/ 231 h 114215"/>
                  <a:gd name="connsiteX3" fmla="*/ 30958 w 120260"/>
                  <a:gd name="connsiteY3" fmla="*/ 13090 h 114215"/>
                  <a:gd name="connsiteX4" fmla="*/ 8479 w 120260"/>
                  <a:gd name="connsiteY4" fmla="*/ 26234 h 114215"/>
                  <a:gd name="connsiteX5" fmla="*/ 7717 w 120260"/>
                  <a:gd name="connsiteY5" fmla="*/ 27568 h 114215"/>
                  <a:gd name="connsiteX6" fmla="*/ 5812 w 120260"/>
                  <a:gd name="connsiteY6" fmla="*/ 31949 h 114215"/>
                  <a:gd name="connsiteX7" fmla="*/ 2002 w 120260"/>
                  <a:gd name="connsiteY7" fmla="*/ 43665 h 114215"/>
                  <a:gd name="connsiteX8" fmla="*/ 763 w 120260"/>
                  <a:gd name="connsiteY8" fmla="*/ 50142 h 114215"/>
                  <a:gd name="connsiteX9" fmla="*/ 8098 w 120260"/>
                  <a:gd name="connsiteY9" fmla="*/ 75383 h 114215"/>
                  <a:gd name="connsiteX10" fmla="*/ 25243 w 120260"/>
                  <a:gd name="connsiteY10" fmla="*/ 45380 h 114215"/>
                  <a:gd name="connsiteX11" fmla="*/ 44007 w 120260"/>
                  <a:gd name="connsiteY11" fmla="*/ 20615 h 114215"/>
                  <a:gd name="connsiteX12" fmla="*/ 46007 w 120260"/>
                  <a:gd name="connsiteY12" fmla="*/ 15471 h 114215"/>
                  <a:gd name="connsiteX13" fmla="*/ 45245 w 120260"/>
                  <a:gd name="connsiteY13" fmla="*/ 19662 h 114215"/>
                  <a:gd name="connsiteX14" fmla="*/ 52198 w 120260"/>
                  <a:gd name="connsiteY14" fmla="*/ 14519 h 114215"/>
                  <a:gd name="connsiteX15" fmla="*/ 43721 w 120260"/>
                  <a:gd name="connsiteY15" fmla="*/ 47666 h 114215"/>
                  <a:gd name="connsiteX16" fmla="*/ 58675 w 120260"/>
                  <a:gd name="connsiteY16" fmla="*/ 37474 h 114215"/>
                  <a:gd name="connsiteX17" fmla="*/ 73058 w 120260"/>
                  <a:gd name="connsiteY17" fmla="*/ 26806 h 114215"/>
                  <a:gd name="connsiteX18" fmla="*/ 90775 w 120260"/>
                  <a:gd name="connsiteY18" fmla="*/ 17567 h 114215"/>
                  <a:gd name="connsiteX19" fmla="*/ 106967 w 120260"/>
                  <a:gd name="connsiteY19" fmla="*/ 12137 h 114215"/>
                  <a:gd name="connsiteX20" fmla="*/ 88012 w 120260"/>
                  <a:gd name="connsiteY20" fmla="*/ 35855 h 114215"/>
                  <a:gd name="connsiteX21" fmla="*/ 63914 w 120260"/>
                  <a:gd name="connsiteY21" fmla="*/ 57667 h 114215"/>
                  <a:gd name="connsiteX22" fmla="*/ 68391 w 120260"/>
                  <a:gd name="connsiteY22" fmla="*/ 74526 h 114215"/>
                  <a:gd name="connsiteX23" fmla="*/ 84964 w 120260"/>
                  <a:gd name="connsiteY23" fmla="*/ 74621 h 114215"/>
                  <a:gd name="connsiteX24" fmla="*/ 96775 w 120260"/>
                  <a:gd name="connsiteY24" fmla="*/ 77288 h 114215"/>
                  <a:gd name="connsiteX25" fmla="*/ 69915 w 120260"/>
                  <a:gd name="connsiteY25" fmla="*/ 94433 h 114215"/>
                  <a:gd name="connsiteX26" fmla="*/ 51817 w 120260"/>
                  <a:gd name="connsiteY26" fmla="*/ 88528 h 114215"/>
                  <a:gd name="connsiteX27" fmla="*/ 36006 w 120260"/>
                  <a:gd name="connsiteY27" fmla="*/ 86528 h 114215"/>
                  <a:gd name="connsiteX28" fmla="*/ 54484 w 120260"/>
                  <a:gd name="connsiteY28" fmla="*/ 111578 h 114215"/>
                  <a:gd name="connsiteX29" fmla="*/ 87822 w 120260"/>
                  <a:gd name="connsiteY29" fmla="*/ 110531 h 114215"/>
                  <a:gd name="connsiteX30" fmla="*/ 95823 w 120260"/>
                  <a:gd name="connsiteY30" fmla="*/ 102434 h 114215"/>
                  <a:gd name="connsiteX31" fmla="*/ 119635 w 120260"/>
                  <a:gd name="connsiteY31" fmla="*/ 55381 h 114215"/>
                  <a:gd name="connsiteX32" fmla="*/ 112682 w 120260"/>
                  <a:gd name="connsiteY32" fmla="*/ 7375 h 11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20260" h="114215">
                    <a:moveTo>
                      <a:pt x="112682" y="7375"/>
                    </a:moveTo>
                    <a:cubicBezTo>
                      <a:pt x="107729" y="5279"/>
                      <a:pt x="97252" y="2993"/>
                      <a:pt x="91060" y="1755"/>
                    </a:cubicBezTo>
                    <a:cubicBezTo>
                      <a:pt x="84393" y="422"/>
                      <a:pt x="76963" y="-436"/>
                      <a:pt x="70010" y="231"/>
                    </a:cubicBezTo>
                    <a:cubicBezTo>
                      <a:pt x="56008" y="1565"/>
                      <a:pt x="44007" y="8708"/>
                      <a:pt x="30958" y="13090"/>
                    </a:cubicBezTo>
                    <a:cubicBezTo>
                      <a:pt x="19623" y="16900"/>
                      <a:pt x="13336" y="17662"/>
                      <a:pt x="8479" y="26234"/>
                    </a:cubicBezTo>
                    <a:cubicBezTo>
                      <a:pt x="8193" y="26711"/>
                      <a:pt x="7907" y="27092"/>
                      <a:pt x="7717" y="27568"/>
                    </a:cubicBezTo>
                    <a:cubicBezTo>
                      <a:pt x="7050" y="28901"/>
                      <a:pt x="6478" y="30235"/>
                      <a:pt x="5812" y="31949"/>
                    </a:cubicBezTo>
                    <a:cubicBezTo>
                      <a:pt x="4288" y="35950"/>
                      <a:pt x="3145" y="39855"/>
                      <a:pt x="2002" y="43665"/>
                    </a:cubicBezTo>
                    <a:cubicBezTo>
                      <a:pt x="1525" y="45856"/>
                      <a:pt x="1049" y="47951"/>
                      <a:pt x="763" y="50142"/>
                    </a:cubicBezTo>
                    <a:cubicBezTo>
                      <a:pt x="-951" y="62429"/>
                      <a:pt x="-284" y="66525"/>
                      <a:pt x="8098" y="75383"/>
                    </a:cubicBezTo>
                    <a:cubicBezTo>
                      <a:pt x="19337" y="77003"/>
                      <a:pt x="23719" y="52428"/>
                      <a:pt x="25243" y="45380"/>
                    </a:cubicBezTo>
                    <a:cubicBezTo>
                      <a:pt x="27529" y="34521"/>
                      <a:pt x="35530" y="27092"/>
                      <a:pt x="44007" y="20615"/>
                    </a:cubicBezTo>
                    <a:cubicBezTo>
                      <a:pt x="44674" y="18900"/>
                      <a:pt x="45436" y="17186"/>
                      <a:pt x="46007" y="15471"/>
                    </a:cubicBezTo>
                    <a:cubicBezTo>
                      <a:pt x="45817" y="16900"/>
                      <a:pt x="45531" y="18329"/>
                      <a:pt x="45245" y="19662"/>
                    </a:cubicBezTo>
                    <a:cubicBezTo>
                      <a:pt x="47626" y="17948"/>
                      <a:pt x="49912" y="16233"/>
                      <a:pt x="52198" y="14519"/>
                    </a:cubicBezTo>
                    <a:cubicBezTo>
                      <a:pt x="48198" y="25663"/>
                      <a:pt x="43150" y="34997"/>
                      <a:pt x="43721" y="47666"/>
                    </a:cubicBezTo>
                    <a:cubicBezTo>
                      <a:pt x="49246" y="47951"/>
                      <a:pt x="53913" y="40427"/>
                      <a:pt x="58675" y="37474"/>
                    </a:cubicBezTo>
                    <a:cubicBezTo>
                      <a:pt x="64390" y="34045"/>
                      <a:pt x="68677" y="31568"/>
                      <a:pt x="73058" y="26806"/>
                    </a:cubicBezTo>
                    <a:cubicBezTo>
                      <a:pt x="78583" y="20710"/>
                      <a:pt x="82488" y="19186"/>
                      <a:pt x="90775" y="17567"/>
                    </a:cubicBezTo>
                    <a:cubicBezTo>
                      <a:pt x="96013" y="16614"/>
                      <a:pt x="104300" y="15852"/>
                      <a:pt x="106967" y="12137"/>
                    </a:cubicBezTo>
                    <a:cubicBezTo>
                      <a:pt x="98871" y="17471"/>
                      <a:pt x="95537" y="29092"/>
                      <a:pt x="88012" y="35855"/>
                    </a:cubicBezTo>
                    <a:cubicBezTo>
                      <a:pt x="79630" y="43475"/>
                      <a:pt x="70296" y="47951"/>
                      <a:pt x="63914" y="57667"/>
                    </a:cubicBezTo>
                    <a:cubicBezTo>
                      <a:pt x="59056" y="65001"/>
                      <a:pt x="58104" y="72335"/>
                      <a:pt x="68391" y="74526"/>
                    </a:cubicBezTo>
                    <a:cubicBezTo>
                      <a:pt x="73725" y="75669"/>
                      <a:pt x="79630" y="73669"/>
                      <a:pt x="84964" y="74621"/>
                    </a:cubicBezTo>
                    <a:cubicBezTo>
                      <a:pt x="89536" y="75479"/>
                      <a:pt x="92013" y="79289"/>
                      <a:pt x="96775" y="77288"/>
                    </a:cubicBezTo>
                    <a:cubicBezTo>
                      <a:pt x="94966" y="91100"/>
                      <a:pt x="81154" y="93481"/>
                      <a:pt x="69915" y="94433"/>
                    </a:cubicBezTo>
                    <a:cubicBezTo>
                      <a:pt x="60961" y="95195"/>
                      <a:pt x="59437" y="91957"/>
                      <a:pt x="51817" y="88528"/>
                    </a:cubicBezTo>
                    <a:cubicBezTo>
                      <a:pt x="48293" y="86909"/>
                      <a:pt x="39816" y="84527"/>
                      <a:pt x="36006" y="86528"/>
                    </a:cubicBezTo>
                    <a:cubicBezTo>
                      <a:pt x="22766" y="93671"/>
                      <a:pt x="47722" y="108816"/>
                      <a:pt x="54484" y="111578"/>
                    </a:cubicBezTo>
                    <a:cubicBezTo>
                      <a:pt x="64867" y="115769"/>
                      <a:pt x="76678" y="114626"/>
                      <a:pt x="87822" y="110531"/>
                    </a:cubicBezTo>
                    <a:cubicBezTo>
                      <a:pt x="90679" y="107959"/>
                      <a:pt x="93346" y="105101"/>
                      <a:pt x="95823" y="102434"/>
                    </a:cubicBezTo>
                    <a:cubicBezTo>
                      <a:pt x="109539" y="87575"/>
                      <a:pt x="116397" y="75383"/>
                      <a:pt x="119635" y="55381"/>
                    </a:cubicBezTo>
                    <a:cubicBezTo>
                      <a:pt x="122588" y="38236"/>
                      <a:pt x="114206" y="22424"/>
                      <a:pt x="112682" y="7375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7" name="자유형: 도형 116">
                <a:extLst>
                  <a:ext uri="{FF2B5EF4-FFF2-40B4-BE49-F238E27FC236}">
                    <a16:creationId xmlns:a16="http://schemas.microsoft.com/office/drawing/2014/main" id="{D1627207-8A1C-C3DD-CE24-7FDF766A2341}"/>
                  </a:ext>
                </a:extLst>
              </p:cNvPr>
              <p:cNvSpPr/>
              <p:nvPr/>
            </p:nvSpPr>
            <p:spPr>
              <a:xfrm>
                <a:off x="10415134" y="5282369"/>
                <a:ext cx="117711" cy="118070"/>
              </a:xfrm>
              <a:custGeom>
                <a:avLst/>
                <a:gdLst>
                  <a:gd name="connsiteX0" fmla="*/ 83891 w 117711"/>
                  <a:gd name="connsiteY0" fmla="*/ 4291 h 118070"/>
                  <a:gd name="connsiteX1" fmla="*/ 76081 w 117711"/>
                  <a:gd name="connsiteY1" fmla="*/ 3148 h 118070"/>
                  <a:gd name="connsiteX2" fmla="*/ 66746 w 117711"/>
                  <a:gd name="connsiteY2" fmla="*/ 481 h 118070"/>
                  <a:gd name="connsiteX3" fmla="*/ 42267 w 117711"/>
                  <a:gd name="connsiteY3" fmla="*/ 1815 h 118070"/>
                  <a:gd name="connsiteX4" fmla="*/ 12644 w 117711"/>
                  <a:gd name="connsiteY4" fmla="*/ 7530 h 118070"/>
                  <a:gd name="connsiteX5" fmla="*/ 5882 w 117711"/>
                  <a:gd name="connsiteY5" fmla="*/ 11911 h 118070"/>
                  <a:gd name="connsiteX6" fmla="*/ 6929 w 117711"/>
                  <a:gd name="connsiteY6" fmla="*/ 30104 h 118070"/>
                  <a:gd name="connsiteX7" fmla="*/ 643 w 117711"/>
                  <a:gd name="connsiteY7" fmla="*/ 56964 h 118070"/>
                  <a:gd name="connsiteX8" fmla="*/ 1500 w 117711"/>
                  <a:gd name="connsiteY8" fmla="*/ 77443 h 118070"/>
                  <a:gd name="connsiteX9" fmla="*/ 9120 w 117711"/>
                  <a:gd name="connsiteY9" fmla="*/ 93255 h 118070"/>
                  <a:gd name="connsiteX10" fmla="*/ 25789 w 117711"/>
                  <a:gd name="connsiteY10" fmla="*/ 115162 h 118070"/>
                  <a:gd name="connsiteX11" fmla="*/ 59412 w 117711"/>
                  <a:gd name="connsiteY11" fmla="*/ 117448 h 118070"/>
                  <a:gd name="connsiteX12" fmla="*/ 72557 w 117711"/>
                  <a:gd name="connsiteY12" fmla="*/ 107161 h 118070"/>
                  <a:gd name="connsiteX13" fmla="*/ 57412 w 117711"/>
                  <a:gd name="connsiteY13" fmla="*/ 95255 h 118070"/>
                  <a:gd name="connsiteX14" fmla="*/ 7501 w 117711"/>
                  <a:gd name="connsiteY14" fmla="*/ 77919 h 118070"/>
                  <a:gd name="connsiteX15" fmla="*/ 47601 w 117711"/>
                  <a:gd name="connsiteY15" fmla="*/ 67823 h 118070"/>
                  <a:gd name="connsiteX16" fmla="*/ 34457 w 117711"/>
                  <a:gd name="connsiteY16" fmla="*/ 51249 h 118070"/>
                  <a:gd name="connsiteX17" fmla="*/ 14073 w 117711"/>
                  <a:gd name="connsiteY17" fmla="*/ 38105 h 118070"/>
                  <a:gd name="connsiteX18" fmla="*/ 29599 w 117711"/>
                  <a:gd name="connsiteY18" fmla="*/ 39629 h 118070"/>
                  <a:gd name="connsiteX19" fmla="*/ 12930 w 117711"/>
                  <a:gd name="connsiteY19" fmla="*/ 19245 h 118070"/>
                  <a:gd name="connsiteX20" fmla="*/ 60936 w 117711"/>
                  <a:gd name="connsiteY20" fmla="*/ 53631 h 118070"/>
                  <a:gd name="connsiteX21" fmla="*/ 77795 w 117711"/>
                  <a:gd name="connsiteY21" fmla="*/ 52392 h 118070"/>
                  <a:gd name="connsiteX22" fmla="*/ 88178 w 117711"/>
                  <a:gd name="connsiteY22" fmla="*/ 21531 h 118070"/>
                  <a:gd name="connsiteX23" fmla="*/ 96941 w 117711"/>
                  <a:gd name="connsiteY23" fmla="*/ 43629 h 118070"/>
                  <a:gd name="connsiteX24" fmla="*/ 89130 w 117711"/>
                  <a:gd name="connsiteY24" fmla="*/ 69918 h 118070"/>
                  <a:gd name="connsiteX25" fmla="*/ 105894 w 117711"/>
                  <a:gd name="connsiteY25" fmla="*/ 88587 h 118070"/>
                  <a:gd name="connsiteX26" fmla="*/ 110657 w 117711"/>
                  <a:gd name="connsiteY26" fmla="*/ 26770 h 118070"/>
                  <a:gd name="connsiteX27" fmla="*/ 83891 w 117711"/>
                  <a:gd name="connsiteY27" fmla="*/ 4291 h 118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711" h="118070">
                    <a:moveTo>
                      <a:pt x="83891" y="4291"/>
                    </a:moveTo>
                    <a:cubicBezTo>
                      <a:pt x="81320" y="3910"/>
                      <a:pt x="78653" y="3720"/>
                      <a:pt x="76081" y="3148"/>
                    </a:cubicBezTo>
                    <a:cubicBezTo>
                      <a:pt x="72938" y="2481"/>
                      <a:pt x="69890" y="957"/>
                      <a:pt x="66746" y="481"/>
                    </a:cubicBezTo>
                    <a:cubicBezTo>
                      <a:pt x="58936" y="-567"/>
                      <a:pt x="49887" y="195"/>
                      <a:pt x="42267" y="1815"/>
                    </a:cubicBezTo>
                    <a:cubicBezTo>
                      <a:pt x="32456" y="3910"/>
                      <a:pt x="22550" y="5720"/>
                      <a:pt x="12644" y="7530"/>
                    </a:cubicBezTo>
                    <a:cubicBezTo>
                      <a:pt x="10644" y="7911"/>
                      <a:pt x="2929" y="9435"/>
                      <a:pt x="5882" y="11911"/>
                    </a:cubicBezTo>
                    <a:cubicBezTo>
                      <a:pt x="11216" y="16578"/>
                      <a:pt x="8168" y="24389"/>
                      <a:pt x="6929" y="30104"/>
                    </a:cubicBezTo>
                    <a:cubicBezTo>
                      <a:pt x="5120" y="39153"/>
                      <a:pt x="1405" y="47916"/>
                      <a:pt x="643" y="56964"/>
                    </a:cubicBezTo>
                    <a:cubicBezTo>
                      <a:pt x="71" y="63346"/>
                      <a:pt x="-786" y="71347"/>
                      <a:pt x="1500" y="77443"/>
                    </a:cubicBezTo>
                    <a:cubicBezTo>
                      <a:pt x="3500" y="82777"/>
                      <a:pt x="6453" y="88206"/>
                      <a:pt x="9120" y="93255"/>
                    </a:cubicBezTo>
                    <a:cubicBezTo>
                      <a:pt x="13216" y="101160"/>
                      <a:pt x="19026" y="108876"/>
                      <a:pt x="25789" y="115162"/>
                    </a:cubicBezTo>
                    <a:cubicBezTo>
                      <a:pt x="35885" y="119353"/>
                      <a:pt x="46553" y="117924"/>
                      <a:pt x="59412" y="117448"/>
                    </a:cubicBezTo>
                    <a:cubicBezTo>
                      <a:pt x="67413" y="117162"/>
                      <a:pt x="73890" y="117067"/>
                      <a:pt x="72557" y="107161"/>
                    </a:cubicBezTo>
                    <a:cubicBezTo>
                      <a:pt x="71223" y="97636"/>
                      <a:pt x="66175" y="95255"/>
                      <a:pt x="57412" y="95255"/>
                    </a:cubicBezTo>
                    <a:cubicBezTo>
                      <a:pt x="39505" y="95160"/>
                      <a:pt x="20264" y="90016"/>
                      <a:pt x="7501" y="77919"/>
                    </a:cubicBezTo>
                    <a:cubicBezTo>
                      <a:pt x="15216" y="78110"/>
                      <a:pt x="55412" y="86206"/>
                      <a:pt x="47601" y="67823"/>
                    </a:cubicBezTo>
                    <a:cubicBezTo>
                      <a:pt x="45410" y="62679"/>
                      <a:pt x="37790" y="55821"/>
                      <a:pt x="34457" y="51249"/>
                    </a:cubicBezTo>
                    <a:cubicBezTo>
                      <a:pt x="29408" y="44296"/>
                      <a:pt x="18074" y="46296"/>
                      <a:pt x="14073" y="38105"/>
                    </a:cubicBezTo>
                    <a:cubicBezTo>
                      <a:pt x="19502" y="37819"/>
                      <a:pt x="24360" y="40296"/>
                      <a:pt x="29599" y="39629"/>
                    </a:cubicBezTo>
                    <a:cubicBezTo>
                      <a:pt x="28837" y="31628"/>
                      <a:pt x="15788" y="27437"/>
                      <a:pt x="12930" y="19245"/>
                    </a:cubicBezTo>
                    <a:cubicBezTo>
                      <a:pt x="38457" y="17531"/>
                      <a:pt x="47030" y="36581"/>
                      <a:pt x="60936" y="53631"/>
                    </a:cubicBezTo>
                    <a:cubicBezTo>
                      <a:pt x="67889" y="62203"/>
                      <a:pt x="71509" y="62775"/>
                      <a:pt x="77795" y="52392"/>
                    </a:cubicBezTo>
                    <a:cubicBezTo>
                      <a:pt x="84177" y="41820"/>
                      <a:pt x="85034" y="32295"/>
                      <a:pt x="88178" y="21531"/>
                    </a:cubicBezTo>
                    <a:cubicBezTo>
                      <a:pt x="92559" y="28961"/>
                      <a:pt x="96560" y="34390"/>
                      <a:pt x="96941" y="43629"/>
                    </a:cubicBezTo>
                    <a:cubicBezTo>
                      <a:pt x="97417" y="53631"/>
                      <a:pt x="91035" y="60393"/>
                      <a:pt x="89130" y="69918"/>
                    </a:cubicBezTo>
                    <a:cubicBezTo>
                      <a:pt x="87035" y="80396"/>
                      <a:pt x="94750" y="99160"/>
                      <a:pt x="105894" y="88587"/>
                    </a:cubicBezTo>
                    <a:cubicBezTo>
                      <a:pt x="119896" y="75348"/>
                      <a:pt x="121420" y="42201"/>
                      <a:pt x="110657" y="26770"/>
                    </a:cubicBezTo>
                    <a:cubicBezTo>
                      <a:pt x="103513" y="16197"/>
                      <a:pt x="94464" y="9054"/>
                      <a:pt x="83891" y="4291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8" name="자유형: 도형 117">
                <a:extLst>
                  <a:ext uri="{FF2B5EF4-FFF2-40B4-BE49-F238E27FC236}">
                    <a16:creationId xmlns:a16="http://schemas.microsoft.com/office/drawing/2014/main" id="{6201C7E2-7DEA-DA13-BDAF-0280E6FEFCCE}"/>
                  </a:ext>
                </a:extLst>
              </p:cNvPr>
              <p:cNvSpPr/>
              <p:nvPr/>
            </p:nvSpPr>
            <p:spPr>
              <a:xfrm>
                <a:off x="10876276" y="5523608"/>
                <a:ext cx="114049" cy="108076"/>
              </a:xfrm>
              <a:custGeom>
                <a:avLst/>
                <a:gdLst>
                  <a:gd name="connsiteX0" fmla="*/ 105096 w 114049"/>
                  <a:gd name="connsiteY0" fmla="*/ 37562 h 108076"/>
                  <a:gd name="connsiteX1" fmla="*/ 91665 w 114049"/>
                  <a:gd name="connsiteY1" fmla="*/ 20322 h 108076"/>
                  <a:gd name="connsiteX2" fmla="*/ 76235 w 114049"/>
                  <a:gd name="connsiteY2" fmla="*/ 12511 h 108076"/>
                  <a:gd name="connsiteX3" fmla="*/ 63567 w 114049"/>
                  <a:gd name="connsiteY3" fmla="*/ 6130 h 108076"/>
                  <a:gd name="connsiteX4" fmla="*/ 61281 w 114049"/>
                  <a:gd name="connsiteY4" fmla="*/ 4891 h 108076"/>
                  <a:gd name="connsiteX5" fmla="*/ 55185 w 114049"/>
                  <a:gd name="connsiteY5" fmla="*/ 2129 h 108076"/>
                  <a:gd name="connsiteX6" fmla="*/ 50613 w 114049"/>
                  <a:gd name="connsiteY6" fmla="*/ 605 h 108076"/>
                  <a:gd name="connsiteX7" fmla="*/ 50041 w 114049"/>
                  <a:gd name="connsiteY7" fmla="*/ 510 h 108076"/>
                  <a:gd name="connsiteX8" fmla="*/ 32610 w 114049"/>
                  <a:gd name="connsiteY8" fmla="*/ 510 h 108076"/>
                  <a:gd name="connsiteX9" fmla="*/ 9084 w 114049"/>
                  <a:gd name="connsiteY9" fmla="*/ 17274 h 108076"/>
                  <a:gd name="connsiteX10" fmla="*/ 130 w 114049"/>
                  <a:gd name="connsiteY10" fmla="*/ 39753 h 108076"/>
                  <a:gd name="connsiteX11" fmla="*/ 12417 w 114049"/>
                  <a:gd name="connsiteY11" fmla="*/ 40896 h 108076"/>
                  <a:gd name="connsiteX12" fmla="*/ 25467 w 114049"/>
                  <a:gd name="connsiteY12" fmla="*/ 22894 h 108076"/>
                  <a:gd name="connsiteX13" fmla="*/ 43469 w 114049"/>
                  <a:gd name="connsiteY13" fmla="*/ 12511 h 108076"/>
                  <a:gd name="connsiteX14" fmla="*/ 59185 w 114049"/>
                  <a:gd name="connsiteY14" fmla="*/ 12511 h 108076"/>
                  <a:gd name="connsiteX15" fmla="*/ 49565 w 114049"/>
                  <a:gd name="connsiteY15" fmla="*/ 22703 h 108076"/>
                  <a:gd name="connsiteX16" fmla="*/ 44231 w 114049"/>
                  <a:gd name="connsiteY16" fmla="*/ 33466 h 108076"/>
                  <a:gd name="connsiteX17" fmla="*/ 66615 w 114049"/>
                  <a:gd name="connsiteY17" fmla="*/ 33466 h 108076"/>
                  <a:gd name="connsiteX18" fmla="*/ 84903 w 114049"/>
                  <a:gd name="connsiteY18" fmla="*/ 40324 h 108076"/>
                  <a:gd name="connsiteX19" fmla="*/ 84331 w 114049"/>
                  <a:gd name="connsiteY19" fmla="*/ 49849 h 108076"/>
                  <a:gd name="connsiteX20" fmla="*/ 94904 w 114049"/>
                  <a:gd name="connsiteY20" fmla="*/ 61660 h 108076"/>
                  <a:gd name="connsiteX21" fmla="*/ 82521 w 114049"/>
                  <a:gd name="connsiteY21" fmla="*/ 59279 h 108076"/>
                  <a:gd name="connsiteX22" fmla="*/ 68805 w 114049"/>
                  <a:gd name="connsiteY22" fmla="*/ 52231 h 108076"/>
                  <a:gd name="connsiteX23" fmla="*/ 43183 w 114049"/>
                  <a:gd name="connsiteY23" fmla="*/ 52707 h 108076"/>
                  <a:gd name="connsiteX24" fmla="*/ 40421 w 114049"/>
                  <a:gd name="connsiteY24" fmla="*/ 59089 h 108076"/>
                  <a:gd name="connsiteX25" fmla="*/ 44802 w 114049"/>
                  <a:gd name="connsiteY25" fmla="*/ 64518 h 108076"/>
                  <a:gd name="connsiteX26" fmla="*/ 49279 w 114049"/>
                  <a:gd name="connsiteY26" fmla="*/ 72805 h 108076"/>
                  <a:gd name="connsiteX27" fmla="*/ 64614 w 114049"/>
                  <a:gd name="connsiteY27" fmla="*/ 97474 h 108076"/>
                  <a:gd name="connsiteX28" fmla="*/ 49565 w 114049"/>
                  <a:gd name="connsiteY28" fmla="*/ 89188 h 108076"/>
                  <a:gd name="connsiteX29" fmla="*/ 27562 w 114049"/>
                  <a:gd name="connsiteY29" fmla="*/ 72519 h 108076"/>
                  <a:gd name="connsiteX30" fmla="*/ 12513 w 114049"/>
                  <a:gd name="connsiteY30" fmla="*/ 64042 h 108076"/>
                  <a:gd name="connsiteX31" fmla="*/ 2892 w 114049"/>
                  <a:gd name="connsiteY31" fmla="*/ 78615 h 108076"/>
                  <a:gd name="connsiteX32" fmla="*/ 15751 w 114049"/>
                  <a:gd name="connsiteY32" fmla="*/ 93188 h 108076"/>
                  <a:gd name="connsiteX33" fmla="*/ 26133 w 114049"/>
                  <a:gd name="connsiteY33" fmla="*/ 102046 h 108076"/>
                  <a:gd name="connsiteX34" fmla="*/ 42421 w 114049"/>
                  <a:gd name="connsiteY34" fmla="*/ 106428 h 108076"/>
                  <a:gd name="connsiteX35" fmla="*/ 83855 w 114049"/>
                  <a:gd name="connsiteY35" fmla="*/ 103856 h 108076"/>
                  <a:gd name="connsiteX36" fmla="*/ 97380 w 114049"/>
                  <a:gd name="connsiteY36" fmla="*/ 90807 h 108076"/>
                  <a:gd name="connsiteX37" fmla="*/ 104143 w 114049"/>
                  <a:gd name="connsiteY37" fmla="*/ 75376 h 108076"/>
                  <a:gd name="connsiteX38" fmla="*/ 104524 w 114049"/>
                  <a:gd name="connsiteY38" fmla="*/ 63565 h 108076"/>
                  <a:gd name="connsiteX39" fmla="*/ 108334 w 114049"/>
                  <a:gd name="connsiteY39" fmla="*/ 55755 h 108076"/>
                  <a:gd name="connsiteX40" fmla="*/ 114049 w 114049"/>
                  <a:gd name="connsiteY40" fmla="*/ 50897 h 108076"/>
                  <a:gd name="connsiteX41" fmla="*/ 105096 w 114049"/>
                  <a:gd name="connsiteY41" fmla="*/ 37562 h 10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14049" h="108076">
                    <a:moveTo>
                      <a:pt x="105096" y="37562"/>
                    </a:moveTo>
                    <a:cubicBezTo>
                      <a:pt x="104905" y="31371"/>
                      <a:pt x="96428" y="23465"/>
                      <a:pt x="91665" y="20322"/>
                    </a:cubicBezTo>
                    <a:cubicBezTo>
                      <a:pt x="86808" y="17179"/>
                      <a:pt x="81188" y="15464"/>
                      <a:pt x="76235" y="12511"/>
                    </a:cubicBezTo>
                    <a:cubicBezTo>
                      <a:pt x="72139" y="10130"/>
                      <a:pt x="67662" y="8511"/>
                      <a:pt x="63567" y="6130"/>
                    </a:cubicBezTo>
                    <a:cubicBezTo>
                      <a:pt x="62805" y="5653"/>
                      <a:pt x="62043" y="5368"/>
                      <a:pt x="61281" y="4891"/>
                    </a:cubicBezTo>
                    <a:cubicBezTo>
                      <a:pt x="59185" y="4034"/>
                      <a:pt x="57185" y="2986"/>
                      <a:pt x="55185" y="2129"/>
                    </a:cubicBezTo>
                    <a:cubicBezTo>
                      <a:pt x="53756" y="1558"/>
                      <a:pt x="52327" y="986"/>
                      <a:pt x="50613" y="605"/>
                    </a:cubicBezTo>
                    <a:cubicBezTo>
                      <a:pt x="50422" y="605"/>
                      <a:pt x="50232" y="510"/>
                      <a:pt x="50041" y="510"/>
                    </a:cubicBezTo>
                    <a:cubicBezTo>
                      <a:pt x="44421" y="-347"/>
                      <a:pt x="38135" y="34"/>
                      <a:pt x="32610" y="510"/>
                    </a:cubicBezTo>
                    <a:cubicBezTo>
                      <a:pt x="21466" y="1462"/>
                      <a:pt x="14418" y="7939"/>
                      <a:pt x="9084" y="17274"/>
                    </a:cubicBezTo>
                    <a:cubicBezTo>
                      <a:pt x="5655" y="23370"/>
                      <a:pt x="-1013" y="32323"/>
                      <a:pt x="130" y="39753"/>
                    </a:cubicBezTo>
                    <a:cubicBezTo>
                      <a:pt x="2892" y="40610"/>
                      <a:pt x="9655" y="41753"/>
                      <a:pt x="12417" y="40896"/>
                    </a:cubicBezTo>
                    <a:cubicBezTo>
                      <a:pt x="18894" y="39086"/>
                      <a:pt x="20418" y="27275"/>
                      <a:pt x="25467" y="22894"/>
                    </a:cubicBezTo>
                    <a:cubicBezTo>
                      <a:pt x="30229" y="18798"/>
                      <a:pt x="37182" y="13654"/>
                      <a:pt x="43469" y="12511"/>
                    </a:cubicBezTo>
                    <a:cubicBezTo>
                      <a:pt x="48231" y="11559"/>
                      <a:pt x="54327" y="12226"/>
                      <a:pt x="59185" y="12511"/>
                    </a:cubicBezTo>
                    <a:cubicBezTo>
                      <a:pt x="59376" y="16607"/>
                      <a:pt x="52137" y="20036"/>
                      <a:pt x="49565" y="22703"/>
                    </a:cubicBezTo>
                    <a:cubicBezTo>
                      <a:pt x="46898" y="25465"/>
                      <a:pt x="43564" y="29275"/>
                      <a:pt x="44231" y="33466"/>
                    </a:cubicBezTo>
                    <a:cubicBezTo>
                      <a:pt x="51565" y="33847"/>
                      <a:pt x="59376" y="32609"/>
                      <a:pt x="66615" y="33466"/>
                    </a:cubicBezTo>
                    <a:cubicBezTo>
                      <a:pt x="71568" y="34133"/>
                      <a:pt x="81283" y="36800"/>
                      <a:pt x="84903" y="40324"/>
                    </a:cubicBezTo>
                    <a:cubicBezTo>
                      <a:pt x="90237" y="45468"/>
                      <a:pt x="78140" y="43753"/>
                      <a:pt x="84331" y="49849"/>
                    </a:cubicBezTo>
                    <a:cubicBezTo>
                      <a:pt x="87570" y="52993"/>
                      <a:pt x="94904" y="56517"/>
                      <a:pt x="94904" y="61660"/>
                    </a:cubicBezTo>
                    <a:cubicBezTo>
                      <a:pt x="91475" y="62232"/>
                      <a:pt x="85950" y="60327"/>
                      <a:pt x="82521" y="59279"/>
                    </a:cubicBezTo>
                    <a:cubicBezTo>
                      <a:pt x="77473" y="57660"/>
                      <a:pt x="73758" y="53945"/>
                      <a:pt x="68805" y="52231"/>
                    </a:cubicBezTo>
                    <a:cubicBezTo>
                      <a:pt x="61947" y="49849"/>
                      <a:pt x="49946" y="49278"/>
                      <a:pt x="43183" y="52707"/>
                    </a:cubicBezTo>
                    <a:cubicBezTo>
                      <a:pt x="40421" y="54040"/>
                      <a:pt x="39373" y="56041"/>
                      <a:pt x="40421" y="59089"/>
                    </a:cubicBezTo>
                    <a:cubicBezTo>
                      <a:pt x="41088" y="60994"/>
                      <a:pt x="43564" y="62803"/>
                      <a:pt x="44802" y="64518"/>
                    </a:cubicBezTo>
                    <a:cubicBezTo>
                      <a:pt x="46612" y="67090"/>
                      <a:pt x="47946" y="69947"/>
                      <a:pt x="49279" y="72805"/>
                    </a:cubicBezTo>
                    <a:cubicBezTo>
                      <a:pt x="53375" y="81472"/>
                      <a:pt x="58137" y="90521"/>
                      <a:pt x="64614" y="97474"/>
                    </a:cubicBezTo>
                    <a:cubicBezTo>
                      <a:pt x="59852" y="96522"/>
                      <a:pt x="53565" y="91759"/>
                      <a:pt x="49565" y="89188"/>
                    </a:cubicBezTo>
                    <a:cubicBezTo>
                      <a:pt x="41850" y="84425"/>
                      <a:pt x="33753" y="79091"/>
                      <a:pt x="27562" y="72519"/>
                    </a:cubicBezTo>
                    <a:cubicBezTo>
                      <a:pt x="23562" y="68233"/>
                      <a:pt x="18323" y="65280"/>
                      <a:pt x="12513" y="64042"/>
                    </a:cubicBezTo>
                    <a:cubicBezTo>
                      <a:pt x="4512" y="62232"/>
                      <a:pt x="3273" y="72424"/>
                      <a:pt x="2892" y="78615"/>
                    </a:cubicBezTo>
                    <a:cubicBezTo>
                      <a:pt x="2130" y="88807"/>
                      <a:pt x="9465" y="87759"/>
                      <a:pt x="15751" y="93188"/>
                    </a:cubicBezTo>
                    <a:cubicBezTo>
                      <a:pt x="19371" y="96331"/>
                      <a:pt x="21561" y="99760"/>
                      <a:pt x="26133" y="102046"/>
                    </a:cubicBezTo>
                    <a:cubicBezTo>
                      <a:pt x="31277" y="104713"/>
                      <a:pt x="36706" y="105571"/>
                      <a:pt x="42421" y="106428"/>
                    </a:cubicBezTo>
                    <a:cubicBezTo>
                      <a:pt x="57661" y="108619"/>
                      <a:pt x="71091" y="109381"/>
                      <a:pt x="83855" y="103856"/>
                    </a:cubicBezTo>
                    <a:cubicBezTo>
                      <a:pt x="88998" y="100618"/>
                      <a:pt x="93475" y="96522"/>
                      <a:pt x="97380" y="90807"/>
                    </a:cubicBezTo>
                    <a:cubicBezTo>
                      <a:pt x="100809" y="85759"/>
                      <a:pt x="103667" y="81568"/>
                      <a:pt x="104143" y="75376"/>
                    </a:cubicBezTo>
                    <a:cubicBezTo>
                      <a:pt x="104524" y="71471"/>
                      <a:pt x="103762" y="67471"/>
                      <a:pt x="104524" y="63565"/>
                    </a:cubicBezTo>
                    <a:cubicBezTo>
                      <a:pt x="105096" y="60803"/>
                      <a:pt x="106334" y="57755"/>
                      <a:pt x="108334" y="55755"/>
                    </a:cubicBezTo>
                    <a:cubicBezTo>
                      <a:pt x="110144" y="53945"/>
                      <a:pt x="113001" y="53374"/>
                      <a:pt x="114049" y="50897"/>
                    </a:cubicBezTo>
                    <a:cubicBezTo>
                      <a:pt x="107001" y="51945"/>
                      <a:pt x="107096" y="38419"/>
                      <a:pt x="105096" y="37562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19" name="자유형: 도형 118">
                <a:extLst>
                  <a:ext uri="{FF2B5EF4-FFF2-40B4-BE49-F238E27FC236}">
                    <a16:creationId xmlns:a16="http://schemas.microsoft.com/office/drawing/2014/main" id="{8038BB74-48B4-9C63-C0F4-B804383EC28F}"/>
                  </a:ext>
                </a:extLst>
              </p:cNvPr>
              <p:cNvSpPr/>
              <p:nvPr/>
            </p:nvSpPr>
            <p:spPr>
              <a:xfrm>
                <a:off x="10458354" y="5766182"/>
                <a:ext cx="36653" cy="50961"/>
              </a:xfrm>
              <a:custGeom>
                <a:avLst/>
                <a:gdLst>
                  <a:gd name="connsiteX0" fmla="*/ 17812 w 36653"/>
                  <a:gd name="connsiteY0" fmla="*/ 62 h 50961"/>
                  <a:gd name="connsiteX1" fmla="*/ 11430 w 36653"/>
                  <a:gd name="connsiteY1" fmla="*/ 6539 h 50961"/>
                  <a:gd name="connsiteX2" fmla="*/ 3905 w 36653"/>
                  <a:gd name="connsiteY2" fmla="*/ 38257 h 50961"/>
                  <a:gd name="connsiteX3" fmla="*/ 3143 w 36653"/>
                  <a:gd name="connsiteY3" fmla="*/ 41876 h 50961"/>
                  <a:gd name="connsiteX4" fmla="*/ 1429 w 36653"/>
                  <a:gd name="connsiteY4" fmla="*/ 47211 h 50961"/>
                  <a:gd name="connsiteX5" fmla="*/ 0 w 36653"/>
                  <a:gd name="connsiteY5" fmla="*/ 49973 h 50961"/>
                  <a:gd name="connsiteX6" fmla="*/ 8954 w 36653"/>
                  <a:gd name="connsiteY6" fmla="*/ 47592 h 50961"/>
                  <a:gd name="connsiteX7" fmla="*/ 18193 w 36653"/>
                  <a:gd name="connsiteY7" fmla="*/ 39019 h 50961"/>
                  <a:gd name="connsiteX8" fmla="*/ 30480 w 36653"/>
                  <a:gd name="connsiteY8" fmla="*/ 30923 h 50961"/>
                  <a:gd name="connsiteX9" fmla="*/ 34385 w 36653"/>
                  <a:gd name="connsiteY9" fmla="*/ 6063 h 50961"/>
                  <a:gd name="connsiteX10" fmla="*/ 17812 w 36653"/>
                  <a:gd name="connsiteY10" fmla="*/ 62 h 5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53" h="50961">
                    <a:moveTo>
                      <a:pt x="17812" y="62"/>
                    </a:moveTo>
                    <a:cubicBezTo>
                      <a:pt x="12192" y="-224"/>
                      <a:pt x="12192" y="252"/>
                      <a:pt x="11430" y="6539"/>
                    </a:cubicBezTo>
                    <a:cubicBezTo>
                      <a:pt x="10859" y="11492"/>
                      <a:pt x="10478" y="32351"/>
                      <a:pt x="3905" y="38257"/>
                    </a:cubicBezTo>
                    <a:cubicBezTo>
                      <a:pt x="3620" y="39495"/>
                      <a:pt x="3524" y="40638"/>
                      <a:pt x="3143" y="41876"/>
                    </a:cubicBezTo>
                    <a:cubicBezTo>
                      <a:pt x="2572" y="43591"/>
                      <a:pt x="2191" y="45496"/>
                      <a:pt x="1429" y="47211"/>
                    </a:cubicBezTo>
                    <a:cubicBezTo>
                      <a:pt x="1048" y="48163"/>
                      <a:pt x="476" y="49020"/>
                      <a:pt x="0" y="49973"/>
                    </a:cubicBezTo>
                    <a:cubicBezTo>
                      <a:pt x="2286" y="51592"/>
                      <a:pt x="4763" y="51497"/>
                      <a:pt x="8954" y="47592"/>
                    </a:cubicBezTo>
                    <a:cubicBezTo>
                      <a:pt x="12383" y="44353"/>
                      <a:pt x="14097" y="41496"/>
                      <a:pt x="18193" y="39019"/>
                    </a:cubicBezTo>
                    <a:cubicBezTo>
                      <a:pt x="22384" y="36447"/>
                      <a:pt x="26956" y="34257"/>
                      <a:pt x="30480" y="30923"/>
                    </a:cubicBezTo>
                    <a:cubicBezTo>
                      <a:pt x="35719" y="26065"/>
                      <a:pt x="39148" y="12730"/>
                      <a:pt x="34385" y="6063"/>
                    </a:cubicBezTo>
                    <a:cubicBezTo>
                      <a:pt x="32099" y="2538"/>
                      <a:pt x="21812" y="157"/>
                      <a:pt x="17812" y="62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0" name="자유형: 도형 119">
                <a:extLst>
                  <a:ext uri="{FF2B5EF4-FFF2-40B4-BE49-F238E27FC236}">
                    <a16:creationId xmlns:a16="http://schemas.microsoft.com/office/drawing/2014/main" id="{74C0DC23-A99B-24DE-101C-8638B1FCE686}"/>
                  </a:ext>
                </a:extLst>
              </p:cNvPr>
              <p:cNvSpPr/>
              <p:nvPr/>
            </p:nvSpPr>
            <p:spPr>
              <a:xfrm>
                <a:off x="10375105" y="5714798"/>
                <a:ext cx="97643" cy="111520"/>
              </a:xfrm>
              <a:custGeom>
                <a:avLst/>
                <a:gdLst>
                  <a:gd name="connsiteX0" fmla="*/ 84392 w 97643"/>
                  <a:gd name="connsiteY0" fmla="*/ 91164 h 111520"/>
                  <a:gd name="connsiteX1" fmla="*/ 82772 w 97643"/>
                  <a:gd name="connsiteY1" fmla="*/ 91260 h 111520"/>
                  <a:gd name="connsiteX2" fmla="*/ 77629 w 97643"/>
                  <a:gd name="connsiteY2" fmla="*/ 61827 h 111520"/>
                  <a:gd name="connsiteX3" fmla="*/ 58579 w 97643"/>
                  <a:gd name="connsiteY3" fmla="*/ 56303 h 111520"/>
                  <a:gd name="connsiteX4" fmla="*/ 33909 w 97643"/>
                  <a:gd name="connsiteY4" fmla="*/ 68590 h 111520"/>
                  <a:gd name="connsiteX5" fmla="*/ 6953 w 97643"/>
                  <a:gd name="connsiteY5" fmla="*/ 77734 h 111520"/>
                  <a:gd name="connsiteX6" fmla="*/ 16193 w 97643"/>
                  <a:gd name="connsiteY6" fmla="*/ 61637 h 111520"/>
                  <a:gd name="connsiteX7" fmla="*/ 32099 w 97643"/>
                  <a:gd name="connsiteY7" fmla="*/ 47064 h 111520"/>
                  <a:gd name="connsiteX8" fmla="*/ 52007 w 97643"/>
                  <a:gd name="connsiteY8" fmla="*/ 37253 h 111520"/>
                  <a:gd name="connsiteX9" fmla="*/ 58103 w 97643"/>
                  <a:gd name="connsiteY9" fmla="*/ 28776 h 111520"/>
                  <a:gd name="connsiteX10" fmla="*/ 41339 w 97643"/>
                  <a:gd name="connsiteY10" fmla="*/ 15536 h 111520"/>
                  <a:gd name="connsiteX11" fmla="*/ 57626 w 97643"/>
                  <a:gd name="connsiteY11" fmla="*/ 9821 h 111520"/>
                  <a:gd name="connsiteX12" fmla="*/ 80296 w 97643"/>
                  <a:gd name="connsiteY12" fmla="*/ 18774 h 111520"/>
                  <a:gd name="connsiteX13" fmla="*/ 96012 w 97643"/>
                  <a:gd name="connsiteY13" fmla="*/ 24108 h 111520"/>
                  <a:gd name="connsiteX14" fmla="*/ 88964 w 97643"/>
                  <a:gd name="connsiteY14" fmla="*/ 5725 h 111520"/>
                  <a:gd name="connsiteX15" fmla="*/ 87725 w 97643"/>
                  <a:gd name="connsiteY15" fmla="*/ 4773 h 111520"/>
                  <a:gd name="connsiteX16" fmla="*/ 76581 w 97643"/>
                  <a:gd name="connsiteY16" fmla="*/ 391 h 111520"/>
                  <a:gd name="connsiteX17" fmla="*/ 50864 w 97643"/>
                  <a:gd name="connsiteY17" fmla="*/ 1915 h 111520"/>
                  <a:gd name="connsiteX18" fmla="*/ 19145 w 97643"/>
                  <a:gd name="connsiteY18" fmla="*/ 21251 h 111520"/>
                  <a:gd name="connsiteX19" fmla="*/ 12287 w 97643"/>
                  <a:gd name="connsiteY19" fmla="*/ 34681 h 111520"/>
                  <a:gd name="connsiteX20" fmla="*/ 4953 w 97643"/>
                  <a:gd name="connsiteY20" fmla="*/ 52017 h 111520"/>
                  <a:gd name="connsiteX21" fmla="*/ 3905 w 97643"/>
                  <a:gd name="connsiteY21" fmla="*/ 71352 h 111520"/>
                  <a:gd name="connsiteX22" fmla="*/ 0 w 97643"/>
                  <a:gd name="connsiteY22" fmla="*/ 83163 h 111520"/>
                  <a:gd name="connsiteX23" fmla="*/ 3715 w 97643"/>
                  <a:gd name="connsiteY23" fmla="*/ 83925 h 111520"/>
                  <a:gd name="connsiteX24" fmla="*/ 8573 w 97643"/>
                  <a:gd name="connsiteY24" fmla="*/ 88116 h 111520"/>
                  <a:gd name="connsiteX25" fmla="*/ 19812 w 97643"/>
                  <a:gd name="connsiteY25" fmla="*/ 96784 h 111520"/>
                  <a:gd name="connsiteX26" fmla="*/ 29909 w 97643"/>
                  <a:gd name="connsiteY26" fmla="*/ 106214 h 111520"/>
                  <a:gd name="connsiteX27" fmla="*/ 31814 w 97643"/>
                  <a:gd name="connsiteY27" fmla="*/ 106595 h 111520"/>
                  <a:gd name="connsiteX28" fmla="*/ 43053 w 97643"/>
                  <a:gd name="connsiteY28" fmla="*/ 106881 h 111520"/>
                  <a:gd name="connsiteX29" fmla="*/ 51530 w 97643"/>
                  <a:gd name="connsiteY29" fmla="*/ 109929 h 111520"/>
                  <a:gd name="connsiteX30" fmla="*/ 69437 w 97643"/>
                  <a:gd name="connsiteY30" fmla="*/ 111072 h 111520"/>
                  <a:gd name="connsiteX31" fmla="*/ 77629 w 97643"/>
                  <a:gd name="connsiteY31" fmla="*/ 95070 h 111520"/>
                  <a:gd name="connsiteX32" fmla="*/ 83249 w 97643"/>
                  <a:gd name="connsiteY32" fmla="*/ 101356 h 111520"/>
                  <a:gd name="connsiteX33" fmla="*/ 84392 w 97643"/>
                  <a:gd name="connsiteY33" fmla="*/ 97070 h 111520"/>
                  <a:gd name="connsiteX34" fmla="*/ 84392 w 97643"/>
                  <a:gd name="connsiteY34" fmla="*/ 91164 h 11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7643" h="111520">
                    <a:moveTo>
                      <a:pt x="84392" y="91164"/>
                    </a:moveTo>
                    <a:cubicBezTo>
                      <a:pt x="83915" y="91260"/>
                      <a:pt x="83344" y="91355"/>
                      <a:pt x="82772" y="91260"/>
                    </a:cubicBezTo>
                    <a:cubicBezTo>
                      <a:pt x="78962" y="81639"/>
                      <a:pt x="83249" y="71257"/>
                      <a:pt x="77629" y="61827"/>
                    </a:cubicBezTo>
                    <a:cubicBezTo>
                      <a:pt x="73533" y="55065"/>
                      <a:pt x="66104" y="54779"/>
                      <a:pt x="58579" y="56303"/>
                    </a:cubicBezTo>
                    <a:cubicBezTo>
                      <a:pt x="49340" y="58113"/>
                      <a:pt x="41815" y="64113"/>
                      <a:pt x="33909" y="68590"/>
                    </a:cubicBezTo>
                    <a:cubicBezTo>
                      <a:pt x="27527" y="72210"/>
                      <a:pt x="13145" y="78020"/>
                      <a:pt x="6953" y="77734"/>
                    </a:cubicBezTo>
                    <a:cubicBezTo>
                      <a:pt x="12478" y="74972"/>
                      <a:pt x="13145" y="66495"/>
                      <a:pt x="16193" y="61637"/>
                    </a:cubicBezTo>
                    <a:cubicBezTo>
                      <a:pt x="19717" y="55922"/>
                      <a:pt x="26289" y="50874"/>
                      <a:pt x="32099" y="47064"/>
                    </a:cubicBezTo>
                    <a:cubicBezTo>
                      <a:pt x="38481" y="42873"/>
                      <a:pt x="44768" y="39634"/>
                      <a:pt x="52007" y="37253"/>
                    </a:cubicBezTo>
                    <a:cubicBezTo>
                      <a:pt x="57436" y="35443"/>
                      <a:pt x="63437" y="34872"/>
                      <a:pt x="58103" y="28776"/>
                    </a:cubicBezTo>
                    <a:cubicBezTo>
                      <a:pt x="54483" y="24585"/>
                      <a:pt x="41720" y="22870"/>
                      <a:pt x="41339" y="15536"/>
                    </a:cubicBezTo>
                    <a:cubicBezTo>
                      <a:pt x="41053" y="8773"/>
                      <a:pt x="52769" y="9535"/>
                      <a:pt x="57626" y="9821"/>
                    </a:cubicBezTo>
                    <a:cubicBezTo>
                      <a:pt x="66770" y="10392"/>
                      <a:pt x="72866" y="13917"/>
                      <a:pt x="80296" y="18774"/>
                    </a:cubicBezTo>
                    <a:cubicBezTo>
                      <a:pt x="83058" y="20584"/>
                      <a:pt x="92202" y="26966"/>
                      <a:pt x="96012" y="24108"/>
                    </a:cubicBezTo>
                    <a:cubicBezTo>
                      <a:pt x="101441" y="20108"/>
                      <a:pt x="91821" y="8487"/>
                      <a:pt x="88964" y="5725"/>
                    </a:cubicBezTo>
                    <a:cubicBezTo>
                      <a:pt x="88583" y="5344"/>
                      <a:pt x="88106" y="5058"/>
                      <a:pt x="87725" y="4773"/>
                    </a:cubicBezTo>
                    <a:cubicBezTo>
                      <a:pt x="84106" y="2772"/>
                      <a:pt x="80296" y="772"/>
                      <a:pt x="76581" y="391"/>
                    </a:cubicBezTo>
                    <a:cubicBezTo>
                      <a:pt x="68199" y="-466"/>
                      <a:pt x="58960" y="105"/>
                      <a:pt x="50864" y="1915"/>
                    </a:cubicBezTo>
                    <a:cubicBezTo>
                      <a:pt x="38862" y="4582"/>
                      <a:pt x="26575" y="11154"/>
                      <a:pt x="19145" y="21251"/>
                    </a:cubicBezTo>
                    <a:cubicBezTo>
                      <a:pt x="16097" y="25347"/>
                      <a:pt x="14288" y="30014"/>
                      <a:pt x="12287" y="34681"/>
                    </a:cubicBezTo>
                    <a:cubicBezTo>
                      <a:pt x="9906" y="40301"/>
                      <a:pt x="6191" y="46016"/>
                      <a:pt x="4953" y="52017"/>
                    </a:cubicBezTo>
                    <a:cubicBezTo>
                      <a:pt x="3620" y="58398"/>
                      <a:pt x="5143" y="64971"/>
                      <a:pt x="3905" y="71352"/>
                    </a:cubicBezTo>
                    <a:cubicBezTo>
                      <a:pt x="3239" y="74972"/>
                      <a:pt x="3143" y="80973"/>
                      <a:pt x="0" y="83163"/>
                    </a:cubicBezTo>
                    <a:cubicBezTo>
                      <a:pt x="1048" y="83354"/>
                      <a:pt x="2572" y="83259"/>
                      <a:pt x="3715" y="83925"/>
                    </a:cubicBezTo>
                    <a:cubicBezTo>
                      <a:pt x="5525" y="84973"/>
                      <a:pt x="6572" y="86878"/>
                      <a:pt x="8573" y="88116"/>
                    </a:cubicBezTo>
                    <a:cubicBezTo>
                      <a:pt x="12668" y="90593"/>
                      <a:pt x="16669" y="93069"/>
                      <a:pt x="19812" y="96784"/>
                    </a:cubicBezTo>
                    <a:cubicBezTo>
                      <a:pt x="22860" y="100404"/>
                      <a:pt x="26194" y="103642"/>
                      <a:pt x="29909" y="106214"/>
                    </a:cubicBezTo>
                    <a:cubicBezTo>
                      <a:pt x="30575" y="106309"/>
                      <a:pt x="31147" y="106500"/>
                      <a:pt x="31814" y="106595"/>
                    </a:cubicBezTo>
                    <a:cubicBezTo>
                      <a:pt x="35433" y="107071"/>
                      <a:pt x="39434" y="106309"/>
                      <a:pt x="43053" y="106881"/>
                    </a:cubicBezTo>
                    <a:cubicBezTo>
                      <a:pt x="46196" y="107452"/>
                      <a:pt x="48673" y="109167"/>
                      <a:pt x="51530" y="109929"/>
                    </a:cubicBezTo>
                    <a:cubicBezTo>
                      <a:pt x="56483" y="111167"/>
                      <a:pt x="64103" y="112119"/>
                      <a:pt x="69437" y="111072"/>
                    </a:cubicBezTo>
                    <a:cubicBezTo>
                      <a:pt x="76962" y="109548"/>
                      <a:pt x="76581" y="101642"/>
                      <a:pt x="77629" y="95070"/>
                    </a:cubicBezTo>
                    <a:cubicBezTo>
                      <a:pt x="79820" y="97546"/>
                      <a:pt x="81439" y="99927"/>
                      <a:pt x="83249" y="101356"/>
                    </a:cubicBezTo>
                    <a:cubicBezTo>
                      <a:pt x="83725" y="99927"/>
                      <a:pt x="84296" y="98594"/>
                      <a:pt x="84392" y="97070"/>
                    </a:cubicBezTo>
                    <a:cubicBezTo>
                      <a:pt x="84487" y="95070"/>
                      <a:pt x="84487" y="93069"/>
                      <a:pt x="84392" y="91164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1" name="자유형: 도형 120">
                <a:extLst>
                  <a:ext uri="{FF2B5EF4-FFF2-40B4-BE49-F238E27FC236}">
                    <a16:creationId xmlns:a16="http://schemas.microsoft.com/office/drawing/2014/main" id="{B26D7D42-5DE4-2AB2-CDCD-82247EF960BD}"/>
                  </a:ext>
                </a:extLst>
              </p:cNvPr>
              <p:cNvSpPr/>
              <p:nvPr/>
            </p:nvSpPr>
            <p:spPr>
              <a:xfrm>
                <a:off x="10739161" y="5929361"/>
                <a:ext cx="121147" cy="116441"/>
              </a:xfrm>
              <a:custGeom>
                <a:avLst/>
                <a:gdLst>
                  <a:gd name="connsiteX0" fmla="*/ 118957 w 121147"/>
                  <a:gd name="connsiteY0" fmla="*/ 28811 h 116441"/>
                  <a:gd name="connsiteX1" fmla="*/ 103527 w 121147"/>
                  <a:gd name="connsiteY1" fmla="*/ 10904 h 116441"/>
                  <a:gd name="connsiteX2" fmla="*/ 79238 w 121147"/>
                  <a:gd name="connsiteY2" fmla="*/ 2237 h 116441"/>
                  <a:gd name="connsiteX3" fmla="*/ 60569 w 121147"/>
                  <a:gd name="connsiteY3" fmla="*/ 1475 h 116441"/>
                  <a:gd name="connsiteX4" fmla="*/ 59521 w 121147"/>
                  <a:gd name="connsiteY4" fmla="*/ 14143 h 116441"/>
                  <a:gd name="connsiteX5" fmla="*/ 73713 w 121147"/>
                  <a:gd name="connsiteY5" fmla="*/ 22525 h 116441"/>
                  <a:gd name="connsiteX6" fmla="*/ 95811 w 121147"/>
                  <a:gd name="connsiteY6" fmla="*/ 35384 h 116441"/>
                  <a:gd name="connsiteX7" fmla="*/ 104098 w 121147"/>
                  <a:gd name="connsiteY7" fmla="*/ 54434 h 116441"/>
                  <a:gd name="connsiteX8" fmla="*/ 80762 w 121147"/>
                  <a:gd name="connsiteY8" fmla="*/ 45671 h 116441"/>
                  <a:gd name="connsiteX9" fmla="*/ 63903 w 121147"/>
                  <a:gd name="connsiteY9" fmla="*/ 49100 h 116441"/>
                  <a:gd name="connsiteX10" fmla="*/ 69332 w 121147"/>
                  <a:gd name="connsiteY10" fmla="*/ 66816 h 116441"/>
                  <a:gd name="connsiteX11" fmla="*/ 72951 w 121147"/>
                  <a:gd name="connsiteY11" fmla="*/ 84342 h 116441"/>
                  <a:gd name="connsiteX12" fmla="*/ 68951 w 121147"/>
                  <a:gd name="connsiteY12" fmla="*/ 95486 h 116441"/>
                  <a:gd name="connsiteX13" fmla="*/ 66570 w 121147"/>
                  <a:gd name="connsiteY13" fmla="*/ 106821 h 116441"/>
                  <a:gd name="connsiteX14" fmla="*/ 53044 w 121147"/>
                  <a:gd name="connsiteY14" fmla="*/ 79961 h 116441"/>
                  <a:gd name="connsiteX15" fmla="*/ 44376 w 121147"/>
                  <a:gd name="connsiteY15" fmla="*/ 51671 h 116441"/>
                  <a:gd name="connsiteX16" fmla="*/ 26850 w 121147"/>
                  <a:gd name="connsiteY16" fmla="*/ 57958 h 116441"/>
                  <a:gd name="connsiteX17" fmla="*/ 17992 w 121147"/>
                  <a:gd name="connsiteY17" fmla="*/ 63387 h 116441"/>
                  <a:gd name="connsiteX18" fmla="*/ 18183 w 121147"/>
                  <a:gd name="connsiteY18" fmla="*/ 47480 h 116441"/>
                  <a:gd name="connsiteX19" fmla="*/ 34566 w 121147"/>
                  <a:gd name="connsiteY19" fmla="*/ 26240 h 116441"/>
                  <a:gd name="connsiteX20" fmla="*/ 34756 w 121147"/>
                  <a:gd name="connsiteY20" fmla="*/ 15286 h 116441"/>
                  <a:gd name="connsiteX21" fmla="*/ 31803 w 121147"/>
                  <a:gd name="connsiteY21" fmla="*/ 10428 h 116441"/>
                  <a:gd name="connsiteX22" fmla="*/ 30565 w 121147"/>
                  <a:gd name="connsiteY22" fmla="*/ 5570 h 116441"/>
                  <a:gd name="connsiteX23" fmla="*/ 21135 w 121147"/>
                  <a:gd name="connsiteY23" fmla="*/ 4904 h 116441"/>
                  <a:gd name="connsiteX24" fmla="*/ 8562 w 121147"/>
                  <a:gd name="connsiteY24" fmla="*/ 12619 h 116441"/>
                  <a:gd name="connsiteX25" fmla="*/ 180 w 121147"/>
                  <a:gd name="connsiteY25" fmla="*/ 32526 h 116441"/>
                  <a:gd name="connsiteX26" fmla="*/ 752 w 121147"/>
                  <a:gd name="connsiteY26" fmla="*/ 50147 h 116441"/>
                  <a:gd name="connsiteX27" fmla="*/ 4562 w 121147"/>
                  <a:gd name="connsiteY27" fmla="*/ 65483 h 116441"/>
                  <a:gd name="connsiteX28" fmla="*/ 12277 w 121147"/>
                  <a:gd name="connsiteY28" fmla="*/ 79294 h 116441"/>
                  <a:gd name="connsiteX29" fmla="*/ 25707 w 121147"/>
                  <a:gd name="connsiteY29" fmla="*/ 89676 h 116441"/>
                  <a:gd name="connsiteX30" fmla="*/ 45138 w 121147"/>
                  <a:gd name="connsiteY30" fmla="*/ 95486 h 116441"/>
                  <a:gd name="connsiteX31" fmla="*/ 57902 w 121147"/>
                  <a:gd name="connsiteY31" fmla="*/ 106059 h 116441"/>
                  <a:gd name="connsiteX32" fmla="*/ 67903 w 121147"/>
                  <a:gd name="connsiteY32" fmla="*/ 114632 h 116441"/>
                  <a:gd name="connsiteX33" fmla="*/ 67713 w 121147"/>
                  <a:gd name="connsiteY33" fmla="*/ 115394 h 116441"/>
                  <a:gd name="connsiteX34" fmla="*/ 67998 w 121147"/>
                  <a:gd name="connsiteY34" fmla="*/ 114727 h 116441"/>
                  <a:gd name="connsiteX35" fmla="*/ 69332 w 121147"/>
                  <a:gd name="connsiteY35" fmla="*/ 116441 h 116441"/>
                  <a:gd name="connsiteX36" fmla="*/ 69903 w 121147"/>
                  <a:gd name="connsiteY36" fmla="*/ 111012 h 116441"/>
                  <a:gd name="connsiteX37" fmla="*/ 73809 w 121147"/>
                  <a:gd name="connsiteY37" fmla="*/ 106440 h 116441"/>
                  <a:gd name="connsiteX38" fmla="*/ 83334 w 121147"/>
                  <a:gd name="connsiteY38" fmla="*/ 96629 h 116441"/>
                  <a:gd name="connsiteX39" fmla="*/ 96859 w 121147"/>
                  <a:gd name="connsiteY39" fmla="*/ 85295 h 116441"/>
                  <a:gd name="connsiteX40" fmla="*/ 109527 w 121147"/>
                  <a:gd name="connsiteY40" fmla="*/ 70912 h 116441"/>
                  <a:gd name="connsiteX41" fmla="*/ 121148 w 121147"/>
                  <a:gd name="connsiteY41" fmla="*/ 38527 h 116441"/>
                  <a:gd name="connsiteX42" fmla="*/ 120957 w 121147"/>
                  <a:gd name="connsiteY42" fmla="*/ 33193 h 116441"/>
                  <a:gd name="connsiteX43" fmla="*/ 118957 w 121147"/>
                  <a:gd name="connsiteY43" fmla="*/ 28811 h 116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1147" h="116441">
                    <a:moveTo>
                      <a:pt x="118957" y="28811"/>
                    </a:moveTo>
                    <a:cubicBezTo>
                      <a:pt x="115909" y="21953"/>
                      <a:pt x="110289" y="14429"/>
                      <a:pt x="103527" y="10904"/>
                    </a:cubicBezTo>
                    <a:cubicBezTo>
                      <a:pt x="96192" y="7190"/>
                      <a:pt x="87334" y="4046"/>
                      <a:pt x="79238" y="2237"/>
                    </a:cubicBezTo>
                    <a:cubicBezTo>
                      <a:pt x="74666" y="1189"/>
                      <a:pt x="64855" y="-1764"/>
                      <a:pt x="60569" y="1475"/>
                    </a:cubicBezTo>
                    <a:cubicBezTo>
                      <a:pt x="57902" y="3475"/>
                      <a:pt x="59045" y="11095"/>
                      <a:pt x="59521" y="14143"/>
                    </a:cubicBezTo>
                    <a:cubicBezTo>
                      <a:pt x="60569" y="20334"/>
                      <a:pt x="68665" y="20239"/>
                      <a:pt x="73713" y="22525"/>
                    </a:cubicBezTo>
                    <a:cubicBezTo>
                      <a:pt x="81143" y="25859"/>
                      <a:pt x="90668" y="28907"/>
                      <a:pt x="95811" y="35384"/>
                    </a:cubicBezTo>
                    <a:cubicBezTo>
                      <a:pt x="99526" y="40051"/>
                      <a:pt x="104670" y="48147"/>
                      <a:pt x="104098" y="54434"/>
                    </a:cubicBezTo>
                    <a:cubicBezTo>
                      <a:pt x="98478" y="49004"/>
                      <a:pt x="88001" y="47671"/>
                      <a:pt x="80762" y="45671"/>
                    </a:cubicBezTo>
                    <a:cubicBezTo>
                      <a:pt x="74761" y="44051"/>
                      <a:pt x="66665" y="41480"/>
                      <a:pt x="63903" y="49100"/>
                    </a:cubicBezTo>
                    <a:cubicBezTo>
                      <a:pt x="61331" y="56243"/>
                      <a:pt x="65522" y="61482"/>
                      <a:pt x="69332" y="66816"/>
                    </a:cubicBezTo>
                    <a:cubicBezTo>
                      <a:pt x="73047" y="72055"/>
                      <a:pt x="74666" y="78056"/>
                      <a:pt x="72951" y="84342"/>
                    </a:cubicBezTo>
                    <a:cubicBezTo>
                      <a:pt x="71904" y="88152"/>
                      <a:pt x="70284" y="91772"/>
                      <a:pt x="68951" y="95486"/>
                    </a:cubicBezTo>
                    <a:cubicBezTo>
                      <a:pt x="67617" y="99201"/>
                      <a:pt x="67427" y="103011"/>
                      <a:pt x="66570" y="106821"/>
                    </a:cubicBezTo>
                    <a:cubicBezTo>
                      <a:pt x="63903" y="97677"/>
                      <a:pt x="58473" y="87771"/>
                      <a:pt x="53044" y="79961"/>
                    </a:cubicBezTo>
                    <a:cubicBezTo>
                      <a:pt x="47139" y="71293"/>
                      <a:pt x="49710" y="60530"/>
                      <a:pt x="44376" y="51671"/>
                    </a:cubicBezTo>
                    <a:cubicBezTo>
                      <a:pt x="39995" y="44528"/>
                      <a:pt x="29994" y="54053"/>
                      <a:pt x="26850" y="57958"/>
                    </a:cubicBezTo>
                    <a:cubicBezTo>
                      <a:pt x="25136" y="60053"/>
                      <a:pt x="21516" y="66054"/>
                      <a:pt x="17992" y="63387"/>
                    </a:cubicBezTo>
                    <a:cubicBezTo>
                      <a:pt x="13706" y="60053"/>
                      <a:pt x="16278" y="51005"/>
                      <a:pt x="18183" y="47480"/>
                    </a:cubicBezTo>
                    <a:cubicBezTo>
                      <a:pt x="22469" y="39384"/>
                      <a:pt x="30279" y="34050"/>
                      <a:pt x="34566" y="26240"/>
                    </a:cubicBezTo>
                    <a:cubicBezTo>
                      <a:pt x="36661" y="22334"/>
                      <a:pt x="37995" y="18620"/>
                      <a:pt x="34756" y="15286"/>
                    </a:cubicBezTo>
                    <a:cubicBezTo>
                      <a:pt x="32851" y="13286"/>
                      <a:pt x="32280" y="13190"/>
                      <a:pt x="31803" y="10428"/>
                    </a:cubicBezTo>
                    <a:cubicBezTo>
                      <a:pt x="31518" y="8809"/>
                      <a:pt x="31708" y="6999"/>
                      <a:pt x="30565" y="5570"/>
                    </a:cubicBezTo>
                    <a:cubicBezTo>
                      <a:pt x="28374" y="2999"/>
                      <a:pt x="23802" y="3856"/>
                      <a:pt x="21135" y="4904"/>
                    </a:cubicBezTo>
                    <a:cubicBezTo>
                      <a:pt x="16468" y="6713"/>
                      <a:pt x="12277" y="9380"/>
                      <a:pt x="8562" y="12619"/>
                    </a:cubicBezTo>
                    <a:cubicBezTo>
                      <a:pt x="4848" y="18143"/>
                      <a:pt x="847" y="26716"/>
                      <a:pt x="180" y="32526"/>
                    </a:cubicBezTo>
                    <a:cubicBezTo>
                      <a:pt x="-391" y="37955"/>
                      <a:pt x="561" y="44528"/>
                      <a:pt x="752" y="50147"/>
                    </a:cubicBezTo>
                    <a:cubicBezTo>
                      <a:pt x="1038" y="55481"/>
                      <a:pt x="1895" y="60720"/>
                      <a:pt x="4562" y="65483"/>
                    </a:cubicBezTo>
                    <a:cubicBezTo>
                      <a:pt x="7038" y="70055"/>
                      <a:pt x="9134" y="75293"/>
                      <a:pt x="12277" y="79294"/>
                    </a:cubicBezTo>
                    <a:cubicBezTo>
                      <a:pt x="15801" y="83771"/>
                      <a:pt x="20564" y="87390"/>
                      <a:pt x="25707" y="89676"/>
                    </a:cubicBezTo>
                    <a:cubicBezTo>
                      <a:pt x="32184" y="92534"/>
                      <a:pt x="38661" y="93296"/>
                      <a:pt x="45138" y="95486"/>
                    </a:cubicBezTo>
                    <a:cubicBezTo>
                      <a:pt x="50472" y="97296"/>
                      <a:pt x="54092" y="102154"/>
                      <a:pt x="57902" y="106059"/>
                    </a:cubicBezTo>
                    <a:cubicBezTo>
                      <a:pt x="60950" y="109202"/>
                      <a:pt x="65046" y="111298"/>
                      <a:pt x="67903" y="114632"/>
                    </a:cubicBezTo>
                    <a:cubicBezTo>
                      <a:pt x="67808" y="114917"/>
                      <a:pt x="67808" y="115108"/>
                      <a:pt x="67713" y="115394"/>
                    </a:cubicBezTo>
                    <a:cubicBezTo>
                      <a:pt x="67808" y="115203"/>
                      <a:pt x="67903" y="114917"/>
                      <a:pt x="67998" y="114727"/>
                    </a:cubicBezTo>
                    <a:cubicBezTo>
                      <a:pt x="68475" y="115298"/>
                      <a:pt x="68951" y="115775"/>
                      <a:pt x="69332" y="116441"/>
                    </a:cubicBezTo>
                    <a:lnTo>
                      <a:pt x="69903" y="111012"/>
                    </a:lnTo>
                    <a:cubicBezTo>
                      <a:pt x="71046" y="109393"/>
                      <a:pt x="72475" y="107869"/>
                      <a:pt x="73809" y="106440"/>
                    </a:cubicBezTo>
                    <a:cubicBezTo>
                      <a:pt x="76761" y="103106"/>
                      <a:pt x="79524" y="99011"/>
                      <a:pt x="83334" y="96629"/>
                    </a:cubicBezTo>
                    <a:cubicBezTo>
                      <a:pt x="88763" y="93105"/>
                      <a:pt x="92382" y="90248"/>
                      <a:pt x="96859" y="85295"/>
                    </a:cubicBezTo>
                    <a:cubicBezTo>
                      <a:pt x="101050" y="80723"/>
                      <a:pt x="106384" y="76151"/>
                      <a:pt x="109527" y="70912"/>
                    </a:cubicBezTo>
                    <a:cubicBezTo>
                      <a:pt x="115814" y="60434"/>
                      <a:pt x="120862" y="51195"/>
                      <a:pt x="121148" y="38527"/>
                    </a:cubicBezTo>
                    <a:cubicBezTo>
                      <a:pt x="121148" y="36717"/>
                      <a:pt x="121053" y="35003"/>
                      <a:pt x="120957" y="33193"/>
                    </a:cubicBezTo>
                    <a:cubicBezTo>
                      <a:pt x="120291" y="31764"/>
                      <a:pt x="119624" y="30335"/>
                      <a:pt x="118957" y="28811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122" name="그래픽 25">
              <a:extLst>
                <a:ext uri="{FF2B5EF4-FFF2-40B4-BE49-F238E27FC236}">
                  <a16:creationId xmlns:a16="http://schemas.microsoft.com/office/drawing/2014/main" id="{A1D49943-683B-A8BF-ADBD-7DD0DF2AF96F}"/>
                </a:ext>
              </a:extLst>
            </p:cNvPr>
            <p:cNvGrpSpPr/>
            <p:nvPr/>
          </p:nvGrpSpPr>
          <p:grpSpPr>
            <a:xfrm>
              <a:off x="10462979" y="5045162"/>
              <a:ext cx="523440" cy="908827"/>
              <a:chOff x="10462979" y="5045162"/>
              <a:chExt cx="523440" cy="908827"/>
            </a:xfrm>
            <a:solidFill>
              <a:srgbClr val="E3FED2"/>
            </a:solidFill>
          </p:grpSpPr>
          <p:sp>
            <p:nvSpPr>
              <p:cNvPr id="123" name="자유형: 도형 122">
                <a:extLst>
                  <a:ext uri="{FF2B5EF4-FFF2-40B4-BE49-F238E27FC236}">
                    <a16:creationId xmlns:a16="http://schemas.microsoft.com/office/drawing/2014/main" id="{53A20EB0-02F7-E1FE-EDFE-F91D708CB572}"/>
                  </a:ext>
                </a:extLst>
              </p:cNvPr>
              <p:cNvSpPr/>
              <p:nvPr/>
            </p:nvSpPr>
            <p:spPr>
              <a:xfrm>
                <a:off x="10825892" y="5045162"/>
                <a:ext cx="92519" cy="85287"/>
              </a:xfrm>
              <a:custGeom>
                <a:avLst/>
                <a:gdLst>
                  <a:gd name="connsiteX0" fmla="*/ 16986 w 92519"/>
                  <a:gd name="connsiteY0" fmla="*/ 64047 h 85287"/>
                  <a:gd name="connsiteX1" fmla="*/ 29464 w 92519"/>
                  <a:gd name="connsiteY1" fmla="*/ 70810 h 85287"/>
                  <a:gd name="connsiteX2" fmla="*/ 36513 w 92519"/>
                  <a:gd name="connsiteY2" fmla="*/ 73667 h 85287"/>
                  <a:gd name="connsiteX3" fmla="*/ 51372 w 92519"/>
                  <a:gd name="connsiteY3" fmla="*/ 80811 h 85287"/>
                  <a:gd name="connsiteX4" fmla="*/ 57087 w 92519"/>
                  <a:gd name="connsiteY4" fmla="*/ 85288 h 85287"/>
                  <a:gd name="connsiteX5" fmla="*/ 56896 w 92519"/>
                  <a:gd name="connsiteY5" fmla="*/ 84050 h 85287"/>
                  <a:gd name="connsiteX6" fmla="*/ 80137 w 92519"/>
                  <a:gd name="connsiteY6" fmla="*/ 61380 h 85287"/>
                  <a:gd name="connsiteX7" fmla="*/ 90234 w 92519"/>
                  <a:gd name="connsiteY7" fmla="*/ 48902 h 85287"/>
                  <a:gd name="connsiteX8" fmla="*/ 92424 w 92519"/>
                  <a:gd name="connsiteY8" fmla="*/ 38330 h 85287"/>
                  <a:gd name="connsiteX9" fmla="*/ 92520 w 92519"/>
                  <a:gd name="connsiteY9" fmla="*/ 37663 h 85287"/>
                  <a:gd name="connsiteX10" fmla="*/ 78232 w 92519"/>
                  <a:gd name="connsiteY10" fmla="*/ 14136 h 85287"/>
                  <a:gd name="connsiteX11" fmla="*/ 59658 w 92519"/>
                  <a:gd name="connsiteY11" fmla="*/ 801 h 85287"/>
                  <a:gd name="connsiteX12" fmla="*/ 58706 w 92519"/>
                  <a:gd name="connsiteY12" fmla="*/ 14993 h 85287"/>
                  <a:gd name="connsiteX13" fmla="*/ 67469 w 92519"/>
                  <a:gd name="connsiteY13" fmla="*/ 26042 h 85287"/>
                  <a:gd name="connsiteX14" fmla="*/ 80328 w 92519"/>
                  <a:gd name="connsiteY14" fmla="*/ 35663 h 85287"/>
                  <a:gd name="connsiteX15" fmla="*/ 84519 w 92519"/>
                  <a:gd name="connsiteY15" fmla="*/ 36615 h 85287"/>
                  <a:gd name="connsiteX16" fmla="*/ 81852 w 92519"/>
                  <a:gd name="connsiteY16" fmla="*/ 37187 h 85287"/>
                  <a:gd name="connsiteX17" fmla="*/ 85566 w 92519"/>
                  <a:gd name="connsiteY17" fmla="*/ 42521 h 85287"/>
                  <a:gd name="connsiteX18" fmla="*/ 62040 w 92519"/>
                  <a:gd name="connsiteY18" fmla="*/ 42044 h 85287"/>
                  <a:gd name="connsiteX19" fmla="*/ 60992 w 92519"/>
                  <a:gd name="connsiteY19" fmla="*/ 60523 h 85287"/>
                  <a:gd name="connsiteX20" fmla="*/ 55753 w 92519"/>
                  <a:gd name="connsiteY20" fmla="*/ 68619 h 85287"/>
                  <a:gd name="connsiteX21" fmla="*/ 55753 w 92519"/>
                  <a:gd name="connsiteY21" fmla="*/ 70619 h 85287"/>
                  <a:gd name="connsiteX22" fmla="*/ 55563 w 92519"/>
                  <a:gd name="connsiteY22" fmla="*/ 69000 h 85287"/>
                  <a:gd name="connsiteX23" fmla="*/ 52419 w 92519"/>
                  <a:gd name="connsiteY23" fmla="*/ 74429 h 85287"/>
                  <a:gd name="connsiteX24" fmla="*/ 47466 w 92519"/>
                  <a:gd name="connsiteY24" fmla="*/ 46902 h 85287"/>
                  <a:gd name="connsiteX25" fmla="*/ 27369 w 92519"/>
                  <a:gd name="connsiteY25" fmla="*/ 49188 h 85287"/>
                  <a:gd name="connsiteX26" fmla="*/ 13748 w 92519"/>
                  <a:gd name="connsiteY26" fmla="*/ 38901 h 85287"/>
                  <a:gd name="connsiteX27" fmla="*/ 13938 w 92519"/>
                  <a:gd name="connsiteY27" fmla="*/ 38330 h 85287"/>
                  <a:gd name="connsiteX28" fmla="*/ 38037 w 92519"/>
                  <a:gd name="connsiteY28" fmla="*/ 15946 h 85287"/>
                  <a:gd name="connsiteX29" fmla="*/ 26988 w 92519"/>
                  <a:gd name="connsiteY29" fmla="*/ 10136 h 85287"/>
                  <a:gd name="connsiteX30" fmla="*/ 22320 w 92519"/>
                  <a:gd name="connsiteY30" fmla="*/ 706 h 85287"/>
                  <a:gd name="connsiteX31" fmla="*/ 11271 w 92519"/>
                  <a:gd name="connsiteY31" fmla="*/ 1468 h 85287"/>
                  <a:gd name="connsiteX32" fmla="*/ 6604 w 92519"/>
                  <a:gd name="connsiteY32" fmla="*/ 6135 h 85287"/>
                  <a:gd name="connsiteX33" fmla="*/ 1270 w 92519"/>
                  <a:gd name="connsiteY33" fmla="*/ 24042 h 85287"/>
                  <a:gd name="connsiteX34" fmla="*/ 6414 w 92519"/>
                  <a:gd name="connsiteY34" fmla="*/ 53760 h 85287"/>
                  <a:gd name="connsiteX35" fmla="*/ 16986 w 92519"/>
                  <a:gd name="connsiteY35" fmla="*/ 64047 h 8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519" h="85287">
                    <a:moveTo>
                      <a:pt x="16986" y="64047"/>
                    </a:moveTo>
                    <a:cubicBezTo>
                      <a:pt x="20796" y="66809"/>
                      <a:pt x="25368" y="68429"/>
                      <a:pt x="29464" y="70810"/>
                    </a:cubicBezTo>
                    <a:cubicBezTo>
                      <a:pt x="31845" y="72239"/>
                      <a:pt x="33750" y="73096"/>
                      <a:pt x="36513" y="73667"/>
                    </a:cubicBezTo>
                    <a:cubicBezTo>
                      <a:pt x="42513" y="75001"/>
                      <a:pt x="46609" y="77192"/>
                      <a:pt x="51372" y="80811"/>
                    </a:cubicBezTo>
                    <a:cubicBezTo>
                      <a:pt x="53181" y="82240"/>
                      <a:pt x="55753" y="83478"/>
                      <a:pt x="57087" y="85288"/>
                    </a:cubicBezTo>
                    <a:cubicBezTo>
                      <a:pt x="56991" y="84526"/>
                      <a:pt x="56896" y="83859"/>
                      <a:pt x="56896" y="84050"/>
                    </a:cubicBezTo>
                    <a:cubicBezTo>
                      <a:pt x="56991" y="71953"/>
                      <a:pt x="72612" y="68524"/>
                      <a:pt x="80137" y="61380"/>
                    </a:cubicBezTo>
                    <a:cubicBezTo>
                      <a:pt x="83376" y="58332"/>
                      <a:pt x="88614" y="53093"/>
                      <a:pt x="90234" y="48902"/>
                    </a:cubicBezTo>
                    <a:cubicBezTo>
                      <a:pt x="91377" y="45854"/>
                      <a:pt x="91853" y="41568"/>
                      <a:pt x="92424" y="38330"/>
                    </a:cubicBezTo>
                    <a:cubicBezTo>
                      <a:pt x="92424" y="38139"/>
                      <a:pt x="92424" y="37853"/>
                      <a:pt x="92520" y="37663"/>
                    </a:cubicBezTo>
                    <a:cubicBezTo>
                      <a:pt x="90234" y="28805"/>
                      <a:pt x="83757" y="20232"/>
                      <a:pt x="78232" y="14136"/>
                    </a:cubicBezTo>
                    <a:cubicBezTo>
                      <a:pt x="74232" y="9755"/>
                      <a:pt x="66135" y="134"/>
                      <a:pt x="59658" y="801"/>
                    </a:cubicBezTo>
                    <a:cubicBezTo>
                      <a:pt x="59277" y="5373"/>
                      <a:pt x="57944" y="10136"/>
                      <a:pt x="58706" y="14993"/>
                    </a:cubicBezTo>
                    <a:cubicBezTo>
                      <a:pt x="59849" y="22042"/>
                      <a:pt x="61944" y="22042"/>
                      <a:pt x="67469" y="26042"/>
                    </a:cubicBezTo>
                    <a:cubicBezTo>
                      <a:pt x="70993" y="28614"/>
                      <a:pt x="76327" y="31948"/>
                      <a:pt x="80328" y="35663"/>
                    </a:cubicBezTo>
                    <a:cubicBezTo>
                      <a:pt x="81756" y="35758"/>
                      <a:pt x="83185" y="36044"/>
                      <a:pt x="84519" y="36615"/>
                    </a:cubicBezTo>
                    <a:cubicBezTo>
                      <a:pt x="83566" y="36901"/>
                      <a:pt x="82709" y="36996"/>
                      <a:pt x="81852" y="37187"/>
                    </a:cubicBezTo>
                    <a:cubicBezTo>
                      <a:pt x="83471" y="38901"/>
                      <a:pt x="84900" y="40711"/>
                      <a:pt x="85566" y="42521"/>
                    </a:cubicBezTo>
                    <a:cubicBezTo>
                      <a:pt x="78708" y="45664"/>
                      <a:pt x="68993" y="42425"/>
                      <a:pt x="62040" y="42044"/>
                    </a:cubicBezTo>
                    <a:cubicBezTo>
                      <a:pt x="61754" y="47759"/>
                      <a:pt x="63278" y="55379"/>
                      <a:pt x="60992" y="60523"/>
                    </a:cubicBezTo>
                    <a:cubicBezTo>
                      <a:pt x="59754" y="63476"/>
                      <a:pt x="57658" y="65952"/>
                      <a:pt x="55753" y="68619"/>
                    </a:cubicBezTo>
                    <a:cubicBezTo>
                      <a:pt x="55753" y="69286"/>
                      <a:pt x="55753" y="69953"/>
                      <a:pt x="55753" y="70619"/>
                    </a:cubicBezTo>
                    <a:cubicBezTo>
                      <a:pt x="55658" y="70048"/>
                      <a:pt x="55658" y="69476"/>
                      <a:pt x="55563" y="69000"/>
                    </a:cubicBezTo>
                    <a:cubicBezTo>
                      <a:pt x="54324" y="70715"/>
                      <a:pt x="53181" y="72429"/>
                      <a:pt x="52419" y="74429"/>
                    </a:cubicBezTo>
                    <a:cubicBezTo>
                      <a:pt x="49562" y="65571"/>
                      <a:pt x="51372" y="55189"/>
                      <a:pt x="47466" y="46902"/>
                    </a:cubicBezTo>
                    <a:cubicBezTo>
                      <a:pt x="42037" y="35186"/>
                      <a:pt x="36894" y="47378"/>
                      <a:pt x="27369" y="49188"/>
                    </a:cubicBezTo>
                    <a:cubicBezTo>
                      <a:pt x="21177" y="50426"/>
                      <a:pt x="10795" y="45759"/>
                      <a:pt x="13748" y="38901"/>
                    </a:cubicBezTo>
                    <a:cubicBezTo>
                      <a:pt x="13843" y="38711"/>
                      <a:pt x="13843" y="38520"/>
                      <a:pt x="13938" y="38330"/>
                    </a:cubicBezTo>
                    <a:cubicBezTo>
                      <a:pt x="18129" y="30519"/>
                      <a:pt x="40894" y="29090"/>
                      <a:pt x="38037" y="15946"/>
                    </a:cubicBezTo>
                    <a:cubicBezTo>
                      <a:pt x="31560" y="15374"/>
                      <a:pt x="29083" y="15374"/>
                      <a:pt x="26988" y="10136"/>
                    </a:cubicBezTo>
                    <a:cubicBezTo>
                      <a:pt x="24702" y="4135"/>
                      <a:pt x="31083" y="3278"/>
                      <a:pt x="22320" y="706"/>
                    </a:cubicBezTo>
                    <a:cubicBezTo>
                      <a:pt x="18034" y="-532"/>
                      <a:pt x="14415" y="-56"/>
                      <a:pt x="11271" y="1468"/>
                    </a:cubicBezTo>
                    <a:cubicBezTo>
                      <a:pt x="9557" y="2897"/>
                      <a:pt x="7842" y="4421"/>
                      <a:pt x="6604" y="6135"/>
                    </a:cubicBezTo>
                    <a:cubicBezTo>
                      <a:pt x="3080" y="10898"/>
                      <a:pt x="2699" y="18422"/>
                      <a:pt x="1270" y="24042"/>
                    </a:cubicBezTo>
                    <a:cubicBezTo>
                      <a:pt x="-1206" y="33567"/>
                      <a:pt x="-349" y="46331"/>
                      <a:pt x="6414" y="53760"/>
                    </a:cubicBezTo>
                    <a:cubicBezTo>
                      <a:pt x="9843" y="57570"/>
                      <a:pt x="12891" y="60999"/>
                      <a:pt x="16986" y="64047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4" name="자유형: 도형 123">
                <a:extLst>
                  <a:ext uri="{FF2B5EF4-FFF2-40B4-BE49-F238E27FC236}">
                    <a16:creationId xmlns:a16="http://schemas.microsoft.com/office/drawing/2014/main" id="{6C84258F-AB9A-015E-311A-36ABD9506250}"/>
                  </a:ext>
                </a:extLst>
              </p:cNvPr>
              <p:cNvSpPr/>
              <p:nvPr/>
            </p:nvSpPr>
            <p:spPr>
              <a:xfrm>
                <a:off x="10779487" y="5170074"/>
                <a:ext cx="97490" cy="93974"/>
              </a:xfrm>
              <a:custGeom>
                <a:avLst/>
                <a:gdLst>
                  <a:gd name="connsiteX0" fmla="*/ 97491 w 97490"/>
                  <a:gd name="connsiteY0" fmla="*/ 46101 h 93974"/>
                  <a:gd name="connsiteX1" fmla="*/ 94633 w 97490"/>
                  <a:gd name="connsiteY1" fmla="*/ 39529 h 93974"/>
                  <a:gd name="connsiteX2" fmla="*/ 81393 w 97490"/>
                  <a:gd name="connsiteY2" fmla="*/ 23813 h 93974"/>
                  <a:gd name="connsiteX3" fmla="*/ 66058 w 97490"/>
                  <a:gd name="connsiteY3" fmla="*/ 15240 h 93974"/>
                  <a:gd name="connsiteX4" fmla="*/ 56247 w 97490"/>
                  <a:gd name="connsiteY4" fmla="*/ 8668 h 93974"/>
                  <a:gd name="connsiteX5" fmla="*/ 44341 w 97490"/>
                  <a:gd name="connsiteY5" fmla="*/ 3905 h 93974"/>
                  <a:gd name="connsiteX6" fmla="*/ 41198 w 97490"/>
                  <a:gd name="connsiteY6" fmla="*/ 0 h 93974"/>
                  <a:gd name="connsiteX7" fmla="*/ 38055 w 97490"/>
                  <a:gd name="connsiteY7" fmla="*/ 6382 h 93974"/>
                  <a:gd name="connsiteX8" fmla="*/ 31006 w 97490"/>
                  <a:gd name="connsiteY8" fmla="*/ 11811 h 93974"/>
                  <a:gd name="connsiteX9" fmla="*/ 19576 w 97490"/>
                  <a:gd name="connsiteY9" fmla="*/ 21717 h 93974"/>
                  <a:gd name="connsiteX10" fmla="*/ 10432 w 97490"/>
                  <a:gd name="connsiteY10" fmla="*/ 33338 h 93974"/>
                  <a:gd name="connsiteX11" fmla="*/ 4527 w 97490"/>
                  <a:gd name="connsiteY11" fmla="*/ 44005 h 93974"/>
                  <a:gd name="connsiteX12" fmla="*/ 50 w 97490"/>
                  <a:gd name="connsiteY12" fmla="*/ 61531 h 93974"/>
                  <a:gd name="connsiteX13" fmla="*/ 431 w 97490"/>
                  <a:gd name="connsiteY13" fmla="*/ 69532 h 93974"/>
                  <a:gd name="connsiteX14" fmla="*/ 20338 w 97490"/>
                  <a:gd name="connsiteY14" fmla="*/ 92488 h 93974"/>
                  <a:gd name="connsiteX15" fmla="*/ 30816 w 97490"/>
                  <a:gd name="connsiteY15" fmla="*/ 80391 h 93974"/>
                  <a:gd name="connsiteX16" fmla="*/ 15766 w 97490"/>
                  <a:gd name="connsiteY16" fmla="*/ 68675 h 93974"/>
                  <a:gd name="connsiteX17" fmla="*/ 12528 w 97490"/>
                  <a:gd name="connsiteY17" fmla="*/ 48196 h 93974"/>
                  <a:gd name="connsiteX18" fmla="*/ 13385 w 97490"/>
                  <a:gd name="connsiteY18" fmla="*/ 48196 h 93974"/>
                  <a:gd name="connsiteX19" fmla="*/ 13290 w 97490"/>
                  <a:gd name="connsiteY19" fmla="*/ 46387 h 93974"/>
                  <a:gd name="connsiteX20" fmla="*/ 13480 w 97490"/>
                  <a:gd name="connsiteY20" fmla="*/ 48196 h 93974"/>
                  <a:gd name="connsiteX21" fmla="*/ 29768 w 97490"/>
                  <a:gd name="connsiteY21" fmla="*/ 55054 h 93974"/>
                  <a:gd name="connsiteX22" fmla="*/ 42627 w 97490"/>
                  <a:gd name="connsiteY22" fmla="*/ 10668 h 93974"/>
                  <a:gd name="connsiteX23" fmla="*/ 46627 w 97490"/>
                  <a:gd name="connsiteY23" fmla="*/ 50006 h 93974"/>
                  <a:gd name="connsiteX24" fmla="*/ 59676 w 97490"/>
                  <a:gd name="connsiteY24" fmla="*/ 52006 h 93974"/>
                  <a:gd name="connsiteX25" fmla="*/ 78345 w 97490"/>
                  <a:gd name="connsiteY25" fmla="*/ 34766 h 93974"/>
                  <a:gd name="connsiteX26" fmla="*/ 61391 w 97490"/>
                  <a:gd name="connsiteY26" fmla="*/ 70294 h 93974"/>
                  <a:gd name="connsiteX27" fmla="*/ 64344 w 97490"/>
                  <a:gd name="connsiteY27" fmla="*/ 86963 h 93974"/>
                  <a:gd name="connsiteX28" fmla="*/ 83013 w 97490"/>
                  <a:gd name="connsiteY28" fmla="*/ 70675 h 93974"/>
                  <a:gd name="connsiteX29" fmla="*/ 96919 w 97490"/>
                  <a:gd name="connsiteY29" fmla="*/ 49244 h 93974"/>
                  <a:gd name="connsiteX30" fmla="*/ 97491 w 97490"/>
                  <a:gd name="connsiteY30" fmla="*/ 46101 h 93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7490" h="93974">
                    <a:moveTo>
                      <a:pt x="97491" y="46101"/>
                    </a:moveTo>
                    <a:cubicBezTo>
                      <a:pt x="96729" y="43910"/>
                      <a:pt x="95776" y="41815"/>
                      <a:pt x="94633" y="39529"/>
                    </a:cubicBezTo>
                    <a:cubicBezTo>
                      <a:pt x="91871" y="34004"/>
                      <a:pt x="86537" y="27242"/>
                      <a:pt x="81393" y="23813"/>
                    </a:cubicBezTo>
                    <a:cubicBezTo>
                      <a:pt x="76536" y="20574"/>
                      <a:pt x="70821" y="18478"/>
                      <a:pt x="66058" y="15240"/>
                    </a:cubicBezTo>
                    <a:cubicBezTo>
                      <a:pt x="62724" y="12954"/>
                      <a:pt x="60057" y="10382"/>
                      <a:pt x="56247" y="8668"/>
                    </a:cubicBezTo>
                    <a:cubicBezTo>
                      <a:pt x="52247" y="6858"/>
                      <a:pt x="47770" y="6668"/>
                      <a:pt x="44341" y="3905"/>
                    </a:cubicBezTo>
                    <a:cubicBezTo>
                      <a:pt x="42912" y="2762"/>
                      <a:pt x="42150" y="1333"/>
                      <a:pt x="41198" y="0"/>
                    </a:cubicBezTo>
                    <a:cubicBezTo>
                      <a:pt x="40436" y="2286"/>
                      <a:pt x="39960" y="4572"/>
                      <a:pt x="38055" y="6382"/>
                    </a:cubicBezTo>
                    <a:cubicBezTo>
                      <a:pt x="35864" y="8382"/>
                      <a:pt x="33197" y="9716"/>
                      <a:pt x="31006" y="11811"/>
                    </a:cubicBezTo>
                    <a:cubicBezTo>
                      <a:pt x="27387" y="15335"/>
                      <a:pt x="23481" y="18478"/>
                      <a:pt x="19576" y="21717"/>
                    </a:cubicBezTo>
                    <a:cubicBezTo>
                      <a:pt x="15957" y="25908"/>
                      <a:pt x="12623" y="29908"/>
                      <a:pt x="10432" y="33338"/>
                    </a:cubicBezTo>
                    <a:cubicBezTo>
                      <a:pt x="8146" y="36862"/>
                      <a:pt x="6241" y="40386"/>
                      <a:pt x="4527" y="44005"/>
                    </a:cubicBezTo>
                    <a:cubicBezTo>
                      <a:pt x="2526" y="49816"/>
                      <a:pt x="1098" y="55912"/>
                      <a:pt x="50" y="61531"/>
                    </a:cubicBezTo>
                    <a:cubicBezTo>
                      <a:pt x="-45" y="64103"/>
                      <a:pt x="-45" y="66770"/>
                      <a:pt x="431" y="69532"/>
                    </a:cubicBezTo>
                    <a:cubicBezTo>
                      <a:pt x="1860" y="78486"/>
                      <a:pt x="11956" y="89344"/>
                      <a:pt x="20338" y="92488"/>
                    </a:cubicBezTo>
                    <a:cubicBezTo>
                      <a:pt x="33292" y="97441"/>
                      <a:pt x="43198" y="89154"/>
                      <a:pt x="30816" y="80391"/>
                    </a:cubicBezTo>
                    <a:cubicBezTo>
                      <a:pt x="25196" y="76486"/>
                      <a:pt x="19862" y="75247"/>
                      <a:pt x="15766" y="68675"/>
                    </a:cubicBezTo>
                    <a:cubicBezTo>
                      <a:pt x="11861" y="62389"/>
                      <a:pt x="12147" y="55531"/>
                      <a:pt x="12528" y="48196"/>
                    </a:cubicBezTo>
                    <a:cubicBezTo>
                      <a:pt x="12813" y="48196"/>
                      <a:pt x="13099" y="48196"/>
                      <a:pt x="13385" y="48196"/>
                    </a:cubicBezTo>
                    <a:cubicBezTo>
                      <a:pt x="13385" y="47530"/>
                      <a:pt x="13290" y="46958"/>
                      <a:pt x="13290" y="46387"/>
                    </a:cubicBezTo>
                    <a:cubicBezTo>
                      <a:pt x="13290" y="47053"/>
                      <a:pt x="13480" y="47625"/>
                      <a:pt x="13480" y="48196"/>
                    </a:cubicBezTo>
                    <a:cubicBezTo>
                      <a:pt x="19290" y="48292"/>
                      <a:pt x="22719" y="55626"/>
                      <a:pt x="29768" y="55054"/>
                    </a:cubicBezTo>
                    <a:cubicBezTo>
                      <a:pt x="33673" y="39624"/>
                      <a:pt x="29673" y="23241"/>
                      <a:pt x="42627" y="10668"/>
                    </a:cubicBezTo>
                    <a:cubicBezTo>
                      <a:pt x="52533" y="18669"/>
                      <a:pt x="43103" y="39243"/>
                      <a:pt x="46627" y="50006"/>
                    </a:cubicBezTo>
                    <a:cubicBezTo>
                      <a:pt x="49104" y="57531"/>
                      <a:pt x="53676" y="56674"/>
                      <a:pt x="59676" y="52006"/>
                    </a:cubicBezTo>
                    <a:cubicBezTo>
                      <a:pt x="65391" y="47625"/>
                      <a:pt x="74726" y="41053"/>
                      <a:pt x="78345" y="34766"/>
                    </a:cubicBezTo>
                    <a:cubicBezTo>
                      <a:pt x="79965" y="51054"/>
                      <a:pt x="73392" y="59150"/>
                      <a:pt x="61391" y="70294"/>
                    </a:cubicBezTo>
                    <a:cubicBezTo>
                      <a:pt x="55866" y="75438"/>
                      <a:pt x="50818" y="87630"/>
                      <a:pt x="64344" y="86963"/>
                    </a:cubicBezTo>
                    <a:cubicBezTo>
                      <a:pt x="70821" y="86677"/>
                      <a:pt x="78726" y="75057"/>
                      <a:pt x="83013" y="70675"/>
                    </a:cubicBezTo>
                    <a:cubicBezTo>
                      <a:pt x="89013" y="64675"/>
                      <a:pt x="94728" y="57721"/>
                      <a:pt x="96919" y="49244"/>
                    </a:cubicBezTo>
                    <a:cubicBezTo>
                      <a:pt x="97110" y="48196"/>
                      <a:pt x="97300" y="47149"/>
                      <a:pt x="97491" y="46101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5" name="자유형: 도형 124">
                <a:extLst>
                  <a:ext uri="{FF2B5EF4-FFF2-40B4-BE49-F238E27FC236}">
                    <a16:creationId xmlns:a16="http://schemas.microsoft.com/office/drawing/2014/main" id="{F0AB2E66-C3B1-7C05-00BD-D3E1F70B0624}"/>
                  </a:ext>
                </a:extLst>
              </p:cNvPr>
              <p:cNvSpPr/>
              <p:nvPr/>
            </p:nvSpPr>
            <p:spPr>
              <a:xfrm>
                <a:off x="10869234" y="5301816"/>
                <a:ext cx="99543" cy="98036"/>
              </a:xfrm>
              <a:custGeom>
                <a:avLst/>
                <a:gdLst>
                  <a:gd name="connsiteX0" fmla="*/ 61846 w 99543"/>
                  <a:gd name="connsiteY0" fmla="*/ 97906 h 98036"/>
                  <a:gd name="connsiteX1" fmla="*/ 64132 w 99543"/>
                  <a:gd name="connsiteY1" fmla="*/ 97048 h 98036"/>
                  <a:gd name="connsiteX2" fmla="*/ 81277 w 99543"/>
                  <a:gd name="connsiteY2" fmla="*/ 81523 h 98036"/>
                  <a:gd name="connsiteX3" fmla="*/ 92040 w 99543"/>
                  <a:gd name="connsiteY3" fmla="*/ 58567 h 98036"/>
                  <a:gd name="connsiteX4" fmla="*/ 94897 w 99543"/>
                  <a:gd name="connsiteY4" fmla="*/ 45518 h 98036"/>
                  <a:gd name="connsiteX5" fmla="*/ 98041 w 99543"/>
                  <a:gd name="connsiteY5" fmla="*/ 34564 h 98036"/>
                  <a:gd name="connsiteX6" fmla="*/ 98898 w 99543"/>
                  <a:gd name="connsiteY6" fmla="*/ 13990 h 98036"/>
                  <a:gd name="connsiteX7" fmla="*/ 93564 w 99543"/>
                  <a:gd name="connsiteY7" fmla="*/ 560 h 98036"/>
                  <a:gd name="connsiteX8" fmla="*/ 93945 w 99543"/>
                  <a:gd name="connsiteY8" fmla="*/ 2465 h 98036"/>
                  <a:gd name="connsiteX9" fmla="*/ 82896 w 99543"/>
                  <a:gd name="connsiteY9" fmla="*/ 5608 h 98036"/>
                  <a:gd name="connsiteX10" fmla="*/ 61084 w 99543"/>
                  <a:gd name="connsiteY10" fmla="*/ 3608 h 98036"/>
                  <a:gd name="connsiteX11" fmla="*/ 28794 w 99543"/>
                  <a:gd name="connsiteY11" fmla="*/ 655 h 98036"/>
                  <a:gd name="connsiteX12" fmla="*/ 22603 w 99543"/>
                  <a:gd name="connsiteY12" fmla="*/ 2656 h 98036"/>
                  <a:gd name="connsiteX13" fmla="*/ 14887 w 99543"/>
                  <a:gd name="connsiteY13" fmla="*/ 9609 h 98036"/>
                  <a:gd name="connsiteX14" fmla="*/ 28 w 99543"/>
                  <a:gd name="connsiteY14" fmla="*/ 45804 h 98036"/>
                  <a:gd name="connsiteX15" fmla="*/ 16030 w 99543"/>
                  <a:gd name="connsiteY15" fmla="*/ 46566 h 98036"/>
                  <a:gd name="connsiteX16" fmla="*/ 34128 w 99543"/>
                  <a:gd name="connsiteY16" fmla="*/ 7704 h 98036"/>
                  <a:gd name="connsiteX17" fmla="*/ 33080 w 99543"/>
                  <a:gd name="connsiteY17" fmla="*/ 44947 h 98036"/>
                  <a:gd name="connsiteX18" fmla="*/ 61179 w 99543"/>
                  <a:gd name="connsiteY18" fmla="*/ 19705 h 98036"/>
                  <a:gd name="connsiteX19" fmla="*/ 73180 w 99543"/>
                  <a:gd name="connsiteY19" fmla="*/ 23896 h 98036"/>
                  <a:gd name="connsiteX20" fmla="*/ 93659 w 99543"/>
                  <a:gd name="connsiteY20" fmla="*/ 7894 h 98036"/>
                  <a:gd name="connsiteX21" fmla="*/ 71561 w 99543"/>
                  <a:gd name="connsiteY21" fmla="*/ 48566 h 98036"/>
                  <a:gd name="connsiteX22" fmla="*/ 47368 w 99543"/>
                  <a:gd name="connsiteY22" fmla="*/ 60853 h 98036"/>
                  <a:gd name="connsiteX23" fmla="*/ 82610 w 99543"/>
                  <a:gd name="connsiteY23" fmla="*/ 61711 h 98036"/>
                  <a:gd name="connsiteX24" fmla="*/ 79276 w 99543"/>
                  <a:gd name="connsiteY24" fmla="*/ 67140 h 98036"/>
                  <a:gd name="connsiteX25" fmla="*/ 82801 w 99543"/>
                  <a:gd name="connsiteY25" fmla="*/ 65616 h 98036"/>
                  <a:gd name="connsiteX26" fmla="*/ 75371 w 99543"/>
                  <a:gd name="connsiteY26" fmla="*/ 70283 h 98036"/>
                  <a:gd name="connsiteX27" fmla="*/ 50511 w 99543"/>
                  <a:gd name="connsiteY27" fmla="*/ 73617 h 98036"/>
                  <a:gd name="connsiteX28" fmla="*/ 18316 w 99543"/>
                  <a:gd name="connsiteY28" fmla="*/ 74665 h 98036"/>
                  <a:gd name="connsiteX29" fmla="*/ 51463 w 99543"/>
                  <a:gd name="connsiteY29" fmla="*/ 97429 h 98036"/>
                  <a:gd name="connsiteX30" fmla="*/ 61846 w 99543"/>
                  <a:gd name="connsiteY30" fmla="*/ 97906 h 9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9543" h="98036">
                    <a:moveTo>
                      <a:pt x="61846" y="97906"/>
                    </a:moveTo>
                    <a:cubicBezTo>
                      <a:pt x="62608" y="97620"/>
                      <a:pt x="63370" y="97334"/>
                      <a:pt x="64132" y="97048"/>
                    </a:cubicBezTo>
                    <a:cubicBezTo>
                      <a:pt x="71085" y="93810"/>
                      <a:pt x="75847" y="86666"/>
                      <a:pt x="81277" y="81523"/>
                    </a:cubicBezTo>
                    <a:cubicBezTo>
                      <a:pt x="87754" y="75427"/>
                      <a:pt x="90611" y="67140"/>
                      <a:pt x="92040" y="58567"/>
                    </a:cubicBezTo>
                    <a:cubicBezTo>
                      <a:pt x="92802" y="54091"/>
                      <a:pt x="93373" y="49804"/>
                      <a:pt x="94897" y="45518"/>
                    </a:cubicBezTo>
                    <a:cubicBezTo>
                      <a:pt x="96136" y="41899"/>
                      <a:pt x="97469" y="38374"/>
                      <a:pt x="98041" y="34564"/>
                    </a:cubicBezTo>
                    <a:cubicBezTo>
                      <a:pt x="99088" y="28183"/>
                      <a:pt x="100327" y="20372"/>
                      <a:pt x="98898" y="13990"/>
                    </a:cubicBezTo>
                    <a:cubicBezTo>
                      <a:pt x="97850" y="9037"/>
                      <a:pt x="94516" y="5418"/>
                      <a:pt x="93564" y="560"/>
                    </a:cubicBezTo>
                    <a:cubicBezTo>
                      <a:pt x="93564" y="751"/>
                      <a:pt x="93564" y="941"/>
                      <a:pt x="93945" y="2465"/>
                    </a:cubicBezTo>
                    <a:cubicBezTo>
                      <a:pt x="90040" y="5323"/>
                      <a:pt x="87849" y="5608"/>
                      <a:pt x="82896" y="5608"/>
                    </a:cubicBezTo>
                    <a:cubicBezTo>
                      <a:pt x="75562" y="5608"/>
                      <a:pt x="68513" y="3703"/>
                      <a:pt x="61084" y="3608"/>
                    </a:cubicBezTo>
                    <a:cubicBezTo>
                      <a:pt x="50320" y="3513"/>
                      <a:pt x="39557" y="-1821"/>
                      <a:pt x="28794" y="655"/>
                    </a:cubicBezTo>
                    <a:cubicBezTo>
                      <a:pt x="26698" y="1132"/>
                      <a:pt x="24603" y="1798"/>
                      <a:pt x="22603" y="2656"/>
                    </a:cubicBezTo>
                    <a:cubicBezTo>
                      <a:pt x="19840" y="4370"/>
                      <a:pt x="17269" y="6561"/>
                      <a:pt x="14887" y="9609"/>
                    </a:cubicBezTo>
                    <a:cubicBezTo>
                      <a:pt x="7648" y="18753"/>
                      <a:pt x="695" y="33993"/>
                      <a:pt x="28" y="45804"/>
                    </a:cubicBezTo>
                    <a:cubicBezTo>
                      <a:pt x="-734" y="59425"/>
                      <a:pt x="14030" y="59806"/>
                      <a:pt x="16030" y="46566"/>
                    </a:cubicBezTo>
                    <a:cubicBezTo>
                      <a:pt x="18316" y="31707"/>
                      <a:pt x="18602" y="15419"/>
                      <a:pt x="34128" y="7704"/>
                    </a:cubicBezTo>
                    <a:cubicBezTo>
                      <a:pt x="35747" y="17705"/>
                      <a:pt x="21841" y="40375"/>
                      <a:pt x="33080" y="44947"/>
                    </a:cubicBezTo>
                    <a:cubicBezTo>
                      <a:pt x="52035" y="52757"/>
                      <a:pt x="49463" y="20944"/>
                      <a:pt x="61179" y="19705"/>
                    </a:cubicBezTo>
                    <a:cubicBezTo>
                      <a:pt x="61846" y="31802"/>
                      <a:pt x="64513" y="31802"/>
                      <a:pt x="73180" y="23896"/>
                    </a:cubicBezTo>
                    <a:cubicBezTo>
                      <a:pt x="78514" y="19134"/>
                      <a:pt x="92516" y="15514"/>
                      <a:pt x="93659" y="7894"/>
                    </a:cubicBezTo>
                    <a:cubicBezTo>
                      <a:pt x="90040" y="19229"/>
                      <a:pt x="82039" y="41708"/>
                      <a:pt x="71561" y="48566"/>
                    </a:cubicBezTo>
                    <a:cubicBezTo>
                      <a:pt x="67084" y="51519"/>
                      <a:pt x="41748" y="53138"/>
                      <a:pt x="47368" y="60853"/>
                    </a:cubicBezTo>
                    <a:cubicBezTo>
                      <a:pt x="52035" y="67235"/>
                      <a:pt x="76133" y="63235"/>
                      <a:pt x="82610" y="61711"/>
                    </a:cubicBezTo>
                    <a:cubicBezTo>
                      <a:pt x="81848" y="63901"/>
                      <a:pt x="80705" y="65616"/>
                      <a:pt x="79276" y="67140"/>
                    </a:cubicBezTo>
                    <a:cubicBezTo>
                      <a:pt x="80419" y="66664"/>
                      <a:pt x="81562" y="66092"/>
                      <a:pt x="82801" y="65616"/>
                    </a:cubicBezTo>
                    <a:cubicBezTo>
                      <a:pt x="80800" y="67807"/>
                      <a:pt x="78133" y="69140"/>
                      <a:pt x="75371" y="70283"/>
                    </a:cubicBezTo>
                    <a:cubicBezTo>
                      <a:pt x="68418" y="74379"/>
                      <a:pt x="58321" y="74284"/>
                      <a:pt x="50511" y="73617"/>
                    </a:cubicBezTo>
                    <a:cubicBezTo>
                      <a:pt x="40986" y="72760"/>
                      <a:pt x="21269" y="62473"/>
                      <a:pt x="18316" y="74665"/>
                    </a:cubicBezTo>
                    <a:cubicBezTo>
                      <a:pt x="15554" y="85904"/>
                      <a:pt x="42224" y="95524"/>
                      <a:pt x="51463" y="97429"/>
                    </a:cubicBezTo>
                    <a:cubicBezTo>
                      <a:pt x="55178" y="98001"/>
                      <a:pt x="58607" y="98191"/>
                      <a:pt x="61846" y="97906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6" name="자유형: 도형 125">
                <a:extLst>
                  <a:ext uri="{FF2B5EF4-FFF2-40B4-BE49-F238E27FC236}">
                    <a16:creationId xmlns:a16="http://schemas.microsoft.com/office/drawing/2014/main" id="{75E350A0-8E9F-5394-3EFE-77A8D8BB9624}"/>
                  </a:ext>
                </a:extLst>
              </p:cNvPr>
              <p:cNvSpPr/>
              <p:nvPr/>
            </p:nvSpPr>
            <p:spPr>
              <a:xfrm>
                <a:off x="10598165" y="5304948"/>
                <a:ext cx="85836" cy="77879"/>
              </a:xfrm>
              <a:custGeom>
                <a:avLst/>
                <a:gdLst>
                  <a:gd name="connsiteX0" fmla="*/ 82121 w 85836"/>
                  <a:gd name="connsiteY0" fmla="*/ 32195 h 77879"/>
                  <a:gd name="connsiteX1" fmla="*/ 77549 w 85836"/>
                  <a:gd name="connsiteY1" fmla="*/ 19431 h 77879"/>
                  <a:gd name="connsiteX2" fmla="*/ 75454 w 85836"/>
                  <a:gd name="connsiteY2" fmla="*/ 12573 h 77879"/>
                  <a:gd name="connsiteX3" fmla="*/ 72977 w 85836"/>
                  <a:gd name="connsiteY3" fmla="*/ 7810 h 77879"/>
                  <a:gd name="connsiteX4" fmla="*/ 70787 w 85836"/>
                  <a:gd name="connsiteY4" fmla="*/ 2953 h 77879"/>
                  <a:gd name="connsiteX5" fmla="*/ 70215 w 85836"/>
                  <a:gd name="connsiteY5" fmla="*/ 0 h 77879"/>
                  <a:gd name="connsiteX6" fmla="*/ 68977 w 85836"/>
                  <a:gd name="connsiteY6" fmla="*/ 1524 h 77879"/>
                  <a:gd name="connsiteX7" fmla="*/ 45260 w 85836"/>
                  <a:gd name="connsiteY7" fmla="*/ 7810 h 77879"/>
                  <a:gd name="connsiteX8" fmla="*/ 26114 w 85836"/>
                  <a:gd name="connsiteY8" fmla="*/ 12097 h 77879"/>
                  <a:gd name="connsiteX9" fmla="*/ 14970 w 85836"/>
                  <a:gd name="connsiteY9" fmla="*/ 18859 h 77879"/>
                  <a:gd name="connsiteX10" fmla="*/ 5826 w 85836"/>
                  <a:gd name="connsiteY10" fmla="*/ 27622 h 77879"/>
                  <a:gd name="connsiteX11" fmla="*/ 1635 w 85836"/>
                  <a:gd name="connsiteY11" fmla="*/ 36957 h 77879"/>
                  <a:gd name="connsiteX12" fmla="*/ 16 w 85836"/>
                  <a:gd name="connsiteY12" fmla="*/ 41815 h 77879"/>
                  <a:gd name="connsiteX13" fmla="*/ 4778 w 85836"/>
                  <a:gd name="connsiteY13" fmla="*/ 57531 h 77879"/>
                  <a:gd name="connsiteX14" fmla="*/ 21066 w 85836"/>
                  <a:gd name="connsiteY14" fmla="*/ 49816 h 77879"/>
                  <a:gd name="connsiteX15" fmla="*/ 25257 w 85836"/>
                  <a:gd name="connsiteY15" fmla="*/ 16764 h 77879"/>
                  <a:gd name="connsiteX16" fmla="*/ 29258 w 85836"/>
                  <a:gd name="connsiteY16" fmla="*/ 34290 h 77879"/>
                  <a:gd name="connsiteX17" fmla="*/ 40973 w 85836"/>
                  <a:gd name="connsiteY17" fmla="*/ 33814 h 77879"/>
                  <a:gd name="connsiteX18" fmla="*/ 53070 w 85836"/>
                  <a:gd name="connsiteY18" fmla="*/ 22098 h 77879"/>
                  <a:gd name="connsiteX19" fmla="*/ 66596 w 85836"/>
                  <a:gd name="connsiteY19" fmla="*/ 10477 h 77879"/>
                  <a:gd name="connsiteX20" fmla="*/ 61833 w 85836"/>
                  <a:gd name="connsiteY20" fmla="*/ 26860 h 77879"/>
                  <a:gd name="connsiteX21" fmla="*/ 48308 w 85836"/>
                  <a:gd name="connsiteY21" fmla="*/ 42672 h 77879"/>
                  <a:gd name="connsiteX22" fmla="*/ 56975 w 85836"/>
                  <a:gd name="connsiteY22" fmla="*/ 51530 h 77879"/>
                  <a:gd name="connsiteX23" fmla="*/ 73835 w 85836"/>
                  <a:gd name="connsiteY23" fmla="*/ 51911 h 77879"/>
                  <a:gd name="connsiteX24" fmla="*/ 74692 w 85836"/>
                  <a:gd name="connsiteY24" fmla="*/ 51721 h 77879"/>
                  <a:gd name="connsiteX25" fmla="*/ 65357 w 85836"/>
                  <a:gd name="connsiteY25" fmla="*/ 57531 h 77879"/>
                  <a:gd name="connsiteX26" fmla="*/ 61928 w 85836"/>
                  <a:gd name="connsiteY26" fmla="*/ 58674 h 77879"/>
                  <a:gd name="connsiteX27" fmla="*/ 40402 w 85836"/>
                  <a:gd name="connsiteY27" fmla="*/ 60198 h 77879"/>
                  <a:gd name="connsiteX28" fmla="*/ 32401 w 85836"/>
                  <a:gd name="connsiteY28" fmla="*/ 73819 h 77879"/>
                  <a:gd name="connsiteX29" fmla="*/ 72025 w 85836"/>
                  <a:gd name="connsiteY29" fmla="*/ 70485 h 77879"/>
                  <a:gd name="connsiteX30" fmla="*/ 85836 w 85836"/>
                  <a:gd name="connsiteY30" fmla="*/ 48863 h 77879"/>
                  <a:gd name="connsiteX31" fmla="*/ 85265 w 85836"/>
                  <a:gd name="connsiteY31" fmla="*/ 44768 h 77879"/>
                  <a:gd name="connsiteX32" fmla="*/ 82121 w 85836"/>
                  <a:gd name="connsiteY32" fmla="*/ 32195 h 77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5836" h="77879">
                    <a:moveTo>
                      <a:pt x="82121" y="32195"/>
                    </a:moveTo>
                    <a:cubicBezTo>
                      <a:pt x="80312" y="28003"/>
                      <a:pt x="79359" y="23622"/>
                      <a:pt x="77549" y="19431"/>
                    </a:cubicBezTo>
                    <a:cubicBezTo>
                      <a:pt x="76502" y="17145"/>
                      <a:pt x="76216" y="14859"/>
                      <a:pt x="75454" y="12573"/>
                    </a:cubicBezTo>
                    <a:cubicBezTo>
                      <a:pt x="74882" y="10858"/>
                      <a:pt x="73549" y="9525"/>
                      <a:pt x="72977" y="7810"/>
                    </a:cubicBezTo>
                    <a:cubicBezTo>
                      <a:pt x="72311" y="6001"/>
                      <a:pt x="71739" y="4667"/>
                      <a:pt x="70787" y="2953"/>
                    </a:cubicBezTo>
                    <a:cubicBezTo>
                      <a:pt x="70215" y="1905"/>
                      <a:pt x="70120" y="1333"/>
                      <a:pt x="70215" y="0"/>
                    </a:cubicBezTo>
                    <a:cubicBezTo>
                      <a:pt x="70025" y="191"/>
                      <a:pt x="69834" y="286"/>
                      <a:pt x="68977" y="1524"/>
                    </a:cubicBezTo>
                    <a:cubicBezTo>
                      <a:pt x="62405" y="7144"/>
                      <a:pt x="53451" y="6382"/>
                      <a:pt x="45260" y="7810"/>
                    </a:cubicBezTo>
                    <a:cubicBezTo>
                      <a:pt x="38973" y="8953"/>
                      <a:pt x="31925" y="8953"/>
                      <a:pt x="26114" y="12097"/>
                    </a:cubicBezTo>
                    <a:cubicBezTo>
                      <a:pt x="22304" y="14192"/>
                      <a:pt x="18304" y="16193"/>
                      <a:pt x="14970" y="18859"/>
                    </a:cubicBezTo>
                    <a:cubicBezTo>
                      <a:pt x="11541" y="21622"/>
                      <a:pt x="8588" y="24098"/>
                      <a:pt x="5826" y="27622"/>
                    </a:cubicBezTo>
                    <a:cubicBezTo>
                      <a:pt x="3445" y="30670"/>
                      <a:pt x="2683" y="33338"/>
                      <a:pt x="1635" y="36957"/>
                    </a:cubicBezTo>
                    <a:cubicBezTo>
                      <a:pt x="1159" y="38576"/>
                      <a:pt x="587" y="40195"/>
                      <a:pt x="16" y="41815"/>
                    </a:cubicBezTo>
                    <a:cubicBezTo>
                      <a:pt x="-175" y="47434"/>
                      <a:pt x="1349" y="53054"/>
                      <a:pt x="4778" y="57531"/>
                    </a:cubicBezTo>
                    <a:cubicBezTo>
                      <a:pt x="12017" y="66770"/>
                      <a:pt x="21542" y="59817"/>
                      <a:pt x="21066" y="49816"/>
                    </a:cubicBezTo>
                    <a:cubicBezTo>
                      <a:pt x="20495" y="36576"/>
                      <a:pt x="13065" y="26765"/>
                      <a:pt x="25257" y="16764"/>
                    </a:cubicBezTo>
                    <a:cubicBezTo>
                      <a:pt x="24876" y="21812"/>
                      <a:pt x="27162" y="30004"/>
                      <a:pt x="29258" y="34290"/>
                    </a:cubicBezTo>
                    <a:cubicBezTo>
                      <a:pt x="33353" y="42481"/>
                      <a:pt x="35639" y="39624"/>
                      <a:pt x="40973" y="33814"/>
                    </a:cubicBezTo>
                    <a:cubicBezTo>
                      <a:pt x="44688" y="29623"/>
                      <a:pt x="48974" y="25908"/>
                      <a:pt x="53070" y="22098"/>
                    </a:cubicBezTo>
                    <a:cubicBezTo>
                      <a:pt x="56690" y="18764"/>
                      <a:pt x="65167" y="15526"/>
                      <a:pt x="66596" y="10477"/>
                    </a:cubicBezTo>
                    <a:cubicBezTo>
                      <a:pt x="66596" y="17240"/>
                      <a:pt x="65738" y="21526"/>
                      <a:pt x="61833" y="26860"/>
                    </a:cubicBezTo>
                    <a:cubicBezTo>
                      <a:pt x="58023" y="32099"/>
                      <a:pt x="50213" y="36290"/>
                      <a:pt x="48308" y="42672"/>
                    </a:cubicBezTo>
                    <a:cubicBezTo>
                      <a:pt x="46117" y="49911"/>
                      <a:pt x="49927" y="50673"/>
                      <a:pt x="56975" y="51530"/>
                    </a:cubicBezTo>
                    <a:cubicBezTo>
                      <a:pt x="61547" y="52006"/>
                      <a:pt x="69358" y="53149"/>
                      <a:pt x="73835" y="51911"/>
                    </a:cubicBezTo>
                    <a:cubicBezTo>
                      <a:pt x="74120" y="51816"/>
                      <a:pt x="74501" y="51816"/>
                      <a:pt x="74692" y="51721"/>
                    </a:cubicBezTo>
                    <a:cubicBezTo>
                      <a:pt x="71453" y="54578"/>
                      <a:pt x="68405" y="56293"/>
                      <a:pt x="65357" y="57531"/>
                    </a:cubicBezTo>
                    <a:cubicBezTo>
                      <a:pt x="64214" y="58102"/>
                      <a:pt x="63071" y="58579"/>
                      <a:pt x="61928" y="58674"/>
                    </a:cubicBezTo>
                    <a:cubicBezTo>
                      <a:pt x="55547" y="60293"/>
                      <a:pt x="48879" y="59722"/>
                      <a:pt x="40402" y="60198"/>
                    </a:cubicBezTo>
                    <a:cubicBezTo>
                      <a:pt x="32496" y="60579"/>
                      <a:pt x="25924" y="67342"/>
                      <a:pt x="32401" y="73819"/>
                    </a:cubicBezTo>
                    <a:cubicBezTo>
                      <a:pt x="40592" y="82010"/>
                      <a:pt x="64024" y="76200"/>
                      <a:pt x="72025" y="70485"/>
                    </a:cubicBezTo>
                    <a:cubicBezTo>
                      <a:pt x="80121" y="64770"/>
                      <a:pt x="84026" y="57245"/>
                      <a:pt x="85836" y="48863"/>
                    </a:cubicBezTo>
                    <a:cubicBezTo>
                      <a:pt x="85741" y="47434"/>
                      <a:pt x="85550" y="46006"/>
                      <a:pt x="85265" y="44768"/>
                    </a:cubicBezTo>
                    <a:cubicBezTo>
                      <a:pt x="84503" y="40386"/>
                      <a:pt x="83836" y="36195"/>
                      <a:pt x="82121" y="32195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7" name="자유형: 도형 126">
                <a:extLst>
                  <a:ext uri="{FF2B5EF4-FFF2-40B4-BE49-F238E27FC236}">
                    <a16:creationId xmlns:a16="http://schemas.microsoft.com/office/drawing/2014/main" id="{CC8DA4C8-05A1-C39A-5C21-FCB3827F5F6B}"/>
                  </a:ext>
                </a:extLst>
              </p:cNvPr>
              <p:cNvSpPr/>
              <p:nvPr/>
            </p:nvSpPr>
            <p:spPr>
              <a:xfrm>
                <a:off x="10718005" y="5486018"/>
                <a:ext cx="82391" cy="86973"/>
              </a:xfrm>
              <a:custGeom>
                <a:avLst/>
                <a:gdLst>
                  <a:gd name="connsiteX0" fmla="*/ 27718 w 82391"/>
                  <a:gd name="connsiteY0" fmla="*/ 72581 h 86973"/>
                  <a:gd name="connsiteX1" fmla="*/ 10668 w 82391"/>
                  <a:gd name="connsiteY1" fmla="*/ 56388 h 86973"/>
                  <a:gd name="connsiteX2" fmla="*/ 9144 w 82391"/>
                  <a:gd name="connsiteY2" fmla="*/ 55435 h 86973"/>
                  <a:gd name="connsiteX3" fmla="*/ 10477 w 82391"/>
                  <a:gd name="connsiteY3" fmla="*/ 56007 h 86973"/>
                  <a:gd name="connsiteX4" fmla="*/ 9525 w 82391"/>
                  <a:gd name="connsiteY4" fmla="*/ 52388 h 86973"/>
                  <a:gd name="connsiteX5" fmla="*/ 18193 w 82391"/>
                  <a:gd name="connsiteY5" fmla="*/ 54959 h 86973"/>
                  <a:gd name="connsiteX6" fmla="*/ 28194 w 82391"/>
                  <a:gd name="connsiteY6" fmla="*/ 56864 h 86973"/>
                  <a:gd name="connsiteX7" fmla="*/ 38100 w 82391"/>
                  <a:gd name="connsiteY7" fmla="*/ 56388 h 86973"/>
                  <a:gd name="connsiteX8" fmla="*/ 34195 w 82391"/>
                  <a:gd name="connsiteY8" fmla="*/ 43339 h 86973"/>
                  <a:gd name="connsiteX9" fmla="*/ 23527 w 82391"/>
                  <a:gd name="connsiteY9" fmla="*/ 30671 h 86973"/>
                  <a:gd name="connsiteX10" fmla="*/ 33814 w 82391"/>
                  <a:gd name="connsiteY10" fmla="*/ 35433 h 86973"/>
                  <a:gd name="connsiteX11" fmla="*/ 35052 w 82391"/>
                  <a:gd name="connsiteY11" fmla="*/ 28480 h 86973"/>
                  <a:gd name="connsiteX12" fmla="*/ 31623 w 82391"/>
                  <a:gd name="connsiteY12" fmla="*/ 6858 h 86973"/>
                  <a:gd name="connsiteX13" fmla="*/ 42958 w 82391"/>
                  <a:gd name="connsiteY13" fmla="*/ 20002 h 86973"/>
                  <a:gd name="connsiteX14" fmla="*/ 46577 w 82391"/>
                  <a:gd name="connsiteY14" fmla="*/ 33052 h 86973"/>
                  <a:gd name="connsiteX15" fmla="*/ 48101 w 82391"/>
                  <a:gd name="connsiteY15" fmla="*/ 44863 h 86973"/>
                  <a:gd name="connsiteX16" fmla="*/ 58293 w 82391"/>
                  <a:gd name="connsiteY16" fmla="*/ 41434 h 86973"/>
                  <a:gd name="connsiteX17" fmla="*/ 54007 w 82391"/>
                  <a:gd name="connsiteY17" fmla="*/ 54007 h 86973"/>
                  <a:gd name="connsiteX18" fmla="*/ 70009 w 82391"/>
                  <a:gd name="connsiteY18" fmla="*/ 45148 h 86973"/>
                  <a:gd name="connsiteX19" fmla="*/ 71438 w 82391"/>
                  <a:gd name="connsiteY19" fmla="*/ 41529 h 86973"/>
                  <a:gd name="connsiteX20" fmla="*/ 70771 w 82391"/>
                  <a:gd name="connsiteY20" fmla="*/ 44291 h 86973"/>
                  <a:gd name="connsiteX21" fmla="*/ 74200 w 82391"/>
                  <a:gd name="connsiteY21" fmla="*/ 38291 h 86973"/>
                  <a:gd name="connsiteX22" fmla="*/ 64579 w 82391"/>
                  <a:gd name="connsiteY22" fmla="*/ 64008 h 86973"/>
                  <a:gd name="connsiteX23" fmla="*/ 55626 w 82391"/>
                  <a:gd name="connsiteY23" fmla="*/ 79819 h 86973"/>
                  <a:gd name="connsiteX24" fmla="*/ 68390 w 82391"/>
                  <a:gd name="connsiteY24" fmla="*/ 75724 h 86973"/>
                  <a:gd name="connsiteX25" fmla="*/ 81344 w 82391"/>
                  <a:gd name="connsiteY25" fmla="*/ 56674 h 86973"/>
                  <a:gd name="connsiteX26" fmla="*/ 82391 w 82391"/>
                  <a:gd name="connsiteY26" fmla="*/ 47435 h 86973"/>
                  <a:gd name="connsiteX27" fmla="*/ 78010 w 82391"/>
                  <a:gd name="connsiteY27" fmla="*/ 31433 h 86973"/>
                  <a:gd name="connsiteX28" fmla="*/ 71247 w 82391"/>
                  <a:gd name="connsiteY28" fmla="*/ 19717 h 86973"/>
                  <a:gd name="connsiteX29" fmla="*/ 63055 w 82391"/>
                  <a:gd name="connsiteY29" fmla="*/ 10096 h 86973"/>
                  <a:gd name="connsiteX30" fmla="*/ 59246 w 82391"/>
                  <a:gd name="connsiteY30" fmla="*/ 8477 h 86973"/>
                  <a:gd name="connsiteX31" fmla="*/ 54674 w 82391"/>
                  <a:gd name="connsiteY31" fmla="*/ 5429 h 86973"/>
                  <a:gd name="connsiteX32" fmla="*/ 49435 w 82391"/>
                  <a:gd name="connsiteY32" fmla="*/ 2667 h 86973"/>
                  <a:gd name="connsiteX33" fmla="*/ 37338 w 82391"/>
                  <a:gd name="connsiteY33" fmla="*/ 0 h 86973"/>
                  <a:gd name="connsiteX34" fmla="*/ 21146 w 82391"/>
                  <a:gd name="connsiteY34" fmla="*/ 1238 h 86973"/>
                  <a:gd name="connsiteX35" fmla="*/ 19336 w 82391"/>
                  <a:gd name="connsiteY35" fmla="*/ 12192 h 86973"/>
                  <a:gd name="connsiteX36" fmla="*/ 9906 w 82391"/>
                  <a:gd name="connsiteY36" fmla="*/ 25051 h 86973"/>
                  <a:gd name="connsiteX37" fmla="*/ 0 w 82391"/>
                  <a:gd name="connsiteY37" fmla="*/ 56674 h 86973"/>
                  <a:gd name="connsiteX38" fmla="*/ 2286 w 82391"/>
                  <a:gd name="connsiteY38" fmla="*/ 65437 h 86973"/>
                  <a:gd name="connsiteX39" fmla="*/ 14859 w 82391"/>
                  <a:gd name="connsiteY39" fmla="*/ 80296 h 86973"/>
                  <a:gd name="connsiteX40" fmla="*/ 24765 w 82391"/>
                  <a:gd name="connsiteY40" fmla="*/ 85154 h 86973"/>
                  <a:gd name="connsiteX41" fmla="*/ 34385 w 82391"/>
                  <a:gd name="connsiteY41" fmla="*/ 86868 h 86973"/>
                  <a:gd name="connsiteX42" fmla="*/ 27718 w 82391"/>
                  <a:gd name="connsiteY42" fmla="*/ 72581 h 8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82391" h="86973">
                    <a:moveTo>
                      <a:pt x="27718" y="72581"/>
                    </a:moveTo>
                    <a:cubicBezTo>
                      <a:pt x="21431" y="68771"/>
                      <a:pt x="13716" y="63722"/>
                      <a:pt x="10668" y="56388"/>
                    </a:cubicBezTo>
                    <a:cubicBezTo>
                      <a:pt x="10097" y="56198"/>
                      <a:pt x="9620" y="55912"/>
                      <a:pt x="9144" y="55435"/>
                    </a:cubicBezTo>
                    <a:cubicBezTo>
                      <a:pt x="9620" y="55626"/>
                      <a:pt x="10001" y="55817"/>
                      <a:pt x="10477" y="56007"/>
                    </a:cubicBezTo>
                    <a:cubicBezTo>
                      <a:pt x="10001" y="54864"/>
                      <a:pt x="9716" y="53626"/>
                      <a:pt x="9525" y="52388"/>
                    </a:cubicBezTo>
                    <a:cubicBezTo>
                      <a:pt x="12859" y="50864"/>
                      <a:pt x="15335" y="53626"/>
                      <a:pt x="18193" y="54959"/>
                    </a:cubicBezTo>
                    <a:cubicBezTo>
                      <a:pt x="21336" y="56388"/>
                      <a:pt x="24860" y="56388"/>
                      <a:pt x="28194" y="56864"/>
                    </a:cubicBezTo>
                    <a:cubicBezTo>
                      <a:pt x="31909" y="57341"/>
                      <a:pt x="36576" y="59722"/>
                      <a:pt x="38100" y="56388"/>
                    </a:cubicBezTo>
                    <a:cubicBezTo>
                      <a:pt x="40005" y="52102"/>
                      <a:pt x="36100" y="46387"/>
                      <a:pt x="34195" y="43339"/>
                    </a:cubicBezTo>
                    <a:cubicBezTo>
                      <a:pt x="31909" y="39719"/>
                      <a:pt x="22765" y="35243"/>
                      <a:pt x="23527" y="30671"/>
                    </a:cubicBezTo>
                    <a:cubicBezTo>
                      <a:pt x="27242" y="30956"/>
                      <a:pt x="29908" y="36100"/>
                      <a:pt x="33814" y="35433"/>
                    </a:cubicBezTo>
                    <a:cubicBezTo>
                      <a:pt x="38386" y="34576"/>
                      <a:pt x="35624" y="31242"/>
                      <a:pt x="35052" y="28480"/>
                    </a:cubicBezTo>
                    <a:cubicBezTo>
                      <a:pt x="33623" y="22003"/>
                      <a:pt x="36767" y="12192"/>
                      <a:pt x="31623" y="6858"/>
                    </a:cubicBezTo>
                    <a:cubicBezTo>
                      <a:pt x="35338" y="11525"/>
                      <a:pt x="40862" y="14002"/>
                      <a:pt x="42958" y="20002"/>
                    </a:cubicBezTo>
                    <a:cubicBezTo>
                      <a:pt x="44482" y="24289"/>
                      <a:pt x="46101" y="28575"/>
                      <a:pt x="46577" y="33052"/>
                    </a:cubicBezTo>
                    <a:cubicBezTo>
                      <a:pt x="46863" y="35909"/>
                      <a:pt x="45720" y="42672"/>
                      <a:pt x="48101" y="44863"/>
                    </a:cubicBezTo>
                    <a:cubicBezTo>
                      <a:pt x="52578" y="48958"/>
                      <a:pt x="55150" y="41529"/>
                      <a:pt x="58293" y="41434"/>
                    </a:cubicBezTo>
                    <a:cubicBezTo>
                      <a:pt x="59341" y="46196"/>
                      <a:pt x="53435" y="49340"/>
                      <a:pt x="54007" y="54007"/>
                    </a:cubicBezTo>
                    <a:cubicBezTo>
                      <a:pt x="58674" y="54769"/>
                      <a:pt x="65627" y="50197"/>
                      <a:pt x="70009" y="45148"/>
                    </a:cubicBezTo>
                    <a:cubicBezTo>
                      <a:pt x="70390" y="43910"/>
                      <a:pt x="70866" y="42672"/>
                      <a:pt x="71438" y="41529"/>
                    </a:cubicBezTo>
                    <a:cubicBezTo>
                      <a:pt x="71152" y="42481"/>
                      <a:pt x="70961" y="43339"/>
                      <a:pt x="70771" y="44291"/>
                    </a:cubicBezTo>
                    <a:cubicBezTo>
                      <a:pt x="72485" y="42196"/>
                      <a:pt x="73724" y="40100"/>
                      <a:pt x="74200" y="38291"/>
                    </a:cubicBezTo>
                    <a:cubicBezTo>
                      <a:pt x="74581" y="46577"/>
                      <a:pt x="70009" y="57912"/>
                      <a:pt x="64579" y="64008"/>
                    </a:cubicBezTo>
                    <a:cubicBezTo>
                      <a:pt x="62198" y="66675"/>
                      <a:pt x="48387" y="76010"/>
                      <a:pt x="55626" y="79819"/>
                    </a:cubicBezTo>
                    <a:cubicBezTo>
                      <a:pt x="59341" y="81725"/>
                      <a:pt x="65723" y="77724"/>
                      <a:pt x="68390" y="75724"/>
                    </a:cubicBezTo>
                    <a:cubicBezTo>
                      <a:pt x="74676" y="70866"/>
                      <a:pt x="79439" y="64389"/>
                      <a:pt x="81344" y="56674"/>
                    </a:cubicBezTo>
                    <a:cubicBezTo>
                      <a:pt x="82010" y="53816"/>
                      <a:pt x="82296" y="50673"/>
                      <a:pt x="82391" y="47435"/>
                    </a:cubicBezTo>
                    <a:cubicBezTo>
                      <a:pt x="81629" y="42005"/>
                      <a:pt x="80010" y="36767"/>
                      <a:pt x="78010" y="31433"/>
                    </a:cubicBezTo>
                    <a:cubicBezTo>
                      <a:pt x="76486" y="27337"/>
                      <a:pt x="73819" y="23336"/>
                      <a:pt x="71247" y="19717"/>
                    </a:cubicBezTo>
                    <a:cubicBezTo>
                      <a:pt x="69056" y="16669"/>
                      <a:pt x="66199" y="12383"/>
                      <a:pt x="63055" y="10096"/>
                    </a:cubicBezTo>
                    <a:cubicBezTo>
                      <a:pt x="61913" y="9239"/>
                      <a:pt x="60484" y="9144"/>
                      <a:pt x="59246" y="8477"/>
                    </a:cubicBezTo>
                    <a:cubicBezTo>
                      <a:pt x="57626" y="7620"/>
                      <a:pt x="56198" y="6477"/>
                      <a:pt x="54674" y="5429"/>
                    </a:cubicBezTo>
                    <a:cubicBezTo>
                      <a:pt x="53054" y="4381"/>
                      <a:pt x="51245" y="3429"/>
                      <a:pt x="49435" y="2667"/>
                    </a:cubicBezTo>
                    <a:cubicBezTo>
                      <a:pt x="45529" y="1048"/>
                      <a:pt x="41529" y="0"/>
                      <a:pt x="37338" y="0"/>
                    </a:cubicBezTo>
                    <a:cubicBezTo>
                      <a:pt x="34100" y="0"/>
                      <a:pt x="22003" y="2286"/>
                      <a:pt x="21146" y="1238"/>
                    </a:cubicBezTo>
                    <a:cubicBezTo>
                      <a:pt x="21431" y="5429"/>
                      <a:pt x="22193" y="8477"/>
                      <a:pt x="19336" y="12192"/>
                    </a:cubicBezTo>
                    <a:cubicBezTo>
                      <a:pt x="16097" y="16478"/>
                      <a:pt x="12859" y="20669"/>
                      <a:pt x="9906" y="25051"/>
                    </a:cubicBezTo>
                    <a:cubicBezTo>
                      <a:pt x="3429" y="34671"/>
                      <a:pt x="667" y="45148"/>
                      <a:pt x="0" y="56674"/>
                    </a:cubicBezTo>
                    <a:cubicBezTo>
                      <a:pt x="476" y="60103"/>
                      <a:pt x="1143" y="63151"/>
                      <a:pt x="2286" y="65437"/>
                    </a:cubicBezTo>
                    <a:cubicBezTo>
                      <a:pt x="4667" y="70104"/>
                      <a:pt x="10382" y="77533"/>
                      <a:pt x="14859" y="80296"/>
                    </a:cubicBezTo>
                    <a:cubicBezTo>
                      <a:pt x="17812" y="82201"/>
                      <a:pt x="21526" y="83534"/>
                      <a:pt x="24765" y="85154"/>
                    </a:cubicBezTo>
                    <a:cubicBezTo>
                      <a:pt x="27623" y="86582"/>
                      <a:pt x="31147" y="87249"/>
                      <a:pt x="34385" y="86868"/>
                    </a:cubicBezTo>
                    <a:cubicBezTo>
                      <a:pt x="39433" y="79534"/>
                      <a:pt x="33433" y="76105"/>
                      <a:pt x="27718" y="72581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8" name="자유형: 도형 127">
                <a:extLst>
                  <a:ext uri="{FF2B5EF4-FFF2-40B4-BE49-F238E27FC236}">
                    <a16:creationId xmlns:a16="http://schemas.microsoft.com/office/drawing/2014/main" id="{C041A6F7-5D45-C6D1-A08F-478223F3ECDC}"/>
                  </a:ext>
                </a:extLst>
              </p:cNvPr>
              <p:cNvSpPr/>
              <p:nvPr/>
            </p:nvSpPr>
            <p:spPr>
              <a:xfrm>
                <a:off x="10753141" y="5672890"/>
                <a:ext cx="98023" cy="89628"/>
              </a:xfrm>
              <a:custGeom>
                <a:avLst/>
                <a:gdLst>
                  <a:gd name="connsiteX0" fmla="*/ 91832 w 98023"/>
                  <a:gd name="connsiteY0" fmla="*/ 51634 h 89628"/>
                  <a:gd name="connsiteX1" fmla="*/ 86784 w 98023"/>
                  <a:gd name="connsiteY1" fmla="*/ 29250 h 89628"/>
                  <a:gd name="connsiteX2" fmla="*/ 76021 w 98023"/>
                  <a:gd name="connsiteY2" fmla="*/ 14867 h 89628"/>
                  <a:gd name="connsiteX3" fmla="*/ 75640 w 98023"/>
                  <a:gd name="connsiteY3" fmla="*/ 14486 h 89628"/>
                  <a:gd name="connsiteX4" fmla="*/ 66305 w 98023"/>
                  <a:gd name="connsiteY4" fmla="*/ 7628 h 89628"/>
                  <a:gd name="connsiteX5" fmla="*/ 34873 w 98023"/>
                  <a:gd name="connsiteY5" fmla="*/ 4199 h 89628"/>
                  <a:gd name="connsiteX6" fmla="*/ 41826 w 98023"/>
                  <a:gd name="connsiteY6" fmla="*/ 13248 h 89628"/>
                  <a:gd name="connsiteX7" fmla="*/ 55161 w 98023"/>
                  <a:gd name="connsiteY7" fmla="*/ 15915 h 89628"/>
                  <a:gd name="connsiteX8" fmla="*/ 82593 w 98023"/>
                  <a:gd name="connsiteY8" fmla="*/ 33727 h 89628"/>
                  <a:gd name="connsiteX9" fmla="*/ 64876 w 98023"/>
                  <a:gd name="connsiteY9" fmla="*/ 28298 h 89628"/>
                  <a:gd name="connsiteX10" fmla="*/ 74878 w 98023"/>
                  <a:gd name="connsiteY10" fmla="*/ 38585 h 89628"/>
                  <a:gd name="connsiteX11" fmla="*/ 81069 w 98023"/>
                  <a:gd name="connsiteY11" fmla="*/ 50586 h 89628"/>
                  <a:gd name="connsiteX12" fmla="*/ 82307 w 98023"/>
                  <a:gd name="connsiteY12" fmla="*/ 54015 h 89628"/>
                  <a:gd name="connsiteX13" fmla="*/ 84022 w 98023"/>
                  <a:gd name="connsiteY13" fmla="*/ 58206 h 89628"/>
                  <a:gd name="connsiteX14" fmla="*/ 89070 w 98023"/>
                  <a:gd name="connsiteY14" fmla="*/ 70208 h 89628"/>
                  <a:gd name="connsiteX15" fmla="*/ 78783 w 98023"/>
                  <a:gd name="connsiteY15" fmla="*/ 60492 h 89628"/>
                  <a:gd name="connsiteX16" fmla="*/ 67924 w 98023"/>
                  <a:gd name="connsiteY16" fmla="*/ 49348 h 89628"/>
                  <a:gd name="connsiteX17" fmla="*/ 50398 w 98023"/>
                  <a:gd name="connsiteY17" fmla="*/ 41347 h 89628"/>
                  <a:gd name="connsiteX18" fmla="*/ 45541 w 98023"/>
                  <a:gd name="connsiteY18" fmla="*/ 59063 h 89628"/>
                  <a:gd name="connsiteX19" fmla="*/ 43921 w 98023"/>
                  <a:gd name="connsiteY19" fmla="*/ 70303 h 89628"/>
                  <a:gd name="connsiteX20" fmla="*/ 38683 w 98023"/>
                  <a:gd name="connsiteY20" fmla="*/ 77923 h 89628"/>
                  <a:gd name="connsiteX21" fmla="*/ 35539 w 98023"/>
                  <a:gd name="connsiteY21" fmla="*/ 57063 h 89628"/>
                  <a:gd name="connsiteX22" fmla="*/ 33825 w 98023"/>
                  <a:gd name="connsiteY22" fmla="*/ 39632 h 89628"/>
                  <a:gd name="connsiteX23" fmla="*/ 21157 w 98023"/>
                  <a:gd name="connsiteY23" fmla="*/ 27726 h 89628"/>
                  <a:gd name="connsiteX24" fmla="*/ 7250 w 98023"/>
                  <a:gd name="connsiteY24" fmla="*/ 31917 h 89628"/>
                  <a:gd name="connsiteX25" fmla="*/ 106 w 98023"/>
                  <a:gd name="connsiteY25" fmla="*/ 50586 h 89628"/>
                  <a:gd name="connsiteX26" fmla="*/ 10870 w 98023"/>
                  <a:gd name="connsiteY26" fmla="*/ 74780 h 89628"/>
                  <a:gd name="connsiteX27" fmla="*/ 23728 w 98023"/>
                  <a:gd name="connsiteY27" fmla="*/ 83733 h 89628"/>
                  <a:gd name="connsiteX28" fmla="*/ 39540 w 98023"/>
                  <a:gd name="connsiteY28" fmla="*/ 88877 h 89628"/>
                  <a:gd name="connsiteX29" fmla="*/ 56971 w 98023"/>
                  <a:gd name="connsiteY29" fmla="*/ 88019 h 89628"/>
                  <a:gd name="connsiteX30" fmla="*/ 72211 w 98023"/>
                  <a:gd name="connsiteY30" fmla="*/ 85543 h 89628"/>
                  <a:gd name="connsiteX31" fmla="*/ 97547 w 98023"/>
                  <a:gd name="connsiteY31" fmla="*/ 81447 h 89628"/>
                  <a:gd name="connsiteX32" fmla="*/ 98023 w 98023"/>
                  <a:gd name="connsiteY32" fmla="*/ 81066 h 89628"/>
                  <a:gd name="connsiteX33" fmla="*/ 96595 w 98023"/>
                  <a:gd name="connsiteY33" fmla="*/ 70684 h 89628"/>
                  <a:gd name="connsiteX34" fmla="*/ 91832 w 98023"/>
                  <a:gd name="connsiteY34" fmla="*/ 51634 h 8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8023" h="89628">
                    <a:moveTo>
                      <a:pt x="91832" y="51634"/>
                    </a:moveTo>
                    <a:cubicBezTo>
                      <a:pt x="90403" y="44109"/>
                      <a:pt x="90403" y="36203"/>
                      <a:pt x="86784" y="29250"/>
                    </a:cubicBezTo>
                    <a:cubicBezTo>
                      <a:pt x="84022" y="24011"/>
                      <a:pt x="80021" y="19249"/>
                      <a:pt x="76021" y="14867"/>
                    </a:cubicBezTo>
                    <a:cubicBezTo>
                      <a:pt x="75925" y="14772"/>
                      <a:pt x="75735" y="14582"/>
                      <a:pt x="75640" y="14486"/>
                    </a:cubicBezTo>
                    <a:cubicBezTo>
                      <a:pt x="72401" y="12296"/>
                      <a:pt x="69067" y="10200"/>
                      <a:pt x="66305" y="7628"/>
                    </a:cubicBezTo>
                    <a:cubicBezTo>
                      <a:pt x="59257" y="1247"/>
                      <a:pt x="43159" y="-3992"/>
                      <a:pt x="34873" y="4199"/>
                    </a:cubicBezTo>
                    <a:cubicBezTo>
                      <a:pt x="30301" y="8771"/>
                      <a:pt x="38492" y="11057"/>
                      <a:pt x="41826" y="13248"/>
                    </a:cubicBezTo>
                    <a:cubicBezTo>
                      <a:pt x="46398" y="16201"/>
                      <a:pt x="49732" y="15915"/>
                      <a:pt x="55161" y="15915"/>
                    </a:cubicBezTo>
                    <a:cubicBezTo>
                      <a:pt x="67639" y="15915"/>
                      <a:pt x="76497" y="23440"/>
                      <a:pt x="82593" y="33727"/>
                    </a:cubicBezTo>
                    <a:cubicBezTo>
                      <a:pt x="78497" y="29155"/>
                      <a:pt x="70591" y="29155"/>
                      <a:pt x="64876" y="28298"/>
                    </a:cubicBezTo>
                    <a:cubicBezTo>
                      <a:pt x="66210" y="33441"/>
                      <a:pt x="71258" y="35251"/>
                      <a:pt x="74878" y="38585"/>
                    </a:cubicBezTo>
                    <a:cubicBezTo>
                      <a:pt x="78592" y="42014"/>
                      <a:pt x="79735" y="45824"/>
                      <a:pt x="81069" y="50586"/>
                    </a:cubicBezTo>
                    <a:cubicBezTo>
                      <a:pt x="81355" y="51729"/>
                      <a:pt x="81831" y="52872"/>
                      <a:pt x="82307" y="54015"/>
                    </a:cubicBezTo>
                    <a:cubicBezTo>
                      <a:pt x="82974" y="55444"/>
                      <a:pt x="83545" y="56778"/>
                      <a:pt x="84022" y="58206"/>
                    </a:cubicBezTo>
                    <a:cubicBezTo>
                      <a:pt x="85831" y="62207"/>
                      <a:pt x="87736" y="66112"/>
                      <a:pt x="89070" y="70208"/>
                    </a:cubicBezTo>
                    <a:cubicBezTo>
                      <a:pt x="86212" y="66398"/>
                      <a:pt x="81926" y="64017"/>
                      <a:pt x="78783" y="60492"/>
                    </a:cubicBezTo>
                    <a:cubicBezTo>
                      <a:pt x="74973" y="56206"/>
                      <a:pt x="72973" y="52682"/>
                      <a:pt x="67924" y="49348"/>
                    </a:cubicBezTo>
                    <a:cubicBezTo>
                      <a:pt x="64019" y="46681"/>
                      <a:pt x="55351" y="40585"/>
                      <a:pt x="50398" y="41347"/>
                    </a:cubicBezTo>
                    <a:cubicBezTo>
                      <a:pt x="44493" y="42299"/>
                      <a:pt x="46303" y="54301"/>
                      <a:pt x="45541" y="59063"/>
                    </a:cubicBezTo>
                    <a:cubicBezTo>
                      <a:pt x="44969" y="63064"/>
                      <a:pt x="46112" y="66684"/>
                      <a:pt x="43921" y="70303"/>
                    </a:cubicBezTo>
                    <a:cubicBezTo>
                      <a:pt x="42397" y="72970"/>
                      <a:pt x="39921" y="74875"/>
                      <a:pt x="38683" y="77923"/>
                    </a:cubicBezTo>
                    <a:cubicBezTo>
                      <a:pt x="38016" y="70684"/>
                      <a:pt x="36873" y="64207"/>
                      <a:pt x="35539" y="57063"/>
                    </a:cubicBezTo>
                    <a:cubicBezTo>
                      <a:pt x="34492" y="51063"/>
                      <a:pt x="34587" y="45538"/>
                      <a:pt x="33825" y="39632"/>
                    </a:cubicBezTo>
                    <a:cubicBezTo>
                      <a:pt x="32968" y="32774"/>
                      <a:pt x="26586" y="30679"/>
                      <a:pt x="21157" y="27726"/>
                    </a:cubicBezTo>
                    <a:cubicBezTo>
                      <a:pt x="15061" y="24392"/>
                      <a:pt x="11251" y="26774"/>
                      <a:pt x="7250" y="31917"/>
                    </a:cubicBezTo>
                    <a:cubicBezTo>
                      <a:pt x="2773" y="37442"/>
                      <a:pt x="-656" y="43252"/>
                      <a:pt x="106" y="50586"/>
                    </a:cubicBezTo>
                    <a:cubicBezTo>
                      <a:pt x="868" y="58778"/>
                      <a:pt x="6488" y="67636"/>
                      <a:pt x="10870" y="74780"/>
                    </a:cubicBezTo>
                    <a:cubicBezTo>
                      <a:pt x="15156" y="77923"/>
                      <a:pt x="19061" y="81257"/>
                      <a:pt x="23728" y="83733"/>
                    </a:cubicBezTo>
                    <a:cubicBezTo>
                      <a:pt x="28681" y="86305"/>
                      <a:pt x="34206" y="87448"/>
                      <a:pt x="39540" y="88877"/>
                    </a:cubicBezTo>
                    <a:cubicBezTo>
                      <a:pt x="45636" y="90496"/>
                      <a:pt x="50970" y="89163"/>
                      <a:pt x="56971" y="88019"/>
                    </a:cubicBezTo>
                    <a:cubicBezTo>
                      <a:pt x="62019" y="87067"/>
                      <a:pt x="67162" y="86781"/>
                      <a:pt x="72211" y="85543"/>
                    </a:cubicBezTo>
                    <a:cubicBezTo>
                      <a:pt x="78211" y="84019"/>
                      <a:pt x="92594" y="74399"/>
                      <a:pt x="97547" y="81447"/>
                    </a:cubicBezTo>
                    <a:cubicBezTo>
                      <a:pt x="97738" y="81257"/>
                      <a:pt x="97928" y="81161"/>
                      <a:pt x="98023" y="81066"/>
                    </a:cubicBezTo>
                    <a:cubicBezTo>
                      <a:pt x="97166" y="77732"/>
                      <a:pt x="97261" y="74113"/>
                      <a:pt x="96595" y="70684"/>
                    </a:cubicBezTo>
                    <a:cubicBezTo>
                      <a:pt x="95356" y="64302"/>
                      <a:pt x="92975" y="58016"/>
                      <a:pt x="91832" y="51634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9" name="자유형: 도형 128">
                <a:extLst>
                  <a:ext uri="{FF2B5EF4-FFF2-40B4-BE49-F238E27FC236}">
                    <a16:creationId xmlns:a16="http://schemas.microsoft.com/office/drawing/2014/main" id="{0D55481A-8630-6D2A-5B24-E9472F695E92}"/>
                  </a:ext>
                </a:extLst>
              </p:cNvPr>
              <p:cNvSpPr/>
              <p:nvPr/>
            </p:nvSpPr>
            <p:spPr>
              <a:xfrm>
                <a:off x="10462979" y="5805272"/>
                <a:ext cx="87221" cy="79367"/>
              </a:xfrm>
              <a:custGeom>
                <a:avLst/>
                <a:gdLst>
                  <a:gd name="connsiteX0" fmla="*/ 85577 w 87221"/>
                  <a:gd name="connsiteY0" fmla="*/ 32505 h 79367"/>
                  <a:gd name="connsiteX1" fmla="*/ 85100 w 87221"/>
                  <a:gd name="connsiteY1" fmla="*/ 31171 h 79367"/>
                  <a:gd name="connsiteX2" fmla="*/ 68908 w 87221"/>
                  <a:gd name="connsiteY2" fmla="*/ 22884 h 79367"/>
                  <a:gd name="connsiteX3" fmla="*/ 64431 w 87221"/>
                  <a:gd name="connsiteY3" fmla="*/ 41649 h 79367"/>
                  <a:gd name="connsiteX4" fmla="*/ 58240 w 87221"/>
                  <a:gd name="connsiteY4" fmla="*/ 56603 h 79367"/>
                  <a:gd name="connsiteX5" fmla="*/ 58811 w 87221"/>
                  <a:gd name="connsiteY5" fmla="*/ 61175 h 79367"/>
                  <a:gd name="connsiteX6" fmla="*/ 58145 w 87221"/>
                  <a:gd name="connsiteY6" fmla="*/ 56793 h 79367"/>
                  <a:gd name="connsiteX7" fmla="*/ 53668 w 87221"/>
                  <a:gd name="connsiteY7" fmla="*/ 68700 h 79367"/>
                  <a:gd name="connsiteX8" fmla="*/ 39761 w 87221"/>
                  <a:gd name="connsiteY8" fmla="*/ 51745 h 79367"/>
                  <a:gd name="connsiteX9" fmla="*/ 27188 w 87221"/>
                  <a:gd name="connsiteY9" fmla="*/ 63366 h 79367"/>
                  <a:gd name="connsiteX10" fmla="*/ 19854 w 87221"/>
                  <a:gd name="connsiteY10" fmla="*/ 67080 h 79367"/>
                  <a:gd name="connsiteX11" fmla="*/ 9186 w 87221"/>
                  <a:gd name="connsiteY11" fmla="*/ 73938 h 79367"/>
                  <a:gd name="connsiteX12" fmla="*/ 21283 w 87221"/>
                  <a:gd name="connsiteY12" fmla="*/ 49554 h 79367"/>
                  <a:gd name="connsiteX13" fmla="*/ 31189 w 87221"/>
                  <a:gd name="connsiteY13" fmla="*/ 32505 h 79367"/>
                  <a:gd name="connsiteX14" fmla="*/ 14139 w 87221"/>
                  <a:gd name="connsiteY14" fmla="*/ 34124 h 79367"/>
                  <a:gd name="connsiteX15" fmla="*/ 14425 w 87221"/>
                  <a:gd name="connsiteY15" fmla="*/ 31647 h 79367"/>
                  <a:gd name="connsiteX16" fmla="*/ 12044 w 87221"/>
                  <a:gd name="connsiteY16" fmla="*/ 31838 h 79367"/>
                  <a:gd name="connsiteX17" fmla="*/ 14520 w 87221"/>
                  <a:gd name="connsiteY17" fmla="*/ 31076 h 79367"/>
                  <a:gd name="connsiteX18" fmla="*/ 37571 w 87221"/>
                  <a:gd name="connsiteY18" fmla="*/ 19932 h 79367"/>
                  <a:gd name="connsiteX19" fmla="*/ 45000 w 87221"/>
                  <a:gd name="connsiteY19" fmla="*/ 3358 h 79367"/>
                  <a:gd name="connsiteX20" fmla="*/ 38904 w 87221"/>
                  <a:gd name="connsiteY20" fmla="*/ 882 h 79367"/>
                  <a:gd name="connsiteX21" fmla="*/ 4519 w 87221"/>
                  <a:gd name="connsiteY21" fmla="*/ 20979 h 79367"/>
                  <a:gd name="connsiteX22" fmla="*/ 3662 w 87221"/>
                  <a:gd name="connsiteY22" fmla="*/ 23361 h 79367"/>
                  <a:gd name="connsiteX23" fmla="*/ 1661 w 87221"/>
                  <a:gd name="connsiteY23" fmla="*/ 31362 h 79367"/>
                  <a:gd name="connsiteX24" fmla="*/ 233 w 87221"/>
                  <a:gd name="connsiteY24" fmla="*/ 48030 h 79367"/>
                  <a:gd name="connsiteX25" fmla="*/ 9567 w 87221"/>
                  <a:gd name="connsiteY25" fmla="*/ 79368 h 79367"/>
                  <a:gd name="connsiteX26" fmla="*/ 17854 w 87221"/>
                  <a:gd name="connsiteY26" fmla="*/ 76796 h 79367"/>
                  <a:gd name="connsiteX27" fmla="*/ 28617 w 87221"/>
                  <a:gd name="connsiteY27" fmla="*/ 74986 h 79367"/>
                  <a:gd name="connsiteX28" fmla="*/ 43762 w 87221"/>
                  <a:gd name="connsiteY28" fmla="*/ 74986 h 79367"/>
                  <a:gd name="connsiteX29" fmla="*/ 58907 w 87221"/>
                  <a:gd name="connsiteY29" fmla="*/ 71938 h 79367"/>
                  <a:gd name="connsiteX30" fmla="*/ 73480 w 87221"/>
                  <a:gd name="connsiteY30" fmla="*/ 64699 h 79367"/>
                  <a:gd name="connsiteX31" fmla="*/ 83862 w 87221"/>
                  <a:gd name="connsiteY31" fmla="*/ 55079 h 79367"/>
                  <a:gd name="connsiteX32" fmla="*/ 87101 w 87221"/>
                  <a:gd name="connsiteY32" fmla="*/ 39934 h 79367"/>
                  <a:gd name="connsiteX33" fmla="*/ 85577 w 87221"/>
                  <a:gd name="connsiteY33" fmla="*/ 32505 h 79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7221" h="79367">
                    <a:moveTo>
                      <a:pt x="85577" y="32505"/>
                    </a:moveTo>
                    <a:cubicBezTo>
                      <a:pt x="85386" y="32028"/>
                      <a:pt x="85386" y="31647"/>
                      <a:pt x="85100" y="31171"/>
                    </a:cubicBezTo>
                    <a:cubicBezTo>
                      <a:pt x="82338" y="25456"/>
                      <a:pt x="76718" y="19360"/>
                      <a:pt x="68908" y="22884"/>
                    </a:cubicBezTo>
                    <a:cubicBezTo>
                      <a:pt x="61764" y="26123"/>
                      <a:pt x="64145" y="35648"/>
                      <a:pt x="64431" y="41649"/>
                    </a:cubicBezTo>
                    <a:cubicBezTo>
                      <a:pt x="64622" y="47649"/>
                      <a:pt x="61288" y="52126"/>
                      <a:pt x="58240" y="56603"/>
                    </a:cubicBezTo>
                    <a:cubicBezTo>
                      <a:pt x="58430" y="58127"/>
                      <a:pt x="58716" y="59651"/>
                      <a:pt x="58811" y="61175"/>
                    </a:cubicBezTo>
                    <a:cubicBezTo>
                      <a:pt x="58335" y="59937"/>
                      <a:pt x="58240" y="58413"/>
                      <a:pt x="58145" y="56793"/>
                    </a:cubicBezTo>
                    <a:cubicBezTo>
                      <a:pt x="55668" y="60413"/>
                      <a:pt x="53382" y="64128"/>
                      <a:pt x="53668" y="68700"/>
                    </a:cubicBezTo>
                    <a:cubicBezTo>
                      <a:pt x="46334" y="62318"/>
                      <a:pt x="54811" y="33743"/>
                      <a:pt x="39761" y="51745"/>
                    </a:cubicBezTo>
                    <a:cubicBezTo>
                      <a:pt x="36142" y="56127"/>
                      <a:pt x="31570" y="59746"/>
                      <a:pt x="27188" y="63366"/>
                    </a:cubicBezTo>
                    <a:cubicBezTo>
                      <a:pt x="25283" y="64890"/>
                      <a:pt x="22616" y="66033"/>
                      <a:pt x="19854" y="67080"/>
                    </a:cubicBezTo>
                    <a:cubicBezTo>
                      <a:pt x="15377" y="68795"/>
                      <a:pt x="10805" y="70414"/>
                      <a:pt x="9186" y="73938"/>
                    </a:cubicBezTo>
                    <a:cubicBezTo>
                      <a:pt x="11663" y="65842"/>
                      <a:pt x="17854" y="57746"/>
                      <a:pt x="21283" y="49554"/>
                    </a:cubicBezTo>
                    <a:cubicBezTo>
                      <a:pt x="23378" y="44411"/>
                      <a:pt x="32237" y="37839"/>
                      <a:pt x="31189" y="32505"/>
                    </a:cubicBezTo>
                    <a:cubicBezTo>
                      <a:pt x="25188" y="30695"/>
                      <a:pt x="20235" y="34886"/>
                      <a:pt x="14139" y="34124"/>
                    </a:cubicBezTo>
                    <a:cubicBezTo>
                      <a:pt x="14044" y="33171"/>
                      <a:pt x="14234" y="32505"/>
                      <a:pt x="14425" y="31647"/>
                    </a:cubicBezTo>
                    <a:cubicBezTo>
                      <a:pt x="13663" y="31838"/>
                      <a:pt x="12806" y="31838"/>
                      <a:pt x="12044" y="31838"/>
                    </a:cubicBezTo>
                    <a:cubicBezTo>
                      <a:pt x="12901" y="31647"/>
                      <a:pt x="13663" y="31362"/>
                      <a:pt x="14520" y="31076"/>
                    </a:cubicBezTo>
                    <a:cubicBezTo>
                      <a:pt x="16520" y="22503"/>
                      <a:pt x="30808" y="21741"/>
                      <a:pt x="37571" y="19932"/>
                    </a:cubicBezTo>
                    <a:cubicBezTo>
                      <a:pt x="46524" y="17455"/>
                      <a:pt x="56430" y="9645"/>
                      <a:pt x="45000" y="3358"/>
                    </a:cubicBezTo>
                    <a:cubicBezTo>
                      <a:pt x="42905" y="2215"/>
                      <a:pt x="40904" y="1453"/>
                      <a:pt x="38904" y="882"/>
                    </a:cubicBezTo>
                    <a:cubicBezTo>
                      <a:pt x="24236" y="-3214"/>
                      <a:pt x="11758" y="7549"/>
                      <a:pt x="4519" y="20979"/>
                    </a:cubicBezTo>
                    <a:cubicBezTo>
                      <a:pt x="4233" y="21741"/>
                      <a:pt x="3947" y="22503"/>
                      <a:pt x="3662" y="23361"/>
                    </a:cubicBezTo>
                    <a:cubicBezTo>
                      <a:pt x="2995" y="25932"/>
                      <a:pt x="2328" y="28599"/>
                      <a:pt x="1661" y="31362"/>
                    </a:cubicBezTo>
                    <a:cubicBezTo>
                      <a:pt x="423" y="36886"/>
                      <a:pt x="-434" y="42601"/>
                      <a:pt x="233" y="48030"/>
                    </a:cubicBezTo>
                    <a:cubicBezTo>
                      <a:pt x="1566" y="59079"/>
                      <a:pt x="9377" y="68319"/>
                      <a:pt x="9567" y="79368"/>
                    </a:cubicBezTo>
                    <a:cubicBezTo>
                      <a:pt x="11663" y="77653"/>
                      <a:pt x="15282" y="77272"/>
                      <a:pt x="17854" y="76796"/>
                    </a:cubicBezTo>
                    <a:cubicBezTo>
                      <a:pt x="21378" y="76129"/>
                      <a:pt x="24998" y="75367"/>
                      <a:pt x="28617" y="74986"/>
                    </a:cubicBezTo>
                    <a:cubicBezTo>
                      <a:pt x="33570" y="74510"/>
                      <a:pt x="38809" y="74986"/>
                      <a:pt x="43762" y="74986"/>
                    </a:cubicBezTo>
                    <a:cubicBezTo>
                      <a:pt x="49572" y="75081"/>
                      <a:pt x="53573" y="74224"/>
                      <a:pt x="58907" y="71938"/>
                    </a:cubicBezTo>
                    <a:cubicBezTo>
                      <a:pt x="64145" y="69747"/>
                      <a:pt x="68717" y="68033"/>
                      <a:pt x="73480" y="64699"/>
                    </a:cubicBezTo>
                    <a:cubicBezTo>
                      <a:pt x="77480" y="61842"/>
                      <a:pt x="81386" y="59460"/>
                      <a:pt x="83862" y="55079"/>
                    </a:cubicBezTo>
                    <a:cubicBezTo>
                      <a:pt x="86148" y="51078"/>
                      <a:pt x="87672" y="44411"/>
                      <a:pt x="87101" y="39934"/>
                    </a:cubicBezTo>
                    <a:cubicBezTo>
                      <a:pt x="86815" y="37267"/>
                      <a:pt x="86148" y="34886"/>
                      <a:pt x="85577" y="32505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30" name="자유형: 도형 129">
                <a:extLst>
                  <a:ext uri="{FF2B5EF4-FFF2-40B4-BE49-F238E27FC236}">
                    <a16:creationId xmlns:a16="http://schemas.microsoft.com/office/drawing/2014/main" id="{DAAA4E10-4767-1822-CC8C-FF52F6B99A89}"/>
                  </a:ext>
                </a:extLst>
              </p:cNvPr>
              <p:cNvSpPr/>
              <p:nvPr/>
            </p:nvSpPr>
            <p:spPr>
              <a:xfrm>
                <a:off x="10900200" y="5865847"/>
                <a:ext cx="86220" cy="88142"/>
              </a:xfrm>
              <a:custGeom>
                <a:avLst/>
                <a:gdLst>
                  <a:gd name="connsiteX0" fmla="*/ 80791 w 86220"/>
                  <a:gd name="connsiteY0" fmla="*/ 38509 h 88142"/>
                  <a:gd name="connsiteX1" fmla="*/ 73171 w 86220"/>
                  <a:gd name="connsiteY1" fmla="*/ 22412 h 88142"/>
                  <a:gd name="connsiteX2" fmla="*/ 66122 w 86220"/>
                  <a:gd name="connsiteY2" fmla="*/ 12697 h 88142"/>
                  <a:gd name="connsiteX3" fmla="*/ 18116 w 86220"/>
                  <a:gd name="connsiteY3" fmla="*/ 981 h 88142"/>
                  <a:gd name="connsiteX4" fmla="*/ 14878 w 86220"/>
                  <a:gd name="connsiteY4" fmla="*/ 1838 h 88142"/>
                  <a:gd name="connsiteX5" fmla="*/ 11163 w 86220"/>
                  <a:gd name="connsiteY5" fmla="*/ 11268 h 88142"/>
                  <a:gd name="connsiteX6" fmla="*/ 21260 w 86220"/>
                  <a:gd name="connsiteY6" fmla="*/ 17078 h 88142"/>
                  <a:gd name="connsiteX7" fmla="*/ 37738 w 86220"/>
                  <a:gd name="connsiteY7" fmla="*/ 16792 h 88142"/>
                  <a:gd name="connsiteX8" fmla="*/ 56121 w 86220"/>
                  <a:gd name="connsiteY8" fmla="*/ 15364 h 88142"/>
                  <a:gd name="connsiteX9" fmla="*/ 67646 w 86220"/>
                  <a:gd name="connsiteY9" fmla="*/ 21079 h 88142"/>
                  <a:gd name="connsiteX10" fmla="*/ 50120 w 86220"/>
                  <a:gd name="connsiteY10" fmla="*/ 24603 h 88142"/>
                  <a:gd name="connsiteX11" fmla="*/ 45453 w 86220"/>
                  <a:gd name="connsiteY11" fmla="*/ 31747 h 88142"/>
                  <a:gd name="connsiteX12" fmla="*/ 61455 w 86220"/>
                  <a:gd name="connsiteY12" fmla="*/ 37366 h 88142"/>
                  <a:gd name="connsiteX13" fmla="*/ 69361 w 86220"/>
                  <a:gd name="connsiteY13" fmla="*/ 48606 h 88142"/>
                  <a:gd name="connsiteX14" fmla="*/ 76981 w 86220"/>
                  <a:gd name="connsiteY14" fmla="*/ 62036 h 88142"/>
                  <a:gd name="connsiteX15" fmla="*/ 56978 w 86220"/>
                  <a:gd name="connsiteY15" fmla="*/ 50797 h 88142"/>
                  <a:gd name="connsiteX16" fmla="*/ 49644 w 86220"/>
                  <a:gd name="connsiteY16" fmla="*/ 49463 h 88142"/>
                  <a:gd name="connsiteX17" fmla="*/ 41548 w 86220"/>
                  <a:gd name="connsiteY17" fmla="*/ 45844 h 88142"/>
                  <a:gd name="connsiteX18" fmla="*/ 34118 w 86220"/>
                  <a:gd name="connsiteY18" fmla="*/ 54130 h 88142"/>
                  <a:gd name="connsiteX19" fmla="*/ 37262 w 86220"/>
                  <a:gd name="connsiteY19" fmla="*/ 74419 h 88142"/>
                  <a:gd name="connsiteX20" fmla="*/ 26498 w 86220"/>
                  <a:gd name="connsiteY20" fmla="*/ 61655 h 88142"/>
                  <a:gd name="connsiteX21" fmla="*/ 22974 w 86220"/>
                  <a:gd name="connsiteY21" fmla="*/ 49082 h 88142"/>
                  <a:gd name="connsiteX22" fmla="*/ 12306 w 86220"/>
                  <a:gd name="connsiteY22" fmla="*/ 35842 h 88142"/>
                  <a:gd name="connsiteX23" fmla="*/ 7829 w 86220"/>
                  <a:gd name="connsiteY23" fmla="*/ 33842 h 88142"/>
                  <a:gd name="connsiteX24" fmla="*/ 4496 w 86220"/>
                  <a:gd name="connsiteY24" fmla="*/ 32985 h 88142"/>
                  <a:gd name="connsiteX25" fmla="*/ 19 w 86220"/>
                  <a:gd name="connsiteY25" fmla="*/ 46510 h 88142"/>
                  <a:gd name="connsiteX26" fmla="*/ 10496 w 86220"/>
                  <a:gd name="connsiteY26" fmla="*/ 75466 h 88142"/>
                  <a:gd name="connsiteX27" fmla="*/ 14116 w 86220"/>
                  <a:gd name="connsiteY27" fmla="*/ 80419 h 88142"/>
                  <a:gd name="connsiteX28" fmla="*/ 28403 w 86220"/>
                  <a:gd name="connsiteY28" fmla="*/ 87277 h 88142"/>
                  <a:gd name="connsiteX29" fmla="*/ 46025 w 86220"/>
                  <a:gd name="connsiteY29" fmla="*/ 87468 h 88142"/>
                  <a:gd name="connsiteX30" fmla="*/ 68789 w 86220"/>
                  <a:gd name="connsiteY30" fmla="*/ 74514 h 88142"/>
                  <a:gd name="connsiteX31" fmla="*/ 81267 w 86220"/>
                  <a:gd name="connsiteY31" fmla="*/ 68989 h 88142"/>
                  <a:gd name="connsiteX32" fmla="*/ 86220 w 86220"/>
                  <a:gd name="connsiteY32" fmla="*/ 67180 h 88142"/>
                  <a:gd name="connsiteX33" fmla="*/ 80791 w 86220"/>
                  <a:gd name="connsiteY33" fmla="*/ 38509 h 88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6220" h="88142">
                    <a:moveTo>
                      <a:pt x="80791" y="38509"/>
                    </a:moveTo>
                    <a:cubicBezTo>
                      <a:pt x="79648" y="32604"/>
                      <a:pt x="76695" y="27175"/>
                      <a:pt x="73171" y="22412"/>
                    </a:cubicBezTo>
                    <a:cubicBezTo>
                      <a:pt x="70885" y="19364"/>
                      <a:pt x="69170" y="15173"/>
                      <a:pt x="66122" y="12697"/>
                    </a:cubicBezTo>
                    <a:cubicBezTo>
                      <a:pt x="52692" y="2029"/>
                      <a:pt x="35547" y="-2067"/>
                      <a:pt x="18116" y="981"/>
                    </a:cubicBezTo>
                    <a:cubicBezTo>
                      <a:pt x="16973" y="1171"/>
                      <a:pt x="15926" y="1457"/>
                      <a:pt x="14878" y="1838"/>
                    </a:cubicBezTo>
                    <a:cubicBezTo>
                      <a:pt x="11830" y="4219"/>
                      <a:pt x="9925" y="7363"/>
                      <a:pt x="11163" y="11268"/>
                    </a:cubicBezTo>
                    <a:cubicBezTo>
                      <a:pt x="12211" y="14697"/>
                      <a:pt x="17926" y="16602"/>
                      <a:pt x="21260" y="17078"/>
                    </a:cubicBezTo>
                    <a:cubicBezTo>
                      <a:pt x="26784" y="17840"/>
                      <a:pt x="32118" y="17745"/>
                      <a:pt x="37738" y="16792"/>
                    </a:cubicBezTo>
                    <a:cubicBezTo>
                      <a:pt x="43834" y="15649"/>
                      <a:pt x="49835" y="14125"/>
                      <a:pt x="56121" y="15364"/>
                    </a:cubicBezTo>
                    <a:cubicBezTo>
                      <a:pt x="59455" y="16030"/>
                      <a:pt x="66122" y="17745"/>
                      <a:pt x="67646" y="21079"/>
                    </a:cubicBezTo>
                    <a:cubicBezTo>
                      <a:pt x="61836" y="21745"/>
                      <a:pt x="55931" y="23650"/>
                      <a:pt x="50120" y="24603"/>
                    </a:cubicBezTo>
                    <a:cubicBezTo>
                      <a:pt x="46310" y="25174"/>
                      <a:pt x="39929" y="28032"/>
                      <a:pt x="45453" y="31747"/>
                    </a:cubicBezTo>
                    <a:cubicBezTo>
                      <a:pt x="50120" y="34890"/>
                      <a:pt x="56597" y="34414"/>
                      <a:pt x="61455" y="37366"/>
                    </a:cubicBezTo>
                    <a:cubicBezTo>
                      <a:pt x="65551" y="39843"/>
                      <a:pt x="67170" y="44415"/>
                      <a:pt x="69361" y="48606"/>
                    </a:cubicBezTo>
                    <a:cubicBezTo>
                      <a:pt x="71742" y="53178"/>
                      <a:pt x="74314" y="57559"/>
                      <a:pt x="76981" y="62036"/>
                    </a:cubicBezTo>
                    <a:cubicBezTo>
                      <a:pt x="70313" y="58226"/>
                      <a:pt x="63741" y="53940"/>
                      <a:pt x="56978" y="50797"/>
                    </a:cubicBezTo>
                    <a:cubicBezTo>
                      <a:pt x="54502" y="49654"/>
                      <a:pt x="52121" y="49749"/>
                      <a:pt x="49644" y="49463"/>
                    </a:cubicBezTo>
                    <a:cubicBezTo>
                      <a:pt x="46310" y="49082"/>
                      <a:pt x="44596" y="47082"/>
                      <a:pt x="41548" y="45844"/>
                    </a:cubicBezTo>
                    <a:cubicBezTo>
                      <a:pt x="34118" y="42700"/>
                      <a:pt x="34118" y="48320"/>
                      <a:pt x="34118" y="54130"/>
                    </a:cubicBezTo>
                    <a:cubicBezTo>
                      <a:pt x="34118" y="60988"/>
                      <a:pt x="34690" y="67942"/>
                      <a:pt x="37262" y="74419"/>
                    </a:cubicBezTo>
                    <a:cubicBezTo>
                      <a:pt x="33642" y="70323"/>
                      <a:pt x="29642" y="66132"/>
                      <a:pt x="26498" y="61655"/>
                    </a:cubicBezTo>
                    <a:cubicBezTo>
                      <a:pt x="23736" y="57655"/>
                      <a:pt x="23546" y="53749"/>
                      <a:pt x="22974" y="49082"/>
                    </a:cubicBezTo>
                    <a:cubicBezTo>
                      <a:pt x="21926" y="41367"/>
                      <a:pt x="19831" y="38128"/>
                      <a:pt x="12306" y="35842"/>
                    </a:cubicBezTo>
                    <a:cubicBezTo>
                      <a:pt x="10306" y="35271"/>
                      <a:pt x="9449" y="34699"/>
                      <a:pt x="7829" y="33842"/>
                    </a:cubicBezTo>
                    <a:cubicBezTo>
                      <a:pt x="6496" y="33175"/>
                      <a:pt x="6210" y="32413"/>
                      <a:pt x="4496" y="32985"/>
                    </a:cubicBezTo>
                    <a:cubicBezTo>
                      <a:pt x="19" y="34699"/>
                      <a:pt x="114" y="42891"/>
                      <a:pt x="19" y="46510"/>
                    </a:cubicBezTo>
                    <a:cubicBezTo>
                      <a:pt x="-362" y="57369"/>
                      <a:pt x="5067" y="66608"/>
                      <a:pt x="10496" y="75466"/>
                    </a:cubicBezTo>
                    <a:cubicBezTo>
                      <a:pt x="11639" y="77276"/>
                      <a:pt x="12878" y="78991"/>
                      <a:pt x="14116" y="80419"/>
                    </a:cubicBezTo>
                    <a:cubicBezTo>
                      <a:pt x="18307" y="83753"/>
                      <a:pt x="22498" y="86420"/>
                      <a:pt x="28403" y="87277"/>
                    </a:cubicBezTo>
                    <a:cubicBezTo>
                      <a:pt x="34023" y="88135"/>
                      <a:pt x="40500" y="88611"/>
                      <a:pt x="46025" y="87468"/>
                    </a:cubicBezTo>
                    <a:cubicBezTo>
                      <a:pt x="54692" y="85658"/>
                      <a:pt x="61931" y="79657"/>
                      <a:pt x="68789" y="74514"/>
                    </a:cubicBezTo>
                    <a:cubicBezTo>
                      <a:pt x="72790" y="71561"/>
                      <a:pt x="76790" y="70894"/>
                      <a:pt x="81267" y="68989"/>
                    </a:cubicBezTo>
                    <a:cubicBezTo>
                      <a:pt x="83077" y="68227"/>
                      <a:pt x="84410" y="67275"/>
                      <a:pt x="86220" y="67180"/>
                    </a:cubicBezTo>
                    <a:cubicBezTo>
                      <a:pt x="83172" y="57940"/>
                      <a:pt x="82791" y="48034"/>
                      <a:pt x="80791" y="38509"/>
                    </a:cubicBezTo>
                    <a:close/>
                  </a:path>
                </a:pathLst>
              </a:custGeom>
              <a:solidFill>
                <a:srgbClr val="E3FE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pic>
        <p:nvPicPr>
          <p:cNvPr id="132" name="그래픽 131">
            <a:extLst>
              <a:ext uri="{FF2B5EF4-FFF2-40B4-BE49-F238E27FC236}">
                <a16:creationId xmlns:a16="http://schemas.microsoft.com/office/drawing/2014/main" id="{FD323C08-1EF6-D8B2-6895-91FDAA64A5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16459" y="4844223"/>
            <a:ext cx="10382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0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85A76-ABE5-55FD-4EDA-E82D7C796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D65E79A-17C6-403D-FAF1-3DE2C8C3DE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형식</a:t>
            </a:r>
            <a:r>
              <a:rPr kumimoji="1" lang="en-US" altLang="ko-KR" dirty="0"/>
              <a:t>: </a:t>
            </a:r>
            <a:r>
              <a:rPr kumimoji="1" lang="ko-KR" altLang="en-US" dirty="0"/>
              <a:t>벗어난 세도막 형식 </a:t>
            </a:r>
            <a:r>
              <a:rPr kumimoji="1" lang="en-US" altLang="ko-KR" dirty="0"/>
              <a:t>(</a:t>
            </a:r>
            <a:r>
              <a:rPr kumimoji="1" lang="ko-KR" altLang="en-US" dirty="0"/>
              <a:t>확대</a:t>
            </a:r>
            <a:r>
              <a:rPr kumimoji="1" lang="en-US" altLang="ko-KR" dirty="0"/>
              <a:t>3</a:t>
            </a:r>
            <a:r>
              <a:rPr kumimoji="1" lang="ko-KR" altLang="en-US" dirty="0"/>
              <a:t>부 형식</a:t>
            </a:r>
            <a:r>
              <a:rPr kumimoji="1" lang="en-US" altLang="ko-KR" dirty="0"/>
              <a:t>)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1E7E8C2-6DBC-A4A3-3BFC-AEAE3A9862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C54BF37A-C44E-FB7C-972E-788BE226BA01}"/>
              </a:ext>
            </a:extLst>
          </p:cNvPr>
          <p:cNvGrpSpPr/>
          <p:nvPr/>
        </p:nvGrpSpPr>
        <p:grpSpPr>
          <a:xfrm>
            <a:off x="3224565" y="905307"/>
            <a:ext cx="5843829" cy="5232693"/>
            <a:chOff x="2576865" y="905307"/>
            <a:chExt cx="5843829" cy="5232693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335039F5-8666-98CE-3320-1D5E07AB2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924" t="14754" r="23081" b="9432"/>
            <a:stretch/>
          </p:blipFill>
          <p:spPr>
            <a:xfrm rot="16200000">
              <a:off x="3479653" y="1196959"/>
              <a:ext cx="5232693" cy="4649389"/>
            </a:xfrm>
            <a:prstGeom prst="rect">
              <a:avLst/>
            </a:prstGeom>
          </p:spPr>
        </p:pic>
        <p:sp>
          <p:nvSpPr>
            <p:cNvPr id="12" name="왼쪽 중괄호 11">
              <a:extLst>
                <a:ext uri="{FF2B5EF4-FFF2-40B4-BE49-F238E27FC236}">
                  <a16:creationId xmlns:a16="http://schemas.microsoft.com/office/drawing/2014/main" id="{0EEC6C1D-FF7D-069F-3830-2C96DF70D995}"/>
                </a:ext>
              </a:extLst>
            </p:cNvPr>
            <p:cNvSpPr/>
            <p:nvPr/>
          </p:nvSpPr>
          <p:spPr>
            <a:xfrm>
              <a:off x="3397924" y="1080001"/>
              <a:ext cx="373380" cy="1205999"/>
            </a:xfrm>
            <a:prstGeom prst="leftBrac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왼쪽 중괄호 13">
              <a:extLst>
                <a:ext uri="{FF2B5EF4-FFF2-40B4-BE49-F238E27FC236}">
                  <a16:creationId xmlns:a16="http://schemas.microsoft.com/office/drawing/2014/main" id="{DB413398-7F7D-0F21-3DA3-F68A425228B0}"/>
                </a:ext>
              </a:extLst>
            </p:cNvPr>
            <p:cNvSpPr/>
            <p:nvPr/>
          </p:nvSpPr>
          <p:spPr>
            <a:xfrm>
              <a:off x="3397924" y="2599620"/>
              <a:ext cx="373380" cy="1205999"/>
            </a:xfrm>
            <a:prstGeom prst="leftBrac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왼쪽 중괄호 14">
              <a:extLst>
                <a:ext uri="{FF2B5EF4-FFF2-40B4-BE49-F238E27FC236}">
                  <a16:creationId xmlns:a16="http://schemas.microsoft.com/office/drawing/2014/main" id="{7C21174B-0190-F123-7498-D7746524142F}"/>
                </a:ext>
              </a:extLst>
            </p:cNvPr>
            <p:cNvSpPr/>
            <p:nvPr/>
          </p:nvSpPr>
          <p:spPr>
            <a:xfrm>
              <a:off x="3401138" y="4119239"/>
              <a:ext cx="373380" cy="1205999"/>
            </a:xfrm>
            <a:prstGeom prst="leftBrac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CA874A-DE29-7300-2E15-CA8A0AB1E6F3}"/>
                </a:ext>
              </a:extLst>
            </p:cNvPr>
            <p:cNvSpPr txBox="1"/>
            <p:nvPr/>
          </p:nvSpPr>
          <p:spPr>
            <a:xfrm>
              <a:off x="2911560" y="1482945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b="1" dirty="0"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A</a:t>
              </a:r>
              <a:endParaRPr kumimoji="1" lang="ko-KR" altLang="en-US" sz="2000" b="1" dirty="0">
                <a:latin typeface="NanumGothicExtraBold" panose="020D0604000000000000" pitchFamily="34" charset="-127"/>
                <a:ea typeface="NanumGothicExtraBold" panose="020D0604000000000000" pitchFamily="34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4FB463-6967-12F5-80C0-AC9D5D01949C}"/>
                </a:ext>
              </a:extLst>
            </p:cNvPr>
            <p:cNvSpPr txBox="1"/>
            <p:nvPr/>
          </p:nvSpPr>
          <p:spPr>
            <a:xfrm>
              <a:off x="2910177" y="3006030"/>
              <a:ext cx="340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b="1" dirty="0"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B</a:t>
              </a:r>
              <a:endParaRPr kumimoji="1" lang="ko-KR" altLang="en-US" sz="2000" b="1" dirty="0">
                <a:latin typeface="NanumGothicExtraBold" panose="020D0604000000000000" pitchFamily="34" charset="-127"/>
                <a:ea typeface="NanumGothicExtraBold" panose="020D0604000000000000" pitchFamily="34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C0F62C-D526-D8CB-3DE6-1F412EA38E46}"/>
                </a:ext>
              </a:extLst>
            </p:cNvPr>
            <p:cNvSpPr txBox="1"/>
            <p:nvPr/>
          </p:nvSpPr>
          <p:spPr>
            <a:xfrm>
              <a:off x="2911560" y="4529115"/>
              <a:ext cx="418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b="1" dirty="0"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A’</a:t>
              </a:r>
              <a:endParaRPr kumimoji="1" lang="ko-KR" altLang="en-US" sz="2000" b="1" dirty="0">
                <a:latin typeface="NanumGothicExtraBold" panose="020D0604000000000000" pitchFamily="34" charset="-127"/>
                <a:ea typeface="NanumGothicExtraBold" panose="020D0604000000000000" pitchFamily="34" charset="-127"/>
              </a:endParaRPr>
            </a:p>
          </p:txBody>
        </p:sp>
        <p:sp>
          <p:nvSpPr>
            <p:cNvPr id="19" name="왼쪽 중괄호 18">
              <a:extLst>
                <a:ext uri="{FF2B5EF4-FFF2-40B4-BE49-F238E27FC236}">
                  <a16:creationId xmlns:a16="http://schemas.microsoft.com/office/drawing/2014/main" id="{1105167D-865E-E355-3674-4E8A4D5B64F2}"/>
                </a:ext>
              </a:extLst>
            </p:cNvPr>
            <p:cNvSpPr/>
            <p:nvPr/>
          </p:nvSpPr>
          <p:spPr>
            <a:xfrm>
              <a:off x="3397924" y="5587932"/>
              <a:ext cx="373380" cy="550068"/>
            </a:xfrm>
            <a:prstGeom prst="leftBrac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6041E6-4965-2968-C8D3-0AE7A0611BC0}"/>
                </a:ext>
              </a:extLst>
            </p:cNvPr>
            <p:cNvSpPr txBox="1"/>
            <p:nvPr/>
          </p:nvSpPr>
          <p:spPr>
            <a:xfrm>
              <a:off x="2576865" y="5599555"/>
              <a:ext cx="8210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400" b="1" dirty="0"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Coda</a:t>
              </a:r>
            </a:p>
            <a:p>
              <a:pPr algn="ctr"/>
              <a:r>
                <a:rPr kumimoji="1" lang="en-US" altLang="ko-KR" sz="1400" b="1" dirty="0"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(</a:t>
              </a:r>
              <a:r>
                <a:rPr kumimoji="1" lang="ko-KR" altLang="en-US" sz="1400" b="1" dirty="0" err="1"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종결구</a:t>
              </a:r>
              <a:r>
                <a:rPr kumimoji="1" lang="en-US" altLang="ko-KR" sz="1400" b="1" dirty="0"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)</a:t>
              </a:r>
              <a:endParaRPr kumimoji="1" lang="ko-KR" altLang="en-US" sz="1400" b="1" dirty="0">
                <a:latin typeface="NanumGothicExtraBold" panose="020D0604000000000000" pitchFamily="34" charset="-127"/>
                <a:ea typeface="NanumGothicExtraBold" panose="020D0604000000000000" pitchFamily="34" charset="-127"/>
              </a:endParaRPr>
            </a:p>
          </p:txBody>
        </p:sp>
      </p:grp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00AB4AA9-8FC0-4988-02BA-A38858922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948190"/>
            <a:ext cx="7200000" cy="251999"/>
          </a:xfrm>
        </p:spPr>
        <p:txBody>
          <a:bodyPr/>
          <a:lstStyle/>
          <a:p>
            <a:r>
              <a:rPr lang="ko-KR" altLang="en-US" sz="1800" dirty="0" err="1">
                <a:solidFill>
                  <a:schemeClr val="tx1"/>
                </a:solidFill>
              </a:rPr>
              <a:t>세도막</a:t>
            </a:r>
            <a:r>
              <a:rPr lang="ko-KR" altLang="en-US" sz="1800" dirty="0">
                <a:solidFill>
                  <a:schemeClr val="tx1"/>
                </a:solidFill>
              </a:rPr>
              <a:t> 형식 </a:t>
            </a:r>
            <a:r>
              <a:rPr lang="en-US" altLang="ko-KR" sz="1800" dirty="0">
                <a:solidFill>
                  <a:schemeClr val="tx1"/>
                </a:solidFill>
              </a:rPr>
              <a:t>+ </a:t>
            </a:r>
            <a:r>
              <a:rPr lang="ko-KR" altLang="en-US" sz="1800" dirty="0" err="1">
                <a:solidFill>
                  <a:schemeClr val="tx1"/>
                </a:solidFill>
              </a:rPr>
              <a:t>종결구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7FE880A2-BE25-9895-FC68-53E7A8ABA183}"/>
              </a:ext>
            </a:extLst>
          </p:cNvPr>
          <p:cNvGrpSpPr/>
          <p:nvPr/>
        </p:nvGrpSpPr>
        <p:grpSpPr>
          <a:xfrm>
            <a:off x="961973" y="1306295"/>
            <a:ext cx="2048951" cy="1593629"/>
            <a:chOff x="961973" y="1306295"/>
            <a:chExt cx="2048951" cy="1593629"/>
          </a:xfrm>
        </p:grpSpPr>
        <p:pic>
          <p:nvPicPr>
            <p:cNvPr id="5" name="그래픽 4">
              <a:extLst>
                <a:ext uri="{FF2B5EF4-FFF2-40B4-BE49-F238E27FC236}">
                  <a16:creationId xmlns:a16="http://schemas.microsoft.com/office/drawing/2014/main" id="{9CA1F875-42B9-5732-1E43-ED8A5ADDE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961973" y="1306295"/>
              <a:ext cx="2048951" cy="159362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E045DC-5DC2-8C71-F1C1-1839449142F6}"/>
                </a:ext>
              </a:extLst>
            </p:cNvPr>
            <p:cNvSpPr txBox="1"/>
            <p:nvPr/>
          </p:nvSpPr>
          <p:spPr>
            <a:xfrm>
              <a:off x="1156730" y="1888468"/>
              <a:ext cx="1668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latin typeface="NanumGothicExtraBold" pitchFamily="2" charset="-127"/>
                  <a:ea typeface="NanumGothicExtraBold" pitchFamily="2" charset="-127"/>
                </a:rPr>
                <a:t>세 개의 큰악절로 </a:t>
              </a:r>
              <a:endParaRPr lang="en-US" altLang="ko-KR" sz="1600" dirty="0">
                <a:latin typeface="NanumGothicExtraBold" pitchFamily="2" charset="-127"/>
                <a:ea typeface="NanumGothicExtraBold" pitchFamily="2" charset="-127"/>
              </a:endParaRPr>
            </a:p>
            <a:p>
              <a:pPr algn="ctr"/>
              <a:r>
                <a:rPr lang="ko-KR" altLang="en-US" sz="1600" dirty="0">
                  <a:latin typeface="NanumGothicExtraBold" pitchFamily="2" charset="-127"/>
                  <a:ea typeface="NanumGothicExtraBold" pitchFamily="2" charset="-127"/>
                </a:rPr>
                <a:t>구성된 형식</a:t>
              </a:r>
            </a:p>
            <a:p>
              <a:endParaRPr lang="ko-KR" altLang="en-US" sz="1600" dirty="0"/>
            </a:p>
          </p:txBody>
        </p:sp>
      </p:grpSp>
      <p:pic>
        <p:nvPicPr>
          <p:cNvPr id="10" name="그림 9" descr="클립아트, 만화 영화, 그림, 일러스트레이션이(가) 표시된 사진&#10;&#10;자동 생성된 설명">
            <a:extLst>
              <a:ext uri="{FF2B5EF4-FFF2-40B4-BE49-F238E27FC236}">
                <a16:creationId xmlns:a16="http://schemas.microsoft.com/office/drawing/2014/main" id="{5D137BCB-2B62-9D67-9B30-7EA0AC694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6475" y="4229040"/>
            <a:ext cx="1347681" cy="2040557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EC199B86-2E7D-3270-0BA3-FA6F2DC01BD3}"/>
              </a:ext>
            </a:extLst>
          </p:cNvPr>
          <p:cNvGrpSpPr/>
          <p:nvPr/>
        </p:nvGrpSpPr>
        <p:grpSpPr>
          <a:xfrm>
            <a:off x="9903348" y="3079102"/>
            <a:ext cx="1666611" cy="1094850"/>
            <a:chOff x="9903348" y="2967953"/>
            <a:chExt cx="1824593" cy="1205999"/>
          </a:xfrm>
        </p:grpSpPr>
        <p:pic>
          <p:nvPicPr>
            <p:cNvPr id="20" name="그래픽 19">
              <a:extLst>
                <a:ext uri="{FF2B5EF4-FFF2-40B4-BE49-F238E27FC236}">
                  <a16:creationId xmlns:a16="http://schemas.microsoft.com/office/drawing/2014/main" id="{7A444D5A-D9CF-82D2-93C5-5751B6BDD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9903348" y="2967953"/>
              <a:ext cx="1824593" cy="12059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D7DA62-80A5-BCCF-6607-D2BC45AA77D8}"/>
                </a:ext>
              </a:extLst>
            </p:cNvPr>
            <p:cNvSpPr txBox="1"/>
            <p:nvPr/>
          </p:nvSpPr>
          <p:spPr>
            <a:xfrm>
              <a:off x="9974424" y="3181740"/>
              <a:ext cx="16795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err="1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세도막</a:t>
              </a:r>
              <a:r>
                <a:rPr lang="ko-KR" altLang="en-US" sz="1400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형식은</a:t>
              </a:r>
              <a:endPara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pPr algn="ctr"/>
              <a:r>
                <a:rPr lang="en-US" altLang="ko-KR" sz="1400" dirty="0">
                  <a:solidFill>
                    <a:schemeClr val="accent1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A-B-A'</a:t>
              </a:r>
              <a:endParaRPr lang="ko-KR" altLang="en-US" sz="1400" dirty="0">
                <a:solidFill>
                  <a:schemeClr val="accent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157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389A3-216A-1644-B356-F0ADEC5C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그룹 44">
            <a:extLst>
              <a:ext uri="{FF2B5EF4-FFF2-40B4-BE49-F238E27FC236}">
                <a16:creationId xmlns:a16="http://schemas.microsoft.com/office/drawing/2014/main" id="{A6854B8C-6510-C8F6-B2DD-C3DF84326E8B}"/>
              </a:ext>
            </a:extLst>
          </p:cNvPr>
          <p:cNvGrpSpPr/>
          <p:nvPr/>
        </p:nvGrpSpPr>
        <p:grpSpPr>
          <a:xfrm>
            <a:off x="5909806" y="151355"/>
            <a:ext cx="4501503" cy="6049951"/>
            <a:chOff x="5909806" y="151355"/>
            <a:chExt cx="4501503" cy="6049951"/>
          </a:xfrm>
        </p:grpSpPr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7564132A-ADC1-E490-3F90-84168A79B3EC}"/>
                </a:ext>
              </a:extLst>
            </p:cNvPr>
            <p:cNvGrpSpPr/>
            <p:nvPr/>
          </p:nvGrpSpPr>
          <p:grpSpPr>
            <a:xfrm>
              <a:off x="5909806" y="151355"/>
              <a:ext cx="4501503" cy="6049951"/>
              <a:chOff x="3866207" y="185288"/>
              <a:chExt cx="4501503" cy="6049951"/>
            </a:xfrm>
          </p:grpSpPr>
          <p:grpSp>
            <p:nvGrpSpPr>
              <p:cNvPr id="50" name="그룹 49">
                <a:extLst>
                  <a:ext uri="{FF2B5EF4-FFF2-40B4-BE49-F238E27FC236}">
                    <a16:creationId xmlns:a16="http://schemas.microsoft.com/office/drawing/2014/main" id="{14AC1A55-A9D6-895D-7AD0-DC44D1AE3116}"/>
                  </a:ext>
                </a:extLst>
              </p:cNvPr>
              <p:cNvGrpSpPr/>
              <p:nvPr/>
            </p:nvGrpSpPr>
            <p:grpSpPr>
              <a:xfrm>
                <a:off x="3866207" y="473660"/>
                <a:ext cx="4459586" cy="5761579"/>
                <a:chOff x="3866207" y="473660"/>
                <a:chExt cx="4459586" cy="5761579"/>
              </a:xfrm>
            </p:grpSpPr>
            <p:pic>
              <p:nvPicPr>
                <p:cNvPr id="51" name="그림 50">
                  <a:extLst>
                    <a:ext uri="{FF2B5EF4-FFF2-40B4-BE49-F238E27FC236}">
                      <a16:creationId xmlns:a16="http://schemas.microsoft.com/office/drawing/2014/main" id="{8B7D5809-4D4B-2110-DB76-E369D28DC2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23" t="14754" r="17304" b="9432"/>
                <a:stretch/>
              </p:blipFill>
              <p:spPr>
                <a:xfrm rot="16200000">
                  <a:off x="3284380" y="1193826"/>
                  <a:ext cx="5623240" cy="4459586"/>
                </a:xfrm>
                <a:prstGeom prst="rect">
                  <a:avLst/>
                </a:prstGeom>
              </p:spPr>
            </p:pic>
            <p:sp>
              <p:nvSpPr>
                <p:cNvPr id="52" name="직사각형 51">
                  <a:extLst>
                    <a:ext uri="{FF2B5EF4-FFF2-40B4-BE49-F238E27FC236}">
                      <a16:creationId xmlns:a16="http://schemas.microsoft.com/office/drawing/2014/main" id="{165B21DF-9DF2-43B6-9230-482FCD9E5ED9}"/>
                    </a:ext>
                  </a:extLst>
                </p:cNvPr>
                <p:cNvSpPr/>
                <p:nvPr/>
              </p:nvSpPr>
              <p:spPr>
                <a:xfrm>
                  <a:off x="7372349" y="473660"/>
                  <a:ext cx="804863" cy="419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pic>
            <p:nvPicPr>
              <p:cNvPr id="53" name="1단원_교과서_10쪽_QR02_1.강 건너 봄이 오듯(노래)">
                <a:hlinkClick r:id="" action="ppaction://media"/>
                <a:extLst>
                  <a:ext uri="{FF2B5EF4-FFF2-40B4-BE49-F238E27FC236}">
                    <a16:creationId xmlns:a16="http://schemas.microsoft.com/office/drawing/2014/main" id="{4722F594-0D65-AB47-0602-65F734418B0B}"/>
                  </a:ext>
                </a:extLst>
              </p:cNvPr>
              <p:cNvPicPr>
                <a:picLocks noChangeAspect="1"/>
              </p:cNvPicPr>
              <p:nvPr>
                <a:audi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7385691" y="622761"/>
                <a:ext cx="201902" cy="201902"/>
              </a:xfrm>
              <a:prstGeom prst="rect">
                <a:avLst/>
              </a:prstGeom>
            </p:spPr>
          </p:pic>
          <p:grpSp>
            <p:nvGrpSpPr>
              <p:cNvPr id="54" name="그룹 53">
                <a:extLst>
                  <a:ext uri="{FF2B5EF4-FFF2-40B4-BE49-F238E27FC236}">
                    <a16:creationId xmlns:a16="http://schemas.microsoft.com/office/drawing/2014/main" id="{51DD292D-7B26-75AB-66D1-5500C80AF8CF}"/>
                  </a:ext>
                </a:extLst>
              </p:cNvPr>
              <p:cNvGrpSpPr/>
              <p:nvPr/>
            </p:nvGrpSpPr>
            <p:grpSpPr>
              <a:xfrm>
                <a:off x="7261683" y="185288"/>
                <a:ext cx="1106027" cy="377219"/>
                <a:chOff x="7261683" y="185288"/>
                <a:chExt cx="1106027" cy="377219"/>
              </a:xfrm>
            </p:grpSpPr>
            <p:grpSp>
              <p:nvGrpSpPr>
                <p:cNvPr id="55" name="그룹 3">
                  <a:extLst>
                    <a:ext uri="{FF2B5EF4-FFF2-40B4-BE49-F238E27FC236}">
                      <a16:creationId xmlns:a16="http://schemas.microsoft.com/office/drawing/2014/main" id="{DCF9E782-8660-6A5C-C6DE-F6928CC537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261683" y="185288"/>
                  <a:ext cx="603474" cy="377219"/>
                  <a:chOff x="4665259" y="556012"/>
                  <a:chExt cx="618853" cy="363546"/>
                </a:xfrm>
              </p:grpSpPr>
              <p:sp>
                <p:nvSpPr>
                  <p:cNvPr id="59" name="사각형: 둥근 모서리 58">
                    <a:extLst>
                      <a:ext uri="{FF2B5EF4-FFF2-40B4-BE49-F238E27FC236}">
                        <a16:creationId xmlns:a16="http://schemas.microsoft.com/office/drawing/2014/main" id="{25374E72-4272-2BC7-13B7-81EB9B9F33D2}"/>
                      </a:ext>
                    </a:extLst>
                  </p:cNvPr>
                  <p:cNvSpPr/>
                  <p:nvPr/>
                </p:nvSpPr>
                <p:spPr>
                  <a:xfrm>
                    <a:off x="4716181" y="692120"/>
                    <a:ext cx="359539" cy="226802"/>
                  </a:xfrm>
                  <a:prstGeom prst="roundRect">
                    <a:avLst/>
                  </a:prstGeom>
                  <a:solidFill>
                    <a:srgbClr val="2B3C7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lnSpc>
                        <a:spcPct val="150000"/>
                      </a:lnSpc>
                      <a:defRPr/>
                    </a:pPr>
                    <a:endParaRPr lang="ko-KR" altLang="en-US" sz="1200" dirty="0">
                      <a:solidFill>
                        <a:schemeClr val="bg1"/>
                      </a:solidFill>
                      <a:latin typeface="NanumGothicExtraBold" pitchFamily="2" charset="-127"/>
                      <a:ea typeface="NanumGothicExtraBold" pitchFamily="2" charset="-127"/>
                    </a:endParaRPr>
                  </a:p>
                </p:txBody>
              </p:sp>
              <p:sp>
                <p:nvSpPr>
                  <p:cNvPr id="60" name="직사각형 59">
                    <a:extLst>
                      <a:ext uri="{FF2B5EF4-FFF2-40B4-BE49-F238E27FC236}">
                        <a16:creationId xmlns:a16="http://schemas.microsoft.com/office/drawing/2014/main" id="{24FA5DEB-5F27-AF3E-1403-A19C4A1926E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65259" y="556012"/>
                    <a:ext cx="618853" cy="363546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eaLnBrk="1" latinLnBrk="1" hangingPunct="1">
                      <a:lnSpc>
                        <a:spcPct val="200000"/>
                      </a:lnSpc>
                      <a:defRPr/>
                    </a:pPr>
                    <a:r>
                      <a:rPr lang="ko-KR" altLang="en-US" sz="1100" b="1" dirty="0">
                        <a:solidFill>
                          <a:schemeClr val="bg1"/>
                        </a:solidFill>
                        <a:latin typeface="NanumGothicExtraBold" pitchFamily="2" charset="-127"/>
                        <a:ea typeface="NanumGothicExtraBold" pitchFamily="2" charset="-127"/>
                      </a:rPr>
                      <a:t>감상</a:t>
                    </a:r>
                    <a:endParaRPr lang="en-US" altLang="ko-KR" sz="1100" b="1" dirty="0">
                      <a:solidFill>
                        <a:schemeClr val="bg1"/>
                      </a:solidFill>
                      <a:latin typeface="NanumGothicExtraBold" pitchFamily="2" charset="-127"/>
                      <a:ea typeface="NanumGothicExtraBold" pitchFamily="2" charset="-127"/>
                    </a:endParaRPr>
                  </a:p>
                </p:txBody>
              </p:sp>
            </p:grpSp>
            <p:grpSp>
              <p:nvGrpSpPr>
                <p:cNvPr id="56" name="그룹 31">
                  <a:extLst>
                    <a:ext uri="{FF2B5EF4-FFF2-40B4-BE49-F238E27FC236}">
                      <a16:creationId xmlns:a16="http://schemas.microsoft.com/office/drawing/2014/main" id="{62BA793F-855E-7671-B5C7-0A3BC294034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762685" y="185288"/>
                  <a:ext cx="605025" cy="377219"/>
                  <a:chOff x="4487479" y="556042"/>
                  <a:chExt cx="618853" cy="363546"/>
                </a:xfrm>
              </p:grpSpPr>
              <p:sp>
                <p:nvSpPr>
                  <p:cNvPr id="57" name="사각형: 둥근 모서리 56">
                    <a:extLst>
                      <a:ext uri="{FF2B5EF4-FFF2-40B4-BE49-F238E27FC236}">
                        <a16:creationId xmlns:a16="http://schemas.microsoft.com/office/drawing/2014/main" id="{2681E359-11AC-8C2E-AFCF-208033447129}"/>
                      </a:ext>
                    </a:extLst>
                  </p:cNvPr>
                  <p:cNvSpPr/>
                  <p:nvPr/>
                </p:nvSpPr>
                <p:spPr>
                  <a:xfrm>
                    <a:off x="4538270" y="693831"/>
                    <a:ext cx="360205" cy="225122"/>
                  </a:xfrm>
                  <a:prstGeom prst="roundRect">
                    <a:avLst/>
                  </a:prstGeom>
                  <a:solidFill>
                    <a:srgbClr val="2B3C7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lnSpc>
                        <a:spcPct val="150000"/>
                      </a:lnSpc>
                      <a:defRPr/>
                    </a:pPr>
                    <a:endParaRPr lang="ko-KR" altLang="en-US" sz="1200" dirty="0">
                      <a:solidFill>
                        <a:schemeClr val="bg1"/>
                      </a:solidFill>
                      <a:latin typeface="NanumGothicExtraBold" pitchFamily="2" charset="-127"/>
                      <a:ea typeface="NanumGothicExtraBold" pitchFamily="2" charset="-127"/>
                    </a:endParaRPr>
                  </a:p>
                </p:txBody>
              </p:sp>
              <p:sp>
                <p:nvSpPr>
                  <p:cNvPr id="58" name="직사각형 57">
                    <a:extLst>
                      <a:ext uri="{FF2B5EF4-FFF2-40B4-BE49-F238E27FC236}">
                        <a16:creationId xmlns:a16="http://schemas.microsoft.com/office/drawing/2014/main" id="{028F06C6-7C76-5E78-7B42-F2F6657854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87479" y="556042"/>
                    <a:ext cx="618853" cy="363546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eaLnBrk="1" latinLnBrk="1" hangingPunct="1">
                      <a:lnSpc>
                        <a:spcPct val="200000"/>
                      </a:lnSpc>
                      <a:defRPr/>
                    </a:pPr>
                    <a:r>
                      <a:rPr lang="ko-KR" altLang="en-US" sz="1100" b="1" dirty="0">
                        <a:solidFill>
                          <a:schemeClr val="bg1"/>
                        </a:solidFill>
                        <a:latin typeface="NanumGothicExtraBold" pitchFamily="2" charset="-127"/>
                        <a:ea typeface="NanumGothicExtraBold" pitchFamily="2" charset="-127"/>
                      </a:rPr>
                      <a:t>반주</a:t>
                    </a:r>
                    <a:endParaRPr lang="en-US" altLang="ko-KR" sz="1100" b="1" dirty="0">
                      <a:solidFill>
                        <a:schemeClr val="bg1"/>
                      </a:solidFill>
                      <a:latin typeface="NanumGothicExtraBold" pitchFamily="2" charset="-127"/>
                      <a:ea typeface="NanumGothicExtraBold" pitchFamily="2" charset="-127"/>
                    </a:endParaRPr>
                  </a:p>
                </p:txBody>
              </p:sp>
            </p:grpSp>
          </p:grpSp>
          <p:pic>
            <p:nvPicPr>
              <p:cNvPr id="61" name="1단원_교과서_10쪽_QR02_2.강 건너 봄이 오듯(반주)">
                <a:hlinkClick r:id="" action="ppaction://media"/>
                <a:extLst>
                  <a:ext uri="{FF2B5EF4-FFF2-40B4-BE49-F238E27FC236}">
                    <a16:creationId xmlns:a16="http://schemas.microsoft.com/office/drawing/2014/main" id="{60358178-9979-FF73-0F17-30112E05C5FB}"/>
                  </a:ext>
                </a:extLst>
              </p:cNvPr>
              <p:cNvPicPr>
                <a:picLocks noChangeAspect="1"/>
              </p:cNvPicPr>
              <p:nvPr>
                <a:audioFile r:link="rId4"/>
                <p:extLst>
                  <p:ext uri="{DAA4B4D4-6D71-4841-9C94-3DE7FCFB9230}">
                    <p14:media xmlns:p14="http://schemas.microsoft.com/office/powerpoint/2010/main" r:embed="rId3"/>
                  </p:ext>
                </p:ext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7881757" y="611339"/>
                <a:ext cx="213324" cy="213324"/>
              </a:xfrm>
              <a:prstGeom prst="rect">
                <a:avLst/>
              </a:prstGeom>
            </p:spPr>
          </p:pic>
        </p:grp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232B8171-1855-20E5-A245-7C6822FC998A}"/>
                </a:ext>
              </a:extLst>
            </p:cNvPr>
            <p:cNvSpPr/>
            <p:nvPr/>
          </p:nvSpPr>
          <p:spPr>
            <a:xfrm>
              <a:off x="7518389" y="552377"/>
              <a:ext cx="1815428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CF1D741-907C-B189-8F46-5E63247F62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274832"/>
            <a:ext cx="7200000" cy="251999"/>
          </a:xfrm>
        </p:spPr>
        <p:txBody>
          <a:bodyPr/>
          <a:lstStyle/>
          <a:p>
            <a:r>
              <a:rPr kumimoji="1" lang="ko-KR" altLang="en-US" dirty="0"/>
              <a:t>악상 </a:t>
            </a:r>
            <a:r>
              <a:rPr kumimoji="1" lang="ko-KR" altLang="en-US"/>
              <a:t>기호 살려 부르기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D780B1-2975-B1DF-13B0-538B0981CA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9F89CF8A-C1DF-15A7-A5DF-E7B12ACD1BEB}"/>
              </a:ext>
            </a:extLst>
          </p:cNvPr>
          <p:cNvGrpSpPr/>
          <p:nvPr/>
        </p:nvGrpSpPr>
        <p:grpSpPr>
          <a:xfrm>
            <a:off x="6066047" y="1069715"/>
            <a:ext cx="914400" cy="369332"/>
            <a:chOff x="5848791" y="589125"/>
            <a:chExt cx="914400" cy="3693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52FBB0-9748-CCE6-CA6B-ABDECD3F1FDC}"/>
                </a:ext>
              </a:extLst>
            </p:cNvPr>
            <p:cNvSpPr txBox="1"/>
            <p:nvPr/>
          </p:nvSpPr>
          <p:spPr>
            <a:xfrm>
              <a:off x="5848791" y="589125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</a:rPr>
                <a:t>①</a:t>
              </a:r>
              <a:endParaRPr lang="ko-KR" altLang="en-US" dirty="0"/>
            </a:p>
          </p:txBody>
        </p:sp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C10C8C50-2D34-4C96-AB15-F2CCF4AB8BC6}"/>
                </a:ext>
              </a:extLst>
            </p:cNvPr>
            <p:cNvSpPr/>
            <p:nvPr/>
          </p:nvSpPr>
          <p:spPr>
            <a:xfrm>
              <a:off x="6153591" y="773791"/>
              <a:ext cx="304800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BE68581A-F3DC-7016-9929-FAB25B62EDDA}"/>
              </a:ext>
            </a:extLst>
          </p:cNvPr>
          <p:cNvGrpSpPr/>
          <p:nvPr/>
        </p:nvGrpSpPr>
        <p:grpSpPr>
          <a:xfrm>
            <a:off x="7449719" y="1793409"/>
            <a:ext cx="914400" cy="393563"/>
            <a:chOff x="7330016" y="1405052"/>
            <a:chExt cx="914400" cy="39356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DE3138-2880-4CB9-9C72-155B66DB356F}"/>
                </a:ext>
              </a:extLst>
            </p:cNvPr>
            <p:cNvSpPr txBox="1"/>
            <p:nvPr/>
          </p:nvSpPr>
          <p:spPr>
            <a:xfrm>
              <a:off x="7330016" y="140505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</a:rPr>
                <a:t>④</a:t>
              </a:r>
              <a:endParaRPr lang="ko-KR" altLang="en-US" dirty="0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057C9E48-DC9F-41EE-B039-35AE8FC5C631}"/>
                </a:ext>
              </a:extLst>
            </p:cNvPr>
            <p:cNvSpPr/>
            <p:nvPr/>
          </p:nvSpPr>
          <p:spPr>
            <a:xfrm>
              <a:off x="7634816" y="1615735"/>
              <a:ext cx="209849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A30A13C8-C9A5-030E-1A96-268D8D8CB48E}"/>
              </a:ext>
            </a:extLst>
          </p:cNvPr>
          <p:cNvGrpSpPr/>
          <p:nvPr/>
        </p:nvGrpSpPr>
        <p:grpSpPr>
          <a:xfrm>
            <a:off x="8079973" y="1798047"/>
            <a:ext cx="914400" cy="369332"/>
            <a:chOff x="8029155" y="1400764"/>
            <a:chExt cx="914400" cy="3693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49C262-2FE3-4B39-9E62-0BCB3D905AA4}"/>
                </a:ext>
              </a:extLst>
            </p:cNvPr>
            <p:cNvSpPr txBox="1"/>
            <p:nvPr/>
          </p:nvSpPr>
          <p:spPr>
            <a:xfrm>
              <a:off x="8029155" y="1400764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</a:rPr>
                <a:t>⑤</a:t>
              </a:r>
              <a:endParaRPr lang="ko-KR" altLang="en-US" dirty="0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EDDFA16C-43A9-499C-B52E-369A7E9BBB66}"/>
                </a:ext>
              </a:extLst>
            </p:cNvPr>
            <p:cNvSpPr/>
            <p:nvPr/>
          </p:nvSpPr>
          <p:spPr>
            <a:xfrm>
              <a:off x="8313377" y="1580792"/>
              <a:ext cx="310475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97CD928B-C0D3-82DE-F076-D6BC255776AF}"/>
              </a:ext>
            </a:extLst>
          </p:cNvPr>
          <p:cNvGrpSpPr/>
          <p:nvPr/>
        </p:nvGrpSpPr>
        <p:grpSpPr>
          <a:xfrm>
            <a:off x="5998472" y="1760262"/>
            <a:ext cx="914400" cy="405682"/>
            <a:chOff x="5764634" y="1354031"/>
            <a:chExt cx="914400" cy="40568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AF60E9-2782-4D85-8632-F1068DD0EED9}"/>
                </a:ext>
              </a:extLst>
            </p:cNvPr>
            <p:cNvSpPr txBox="1"/>
            <p:nvPr/>
          </p:nvSpPr>
          <p:spPr>
            <a:xfrm>
              <a:off x="5764634" y="1354031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</a:rPr>
                <a:t>②</a:t>
              </a:r>
              <a:endParaRPr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9C86627B-BDBF-40E0-88D7-E83F02401E9A}"/>
                </a:ext>
              </a:extLst>
            </p:cNvPr>
            <p:cNvSpPr/>
            <p:nvPr/>
          </p:nvSpPr>
          <p:spPr>
            <a:xfrm>
              <a:off x="6048780" y="1576833"/>
              <a:ext cx="304800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EAFEB2C0-93A4-C171-ACBF-7E9EB678D06F}"/>
              </a:ext>
            </a:extLst>
          </p:cNvPr>
          <p:cNvGrpSpPr/>
          <p:nvPr/>
        </p:nvGrpSpPr>
        <p:grpSpPr>
          <a:xfrm>
            <a:off x="7070266" y="1800988"/>
            <a:ext cx="914400" cy="369332"/>
            <a:chOff x="6896028" y="1405608"/>
            <a:chExt cx="914400" cy="36933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EA4216-E7B9-4542-A67C-E156B515257E}"/>
                </a:ext>
              </a:extLst>
            </p:cNvPr>
            <p:cNvSpPr txBox="1"/>
            <p:nvPr/>
          </p:nvSpPr>
          <p:spPr>
            <a:xfrm>
              <a:off x="6896028" y="140560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</a:rPr>
                <a:t>③</a:t>
              </a:r>
              <a:endParaRPr lang="ko-KR" altLang="en-US" dirty="0"/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D70B1544-BB98-4CD4-B663-44A992AE9DB6}"/>
                </a:ext>
              </a:extLst>
            </p:cNvPr>
            <p:cNvSpPr/>
            <p:nvPr/>
          </p:nvSpPr>
          <p:spPr>
            <a:xfrm>
              <a:off x="7206125" y="1590472"/>
              <a:ext cx="132288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DB84F968-C329-B02A-EC2F-3791B4F456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21" b="391"/>
          <a:stretch/>
        </p:blipFill>
        <p:spPr>
          <a:xfrm>
            <a:off x="1137170" y="1601035"/>
            <a:ext cx="3708344" cy="33347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AAC341-CFDC-4F31-B1E7-4376D79426C3}"/>
              </a:ext>
            </a:extLst>
          </p:cNvPr>
          <p:cNvSpPr txBox="1"/>
          <p:nvPr/>
        </p:nvSpPr>
        <p:spPr>
          <a:xfrm>
            <a:off x="1288837" y="15343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dk1"/>
                </a:solidFill>
              </a:rPr>
              <a:t>①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44759-668B-D863-8451-E8A1DB80153D}"/>
              </a:ext>
            </a:extLst>
          </p:cNvPr>
          <p:cNvSpPr txBox="1"/>
          <p:nvPr/>
        </p:nvSpPr>
        <p:spPr>
          <a:xfrm>
            <a:off x="1288837" y="186142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dk1"/>
                </a:solidFill>
              </a:rPr>
              <a:t>②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26815-61A8-9CFE-D780-E737E85B8708}"/>
              </a:ext>
            </a:extLst>
          </p:cNvPr>
          <p:cNvSpPr txBox="1"/>
          <p:nvPr/>
        </p:nvSpPr>
        <p:spPr>
          <a:xfrm>
            <a:off x="1288837" y="216594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dk1"/>
                </a:solidFill>
              </a:rPr>
              <a:t>③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76D4C-9567-695B-34E1-517F63292D85}"/>
              </a:ext>
            </a:extLst>
          </p:cNvPr>
          <p:cNvSpPr txBox="1"/>
          <p:nvPr/>
        </p:nvSpPr>
        <p:spPr>
          <a:xfrm>
            <a:off x="1288837" y="24877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dk1"/>
                </a:solidFill>
              </a:rPr>
              <a:t>④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75BC1-AE08-60F6-1695-12F20067FAC6}"/>
              </a:ext>
            </a:extLst>
          </p:cNvPr>
          <p:cNvSpPr txBox="1"/>
          <p:nvPr/>
        </p:nvSpPr>
        <p:spPr>
          <a:xfrm>
            <a:off x="1288837" y="278565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dk1"/>
                </a:solidFill>
              </a:rPr>
              <a:t>⑤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0FFD0-8E72-F2DC-85BA-1D979FD3CFE5}"/>
              </a:ext>
            </a:extLst>
          </p:cNvPr>
          <p:cNvSpPr txBox="1"/>
          <p:nvPr/>
        </p:nvSpPr>
        <p:spPr>
          <a:xfrm>
            <a:off x="1288837" y="309328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dk1"/>
                </a:solidFill>
              </a:rPr>
              <a:t>⑥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1DE0F5-6F7D-C472-848C-93A138C1A980}"/>
              </a:ext>
            </a:extLst>
          </p:cNvPr>
          <p:cNvSpPr txBox="1"/>
          <p:nvPr/>
        </p:nvSpPr>
        <p:spPr>
          <a:xfrm>
            <a:off x="1288837" y="340537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dk1"/>
                </a:solidFill>
              </a:rPr>
              <a:t>⑦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592EA2-13CA-907F-A377-A2B72EF4D42A}"/>
              </a:ext>
            </a:extLst>
          </p:cNvPr>
          <p:cNvSpPr txBox="1"/>
          <p:nvPr/>
        </p:nvSpPr>
        <p:spPr>
          <a:xfrm>
            <a:off x="1288837" y="380126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dk1"/>
                </a:solidFill>
              </a:rPr>
              <a:t>⑧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E1A60F-EF4E-9A74-8B22-5BC728B1BF35}"/>
              </a:ext>
            </a:extLst>
          </p:cNvPr>
          <p:cNvSpPr txBox="1"/>
          <p:nvPr/>
        </p:nvSpPr>
        <p:spPr>
          <a:xfrm>
            <a:off x="1280147" y="436854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dk1"/>
                </a:solidFill>
              </a:rPr>
              <a:t>⑨</a:t>
            </a:r>
            <a:endParaRPr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E66C8A8-28AA-4915-FDA3-5A52706C69AC}"/>
              </a:ext>
            </a:extLst>
          </p:cNvPr>
          <p:cNvSpPr/>
          <p:nvPr/>
        </p:nvSpPr>
        <p:spPr>
          <a:xfrm>
            <a:off x="1207362" y="1903645"/>
            <a:ext cx="3517037" cy="333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12FE28C-63F3-6A26-F3D9-FE7EAEAE5223}"/>
              </a:ext>
            </a:extLst>
          </p:cNvPr>
          <p:cNvSpPr/>
          <p:nvPr/>
        </p:nvSpPr>
        <p:spPr>
          <a:xfrm>
            <a:off x="1232823" y="2236924"/>
            <a:ext cx="3517037" cy="299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83D4498-D7C7-5F5F-6F38-768DA6839D09}"/>
              </a:ext>
            </a:extLst>
          </p:cNvPr>
          <p:cNvSpPr/>
          <p:nvPr/>
        </p:nvSpPr>
        <p:spPr>
          <a:xfrm>
            <a:off x="1232822" y="2536817"/>
            <a:ext cx="3517037" cy="296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917B0702-3BA8-5AC2-F07C-A1A732E95E64}"/>
              </a:ext>
            </a:extLst>
          </p:cNvPr>
          <p:cNvSpPr/>
          <p:nvPr/>
        </p:nvSpPr>
        <p:spPr>
          <a:xfrm>
            <a:off x="1232822" y="2830405"/>
            <a:ext cx="3531521" cy="313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60A0891A-E59D-A116-C102-AE473D5E3F7E}"/>
              </a:ext>
            </a:extLst>
          </p:cNvPr>
          <p:cNvSpPr/>
          <p:nvPr/>
        </p:nvSpPr>
        <p:spPr>
          <a:xfrm>
            <a:off x="1240063" y="3136464"/>
            <a:ext cx="3517037" cy="325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4882CFBA-72B4-0F28-6C17-EE3CC2FBB056}"/>
              </a:ext>
            </a:extLst>
          </p:cNvPr>
          <p:cNvSpPr/>
          <p:nvPr/>
        </p:nvSpPr>
        <p:spPr>
          <a:xfrm>
            <a:off x="1232820" y="3461049"/>
            <a:ext cx="3517037" cy="29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E9837791-0C45-A80D-10BB-BA579F426AA4}"/>
              </a:ext>
            </a:extLst>
          </p:cNvPr>
          <p:cNvSpPr/>
          <p:nvPr/>
        </p:nvSpPr>
        <p:spPr>
          <a:xfrm>
            <a:off x="1225577" y="3752335"/>
            <a:ext cx="3517037" cy="505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D1E2BE47-A287-77B3-F50E-57C28AE333A3}"/>
              </a:ext>
            </a:extLst>
          </p:cNvPr>
          <p:cNvSpPr/>
          <p:nvPr/>
        </p:nvSpPr>
        <p:spPr>
          <a:xfrm>
            <a:off x="1225577" y="4246501"/>
            <a:ext cx="3517037" cy="715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5C9317F4-2AD6-FA7A-69FF-A3BA5426F92C}"/>
              </a:ext>
            </a:extLst>
          </p:cNvPr>
          <p:cNvSpPr/>
          <p:nvPr/>
        </p:nvSpPr>
        <p:spPr>
          <a:xfrm>
            <a:off x="1225576" y="1587847"/>
            <a:ext cx="3569015" cy="319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E32C42AA-7267-2865-583E-AFC9200349DC}"/>
              </a:ext>
            </a:extLst>
          </p:cNvPr>
          <p:cNvGrpSpPr/>
          <p:nvPr/>
        </p:nvGrpSpPr>
        <p:grpSpPr>
          <a:xfrm>
            <a:off x="5972013" y="3244626"/>
            <a:ext cx="914400" cy="379019"/>
            <a:chOff x="5731448" y="2996293"/>
            <a:chExt cx="914400" cy="37901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5566DC-E5BA-4629-9A9E-643665FB0D90}"/>
                </a:ext>
              </a:extLst>
            </p:cNvPr>
            <p:cNvSpPr txBox="1"/>
            <p:nvPr/>
          </p:nvSpPr>
          <p:spPr>
            <a:xfrm>
              <a:off x="5731448" y="2996293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</a:rPr>
                <a:t>⑥</a:t>
              </a:r>
              <a:endParaRPr lang="ko-KR" altLang="en-US" dirty="0"/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18A9762B-64FE-7947-BE33-65FE9B5293F3}"/>
                </a:ext>
              </a:extLst>
            </p:cNvPr>
            <p:cNvSpPr/>
            <p:nvPr/>
          </p:nvSpPr>
          <p:spPr>
            <a:xfrm>
              <a:off x="6005988" y="3192432"/>
              <a:ext cx="204717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432FB1B8-7629-CB9D-4905-7914A69A20EC}"/>
              </a:ext>
            </a:extLst>
          </p:cNvPr>
          <p:cNvGrpSpPr/>
          <p:nvPr/>
        </p:nvGrpSpPr>
        <p:grpSpPr>
          <a:xfrm>
            <a:off x="7081253" y="3213071"/>
            <a:ext cx="914400" cy="426666"/>
            <a:chOff x="6954883" y="2991665"/>
            <a:chExt cx="914400" cy="42666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7ABE33-46F3-4A8D-989F-9820C1AD67C9}"/>
                </a:ext>
              </a:extLst>
            </p:cNvPr>
            <p:cNvSpPr txBox="1"/>
            <p:nvPr/>
          </p:nvSpPr>
          <p:spPr>
            <a:xfrm>
              <a:off x="6954883" y="2991665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</a:rPr>
                <a:t>⑦</a:t>
              </a:r>
              <a:endParaRPr lang="ko-KR" altLang="en-US" dirty="0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B6764B68-CB5D-83CD-00F3-ABE3D07EECBF}"/>
                </a:ext>
              </a:extLst>
            </p:cNvPr>
            <p:cNvSpPr/>
            <p:nvPr/>
          </p:nvSpPr>
          <p:spPr>
            <a:xfrm>
              <a:off x="7241728" y="3235451"/>
              <a:ext cx="170355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C527523D-A2F2-AB6C-B5B0-6D8F46B316B5}"/>
              </a:ext>
            </a:extLst>
          </p:cNvPr>
          <p:cNvGrpSpPr/>
          <p:nvPr/>
        </p:nvGrpSpPr>
        <p:grpSpPr>
          <a:xfrm>
            <a:off x="8945022" y="3245375"/>
            <a:ext cx="914400" cy="394362"/>
            <a:chOff x="9075360" y="2996293"/>
            <a:chExt cx="914400" cy="39436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FD1F8-E8E3-49D1-A63D-C2D026398B66}"/>
                </a:ext>
              </a:extLst>
            </p:cNvPr>
            <p:cNvSpPr txBox="1"/>
            <p:nvPr/>
          </p:nvSpPr>
          <p:spPr>
            <a:xfrm>
              <a:off x="9075360" y="2996293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</a:rPr>
                <a:t>⑧</a:t>
              </a:r>
              <a:endParaRPr lang="ko-KR" altLang="en-US" dirty="0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A9754331-01D2-6F8B-162E-590439ABCBA8}"/>
                </a:ext>
              </a:extLst>
            </p:cNvPr>
            <p:cNvSpPr/>
            <p:nvPr/>
          </p:nvSpPr>
          <p:spPr>
            <a:xfrm>
              <a:off x="9379744" y="3207775"/>
              <a:ext cx="547687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518C9E0-78B4-51E6-578D-7C3EB2E5602C}"/>
              </a:ext>
            </a:extLst>
          </p:cNvPr>
          <p:cNvGrpSpPr/>
          <p:nvPr/>
        </p:nvGrpSpPr>
        <p:grpSpPr>
          <a:xfrm>
            <a:off x="6819900" y="4697435"/>
            <a:ext cx="945297" cy="408060"/>
            <a:chOff x="6660008" y="4629189"/>
            <a:chExt cx="945297" cy="4080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0346401-E4CC-4456-A3DA-338F732906BD}"/>
                </a:ext>
              </a:extLst>
            </p:cNvPr>
            <p:cNvSpPr txBox="1"/>
            <p:nvPr/>
          </p:nvSpPr>
          <p:spPr>
            <a:xfrm>
              <a:off x="6690905" y="462918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</a:rPr>
                <a:t>⑨</a:t>
              </a:r>
              <a:endParaRPr lang="ko-KR" altLang="en-US" dirty="0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F076A441-4E5C-5ADB-3ECD-DCED3A89859A}"/>
                </a:ext>
              </a:extLst>
            </p:cNvPr>
            <p:cNvSpPr/>
            <p:nvPr/>
          </p:nvSpPr>
          <p:spPr>
            <a:xfrm>
              <a:off x="6660008" y="4916767"/>
              <a:ext cx="66513" cy="81753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2152F2A1-B7A6-D82D-621F-268CA598F474}"/>
                </a:ext>
              </a:extLst>
            </p:cNvPr>
            <p:cNvSpPr/>
            <p:nvPr/>
          </p:nvSpPr>
          <p:spPr>
            <a:xfrm>
              <a:off x="6777888" y="4914620"/>
              <a:ext cx="85333" cy="81753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D35E4F38-CFF7-9E17-9712-40FA097FCC67}"/>
                </a:ext>
              </a:extLst>
            </p:cNvPr>
            <p:cNvSpPr/>
            <p:nvPr/>
          </p:nvSpPr>
          <p:spPr>
            <a:xfrm>
              <a:off x="6909710" y="4955496"/>
              <a:ext cx="93454" cy="81753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3EE26E6C-FCED-CAAF-68FD-292D16CF5F56}"/>
                </a:ext>
              </a:extLst>
            </p:cNvPr>
            <p:cNvSpPr/>
            <p:nvPr/>
          </p:nvSpPr>
          <p:spPr>
            <a:xfrm>
              <a:off x="7049653" y="4914620"/>
              <a:ext cx="85333" cy="81753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15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3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2282</TotalTime>
  <Words>205</Words>
  <Application>Microsoft Office PowerPoint</Application>
  <PresentationFormat>와이드스크린</PresentationFormat>
  <Paragraphs>71</Paragraphs>
  <Slides>9</Slides>
  <Notes>3</Notes>
  <HiddenSlides>0</HiddenSlides>
  <MMClips>4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9" baseType="lpstr">
      <vt:lpstr>함초롬돋움</vt:lpstr>
      <vt:lpstr>NanumGothicExtraBold</vt:lpstr>
      <vt:lpstr>나눔고딕</vt:lpstr>
      <vt:lpstr>맑은 고딕</vt:lpstr>
      <vt:lpstr>Spoqa Han Sans Neo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전진우</dc:creator>
  <cp:lastModifiedBy>황근식</cp:lastModifiedBy>
  <cp:revision>145</cp:revision>
  <dcterms:created xsi:type="dcterms:W3CDTF">2024-07-03T01:17:18Z</dcterms:created>
  <dcterms:modified xsi:type="dcterms:W3CDTF">2024-09-02T08:55:42Z</dcterms:modified>
</cp:coreProperties>
</file>