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67" r:id="rId8"/>
    <p:sldId id="374" r:id="rId9"/>
    <p:sldId id="375" r:id="rId10"/>
    <p:sldId id="376" r:id="rId11"/>
    <p:sldId id="372" r:id="rId12"/>
    <p:sldId id="377" r:id="rId13"/>
    <p:sldId id="373" r:id="rId14"/>
    <p:sldId id="378" r:id="rId15"/>
    <p:sldId id="309" r:id="rId16"/>
    <p:sldId id="316" r:id="rId17"/>
    <p:sldId id="295" r:id="rId18"/>
  </p:sldIdLst>
  <p:sldSz cx="12192000" cy="6858000"/>
  <p:notesSz cx="6858000" cy="9144000"/>
  <p:embeddedFontLs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NanumGothicExtraBold" panose="020D0904000000000000" pitchFamily="50" charset="-127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2025-10-31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2025-10-31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방울꽃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C441901-3C67-C454-F1D1-49072087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가락 일부를 노랫말에 어울리게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악곡의 가락 일부를 노랫말에 어울리게 바꾸어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A7ACEF8-D223-697A-7631-34D1A80AF73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E95B8E7-169E-9E79-01DA-ED7DAE61E76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59D7A9B-DF84-B42B-3E4B-59135E608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995" y="1526158"/>
            <a:ext cx="5321178" cy="537596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D5AD05F-DE8D-1F96-44E9-FB681E05B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669" y="1526158"/>
            <a:ext cx="5321178" cy="53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D8780-D97B-6269-7759-94ACDA2D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93CEF4F-7779-2323-9845-58FB212A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14D4F54-FC02-1350-FA48-FA262545EE9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83531CE-CFE6-9F4D-A157-244A0415D2B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가락 일부를 노랫말에 어울리게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87230FD-A93F-3F09-2840-2C1464413390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악곡의 가락 일부를 노랫말에 어울리게 바꾸어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C11805A-8A3E-1A9F-1005-12C83AEB78F5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F67E075-22D8-0436-F079-96D31799FAF3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DA1D4D8-464C-84B9-08F0-D71A7CE6088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091D0AB6-C270-A056-1019-0E850613C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963" y="1677468"/>
            <a:ext cx="5565406" cy="2767980"/>
          </a:xfrm>
          <a:prstGeom prst="rect">
            <a:avLst/>
          </a:prstGeom>
        </p:spPr>
      </p:pic>
      <p:pic>
        <p:nvPicPr>
          <p:cNvPr id="19" name="5-2-6-05 [방울꽃] 가락 창작 예">
            <a:hlinkClick r:id="" action="ppaction://media"/>
            <a:extLst>
              <a:ext uri="{FF2B5EF4-FFF2-40B4-BE49-F238E27FC236}">
                <a16:creationId xmlns:a16="http://schemas.microsoft.com/office/drawing/2014/main" id="{C8B92710-C178-C689-BAA2-FD6AFB0AD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6928" y="2234892"/>
            <a:ext cx="478532" cy="4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5410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lang="ko-KR" altLang="en-US" b="0" dirty="0"/>
              <a:t>바꾼 가락을 넣어 자신 있게 노래를 발표해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2" y="1006929"/>
            <a:ext cx="456658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바꾼 가락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23B2522-A784-CB68-535C-70035342C5E9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F82EB57-AF25-E949-4E98-FBED1EFA38A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2EFAE840-7EF3-1B25-15C9-738F74BBFD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689" r="369" b="-447"/>
          <a:stretch>
            <a:fillRect/>
          </a:stretch>
        </p:blipFill>
        <p:spPr>
          <a:xfrm>
            <a:off x="2134298" y="1768899"/>
            <a:ext cx="7274216" cy="3379194"/>
          </a:xfrm>
          <a:prstGeom prst="rect">
            <a:avLst/>
          </a:prstGeom>
        </p:spPr>
      </p:pic>
      <p:pic>
        <p:nvPicPr>
          <p:cNvPr id="20" name="5-2-6-06 [방울꽃] 가락 창작 해 보기">
            <a:hlinkClick r:id="" action="ppaction://media"/>
            <a:extLst>
              <a:ext uri="{FF2B5EF4-FFF2-40B4-BE49-F238E27FC236}">
                <a16:creationId xmlns:a16="http://schemas.microsoft.com/office/drawing/2014/main" id="{5C7BF763-BD9A-1E2C-35D9-8F40A7682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5767" y="2466890"/>
            <a:ext cx="458531" cy="4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685198" y="2376882"/>
            <a:ext cx="8821603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759974" y="2974873"/>
            <a:ext cx="693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노랫말에 어울리는 가락을 만들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947143" y="3045944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60764CD-6917-29BD-528C-0D59EC69ADA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19B1EE6-189C-E226-2055-A28B40C88C2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꽃 이름 맞히기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57F5044-AC68-284D-57A6-871147B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215" y="2334459"/>
            <a:ext cx="4747570" cy="218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노랫말에 어울리는 가락을 만들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38971CC-E621-10AA-3B6E-4D87A45D8FD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9490948-BFF4-2692-AE3C-8C21B92AEBD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b="0" dirty="0"/>
              <a:t>점음표의 리듬꼴을 익혀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생각하며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9E4C8F-22C3-6023-60F8-E1B929863E75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C49EEBD-9DD9-B4F2-A77E-3232B55A7148}"/>
              </a:ext>
            </a:extLst>
          </p:cNvPr>
          <p:cNvSpPr txBox="1">
            <a:spLocks/>
          </p:cNvSpPr>
          <p:nvPr/>
        </p:nvSpPr>
        <p:spPr>
          <a:xfrm>
            <a:off x="2765757" y="262519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A2414B97-B5F7-9FC7-2BF8-7409952FA669}"/>
              </a:ext>
            </a:extLst>
          </p:cNvPr>
          <p:cNvSpPr txBox="1">
            <a:spLocks/>
          </p:cNvSpPr>
          <p:nvPr/>
        </p:nvSpPr>
        <p:spPr>
          <a:xfrm>
            <a:off x="2765757" y="361600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DBFA2F4-D82E-B802-EFB1-708CF61278C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AC569D6-8F71-3A8B-9395-5842AA1072E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53AFB01-B224-A2EB-538F-A182203D1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8832" y="1464898"/>
            <a:ext cx="5020376" cy="5172797"/>
          </a:xfrm>
          <a:prstGeom prst="rect">
            <a:avLst/>
          </a:prstGeom>
        </p:spPr>
      </p:pic>
      <p:pic>
        <p:nvPicPr>
          <p:cNvPr id="17" name="5-2-6-01 [방울꽃] 노래">
            <a:hlinkClick r:id="" action="ppaction://media"/>
            <a:extLst>
              <a:ext uri="{FF2B5EF4-FFF2-40B4-BE49-F238E27FC236}">
                <a16:creationId xmlns:a16="http://schemas.microsoft.com/office/drawing/2014/main" id="{4ED83208-1491-D5A8-BDC3-0C58E3C1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8465" y="2166321"/>
            <a:ext cx="451015" cy="451015"/>
          </a:xfrm>
          <a:prstGeom prst="rect">
            <a:avLst/>
          </a:prstGeom>
        </p:spPr>
      </p:pic>
      <p:pic>
        <p:nvPicPr>
          <p:cNvPr id="19" name="5-2-6-02 [방울꽃] 반주">
            <a:hlinkClick r:id="" action="ppaction://media"/>
            <a:extLst>
              <a:ext uri="{FF2B5EF4-FFF2-40B4-BE49-F238E27FC236}">
                <a16:creationId xmlns:a16="http://schemas.microsoft.com/office/drawing/2014/main" id="{C046CCA4-AD6F-1624-9EE6-2CBA6598C6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8465" y="3142724"/>
            <a:ext cx="451015" cy="4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3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8435-B11B-60E4-0A51-D72783EC2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E2A0C0-B21F-B6D6-D550-63954BE17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ECEAC58-CBAE-85BE-9410-8089790F5263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b="0" dirty="0"/>
              <a:t>점음표의 리듬꼴을 익혀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36A5604-F88E-2B1A-4AC9-4EE0A1DF638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E0F500E-BB60-03BE-2DFC-1458A2CC5D0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점음표 리듬꼴에 유의하며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리듬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38B44F5-ED85-2096-24DD-3861C060A013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EEC24A4-16AA-81CE-0A79-1073E4827FE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BD04130-6E54-4FB0-2FFC-2D9B683D6E7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7F72CE5-BEEB-CABE-9F4B-6CCAA316C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226" y="1764690"/>
            <a:ext cx="4023307" cy="230699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A31A1E5-DA1D-C9B0-6A35-A68C654A4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2380" y="1604183"/>
            <a:ext cx="1935379" cy="2863456"/>
          </a:xfrm>
          <a:prstGeom prst="rect">
            <a:avLst/>
          </a:prstGeom>
        </p:spPr>
      </p:pic>
      <p:pic>
        <p:nvPicPr>
          <p:cNvPr id="15" name="5-2-6-03 [방울꽃] 리듬꼴 1">
            <a:hlinkClick r:id="" action="ppaction://media"/>
            <a:extLst>
              <a:ext uri="{FF2B5EF4-FFF2-40B4-BE49-F238E27FC236}">
                <a16:creationId xmlns:a16="http://schemas.microsoft.com/office/drawing/2014/main" id="{F94DA39A-105C-93B6-B11E-06C8055AD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4267" y="2062620"/>
            <a:ext cx="442224" cy="442224"/>
          </a:xfrm>
          <a:prstGeom prst="rect">
            <a:avLst/>
          </a:prstGeom>
        </p:spPr>
      </p:pic>
      <p:pic>
        <p:nvPicPr>
          <p:cNvPr id="18" name="5-2-6-04 [방울꽃] 리듬꼴 2">
            <a:hlinkClick r:id="" action="ppaction://media"/>
            <a:extLst>
              <a:ext uri="{FF2B5EF4-FFF2-40B4-BE49-F238E27FC236}">
                <a16:creationId xmlns:a16="http://schemas.microsoft.com/office/drawing/2014/main" id="{6247D2EC-A61A-0F59-3BCF-25253D3424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14267" y="3357777"/>
            <a:ext cx="442224" cy="44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A53CF-6A47-217F-FDF7-DE424439A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8B014B-A68B-BB17-42A6-E07B5F64E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F5BCFE7-6C2B-8D9A-F531-5D1DDCEFDC07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b="0" dirty="0"/>
              <a:t>점음표의 리듬꼴을 익혀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84CE41E-B65B-FB8D-1551-3973F2AFB8C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62406DA-3CB2-B83A-35E2-06E4D96D721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4674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계이름으로 가락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E7D4872-DA04-7F3C-81FF-5EF7ABA6A20E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40FE401-164B-A9B1-947B-A10796E8031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2D0FCB4-73E8-1BB8-DB5E-7287779F096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F5DF95D-B299-F743-CE83-C448AA78E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02" y="1607977"/>
            <a:ext cx="6727395" cy="25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4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4AEAC-5A3A-72B3-BB85-BC58663EC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324CFF9-2074-5F0E-7120-030FFA099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49204D8-9F73-6628-43F8-1FD827EA277F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b="0" dirty="0"/>
              <a:t>점음표의 리듬꼴을 익혀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4AAB2DD-AFF2-D379-A9C5-AB57D180515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41D65C1-074C-7666-E04E-2675C0217CF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4674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계이름으로 가락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5CDBDDB-4278-77DB-F4EF-74D85C9BC8D0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8DF6454-782F-BB48-B273-217382144187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84C4F1D-765F-8447-DF13-26F345D015B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D644A0E-C98C-A9E4-ED30-160BFE55A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52" y="1702390"/>
            <a:ext cx="6992326" cy="41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1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계속되는 느낌과 끝나는 느낌의 가락을 구별해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노랫말을 읽으며 느낌 구별하기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CFBAB6C-EBD3-DBA1-1929-D3F3E4E5230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DC19B8C-4D9F-9C45-420E-2E782249FBF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F41DE31-5519-4225-4BC3-E07E27F0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33" y="1810679"/>
            <a:ext cx="5889581" cy="2088504"/>
          </a:xfrm>
          <a:prstGeom prst="rect">
            <a:avLst/>
          </a:prstGeom>
          <a:ln>
            <a:solidFill>
              <a:srgbClr val="DFAE00"/>
            </a:solidFill>
          </a:ln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8841-1B44-11ED-5EAD-4A68AA237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48FDE41-F8C2-CB98-3AD2-2ACCEB20C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0CFC62D-D05E-7FE5-55F5-B4A54F206A5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3FE6111-ECBA-58D9-8179-D344585ECC36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계속되는 느낌과 끝나는 느낌의 가락을 구별해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33126122-1B2A-2EBE-C93A-D7CA3413CBDD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C60E582C-B937-79DF-D954-EC3645F7F66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961052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노래를 부르며 계속되는 느낌과 끝나는 느낌의 가락 구별하기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983F813-D4F4-4B61-5441-3644E9E4C90E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방울꽃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90F6B82-3A1A-53D7-4995-2E7E76FBF66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38~39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6DB95F9-4C50-C73B-CAF5-EDD66C967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93" y="1585478"/>
            <a:ext cx="7135221" cy="43725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0F7E527-852B-AD58-347E-373B052DA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936" y="2316319"/>
            <a:ext cx="1305107" cy="31436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7C76DC2-C6B7-410E-5249-D8AE0090E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936" y="4480232"/>
            <a:ext cx="1305107" cy="31436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26BC513-DF47-42DB-F241-E45BD0E29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3361529"/>
            <a:ext cx="1086002" cy="31436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EBCD9E7-EDC6-87F5-0427-3CA2FDB01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517183"/>
            <a:ext cx="1086002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862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4539</TotalTime>
  <Words>385</Words>
  <Application>Microsoft Office PowerPoint</Application>
  <PresentationFormat>와이드스크린</PresentationFormat>
  <Paragraphs>77</Paragraphs>
  <Slides>14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나눔고딕</vt:lpstr>
      <vt:lpstr>나눔고딕</vt:lpstr>
      <vt:lpstr>NanumGothicExtraBold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219</cp:revision>
  <dcterms:created xsi:type="dcterms:W3CDTF">2024-07-03T01:17:18Z</dcterms:created>
  <dcterms:modified xsi:type="dcterms:W3CDTF">2025-10-31T01:45:06Z</dcterms:modified>
</cp:coreProperties>
</file>