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67" r:id="rId8"/>
    <p:sldId id="379" r:id="rId9"/>
    <p:sldId id="380" r:id="rId10"/>
    <p:sldId id="372" r:id="rId11"/>
    <p:sldId id="378" r:id="rId12"/>
    <p:sldId id="309" r:id="rId13"/>
    <p:sldId id="381" r:id="rId14"/>
    <p:sldId id="382" r:id="rId15"/>
    <p:sldId id="316" r:id="rId16"/>
    <p:sldId id="295" r:id="rId17"/>
  </p:sldIdLst>
  <p:sldSz cx="12192000" cy="6858000"/>
  <p:notesSz cx="6858000" cy="9144000"/>
  <p:embeddedFontLs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싸름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74F4-467B-4AAB-42B0-A965ACAAF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EB40ACA-ACB6-E166-B431-E3B0CFEB1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9B78C1-1051-6755-32BC-B7FACC11ED30}"/>
              </a:ext>
            </a:extLst>
          </p:cNvPr>
          <p:cNvSpPr txBox="1">
            <a:spLocks/>
          </p:cNvSpPr>
          <p:nvPr/>
        </p:nvSpPr>
        <p:spPr>
          <a:xfrm>
            <a:off x="792000" y="25410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다양한 </a:t>
            </a:r>
            <a:r>
              <a:rPr lang="ko-KR" altLang="en-US" b="0" dirty="0" err="1"/>
              <a:t>수심가토리</a:t>
            </a:r>
            <a:r>
              <a:rPr lang="ko-KR" altLang="en-US" b="0" dirty="0"/>
              <a:t> 악곡을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619D0F2-6D7B-C80C-D323-53418B166536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6BD9EA8-6AA4-951D-34EB-5C30AAD1FE0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631672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수심가토리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악곡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B16C090-A6AD-7CA1-00E8-58627225C29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DB90AD3-9F54-E700-CF48-829D616186D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0DFE12A-D984-E559-6E0E-C30D6C363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589" y="1783451"/>
            <a:ext cx="7772146" cy="2815266"/>
          </a:xfrm>
          <a:prstGeom prst="rect">
            <a:avLst/>
          </a:prstGeom>
        </p:spPr>
      </p:pic>
      <p:pic>
        <p:nvPicPr>
          <p:cNvPr id="10" name="5-2-7-05 [싸름] '봉죽타령'(감상)">
            <a:hlinkClick r:id="" action="ppaction://media"/>
            <a:extLst>
              <a:ext uri="{FF2B5EF4-FFF2-40B4-BE49-F238E27FC236}">
                <a16:creationId xmlns:a16="http://schemas.microsoft.com/office/drawing/2014/main" id="{54D61348-8CA4-8934-20AC-00BA805DA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291" y="2036367"/>
            <a:ext cx="458531" cy="4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770D3-292B-B4F5-17E3-6C059EBCB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C0F612-E83A-5D34-7141-82075889F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7A1BD3E-AC50-EBE6-A636-7F2FD9017440}"/>
              </a:ext>
            </a:extLst>
          </p:cNvPr>
          <p:cNvSpPr txBox="1">
            <a:spLocks/>
          </p:cNvSpPr>
          <p:nvPr/>
        </p:nvSpPr>
        <p:spPr>
          <a:xfrm>
            <a:off x="792000" y="25410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다양한 </a:t>
            </a:r>
            <a:r>
              <a:rPr lang="ko-KR" altLang="en-US" b="0" dirty="0" err="1"/>
              <a:t>수심가토리</a:t>
            </a:r>
            <a:r>
              <a:rPr lang="ko-KR" altLang="en-US" b="0" dirty="0"/>
              <a:t> 악곡을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F3075AC-1AC3-02F9-EA27-2E9F93398DC0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0AE3C03-A87D-91F4-1660-14032EEA1278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631672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수심가토리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악곡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F4D6C33-2CE4-6756-2FC3-75A7D199F02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7DFF936-DBE1-CDCE-3CBA-DE51AB30843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813F1F4-79CC-233D-CADE-1BF4D0278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22" y="1634415"/>
            <a:ext cx="7840398" cy="2495133"/>
          </a:xfrm>
          <a:prstGeom prst="rect">
            <a:avLst/>
          </a:prstGeom>
        </p:spPr>
      </p:pic>
      <p:pic>
        <p:nvPicPr>
          <p:cNvPr id="8" name="5-2-7-06 [싸름] '수심가'(감상)">
            <a:hlinkClick r:id="" action="ppaction://media"/>
            <a:extLst>
              <a:ext uri="{FF2B5EF4-FFF2-40B4-BE49-F238E27FC236}">
                <a16:creationId xmlns:a16="http://schemas.microsoft.com/office/drawing/2014/main" id="{25C77739-D342-F527-54B0-FE8B20F4A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0081" y="1853113"/>
            <a:ext cx="448699" cy="4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471779" y="2376882"/>
            <a:ext cx="7793099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801844" y="2766890"/>
            <a:ext cx="5988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/>
              <a:t>수심가토리의</a:t>
            </a:r>
            <a:r>
              <a:rPr lang="ko-KR" altLang="en-US" sz="2800" dirty="0"/>
              <a:t> </a:t>
            </a:r>
            <a:r>
              <a:rPr lang="ko-KR" altLang="en-US" sz="2800" dirty="0" err="1"/>
              <a:t>시김새</a:t>
            </a:r>
            <a:r>
              <a:rPr lang="ko-KR" altLang="en-US" sz="2800" dirty="0"/>
              <a:t> 특징을 살려 </a:t>
            </a:r>
            <a:endParaRPr lang="en-US" altLang="ko-KR" sz="2800" dirty="0"/>
          </a:p>
          <a:p>
            <a:r>
              <a:rPr lang="ko-KR" altLang="en-US" sz="2800" dirty="0"/>
              <a:t>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965899" y="3019378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4AC88C2-8119-2CCB-1731-539C4C1A384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C40EA3A-119F-1176-9163-D4765CC51FA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황해도와 평안도 지역에 관해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F67E9AE-273F-F3ED-3323-401B1FAC3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29" y="2192582"/>
            <a:ext cx="2663140" cy="40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수심가토리의</a:t>
            </a:r>
            <a:r>
              <a:rPr kumimoji="1" lang="ko-KR" altLang="en-US" sz="3200" dirty="0"/>
              <a:t> </a:t>
            </a:r>
            <a:r>
              <a:rPr kumimoji="1" lang="ko-KR" altLang="en-US" sz="3200" dirty="0" err="1"/>
              <a:t>시김새</a:t>
            </a:r>
            <a:r>
              <a:rPr kumimoji="1" lang="ko-KR" altLang="en-US" sz="3200" dirty="0"/>
              <a:t> 특징을 살려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9657C81-240A-034A-85D0-BA21280DA5F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47BFD0B-1843-6682-AC77-1CADE28FFBC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수심가토리의</a:t>
            </a:r>
            <a:r>
              <a:rPr lang="ko-KR" altLang="en-US" b="0" dirty="0"/>
              <a:t> 특징을 알아봅시다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C49EEBD-9DD9-B4F2-A77E-3232B55A7148}"/>
              </a:ext>
            </a:extLst>
          </p:cNvPr>
          <p:cNvSpPr txBox="1">
            <a:spLocks/>
          </p:cNvSpPr>
          <p:nvPr/>
        </p:nvSpPr>
        <p:spPr>
          <a:xfrm>
            <a:off x="2759802" y="277069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A2414B97-B5F7-9FC7-2BF8-7409952FA669}"/>
              </a:ext>
            </a:extLst>
          </p:cNvPr>
          <p:cNvSpPr txBox="1">
            <a:spLocks/>
          </p:cNvSpPr>
          <p:nvPr/>
        </p:nvSpPr>
        <p:spPr>
          <a:xfrm>
            <a:off x="2805185" y="467804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6E83971-E96F-2D56-D75F-E675E8F4FE2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4321EC6-C177-D78B-E257-957C387033D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1ECCD65-3755-4019-C63F-0592A27D1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4534" y="1189703"/>
            <a:ext cx="5622931" cy="5394356"/>
          </a:xfrm>
          <a:prstGeom prst="rect">
            <a:avLst/>
          </a:prstGeom>
        </p:spPr>
      </p:pic>
      <p:pic>
        <p:nvPicPr>
          <p:cNvPr id="15" name="5-2-7-01 [싸름] 노래">
            <a:hlinkClick r:id="" action="ppaction://media"/>
            <a:extLst>
              <a:ext uri="{FF2B5EF4-FFF2-40B4-BE49-F238E27FC236}">
                <a16:creationId xmlns:a16="http://schemas.microsoft.com/office/drawing/2014/main" id="{C76D92BB-19A2-88F3-B53C-88CD0E610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4934" y="2281036"/>
            <a:ext cx="479348" cy="479348"/>
          </a:xfrm>
          <a:prstGeom prst="rect">
            <a:avLst/>
          </a:prstGeom>
        </p:spPr>
      </p:pic>
      <p:pic>
        <p:nvPicPr>
          <p:cNvPr id="18" name="5-2-7-02 [싸름] 노래(전문가)">
            <a:hlinkClick r:id="" action="ppaction://media"/>
            <a:extLst>
              <a:ext uri="{FF2B5EF4-FFF2-40B4-BE49-F238E27FC236}">
                <a16:creationId xmlns:a16="http://schemas.microsoft.com/office/drawing/2014/main" id="{F229B608-DBB1-ABB8-AF09-E71ABD76E7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4934" y="3178123"/>
            <a:ext cx="479348" cy="479348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222D53A6-40F4-EF1E-4EC7-FA69B071DE89}"/>
              </a:ext>
            </a:extLst>
          </p:cNvPr>
          <p:cNvSpPr txBox="1">
            <a:spLocks/>
          </p:cNvSpPr>
          <p:nvPr/>
        </p:nvSpPr>
        <p:spPr>
          <a:xfrm>
            <a:off x="2493346" y="3707709"/>
            <a:ext cx="882011" cy="13608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1" name="5-2-7-03 [싸름] 반주">
            <a:hlinkClick r:id="" action="ppaction://media"/>
            <a:extLst>
              <a:ext uri="{FF2B5EF4-FFF2-40B4-BE49-F238E27FC236}">
                <a16:creationId xmlns:a16="http://schemas.microsoft.com/office/drawing/2014/main" id="{3B5E8182-C90E-FD80-4AE3-46F922A720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89026" y="4178082"/>
            <a:ext cx="479348" cy="4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6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7F036-3DAE-5D65-B847-96426E1F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41E5C5D-2510-3159-689E-0BA339905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2BB9E11-43E4-3518-37A3-A6D6B49D9341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수심가토리의</a:t>
            </a:r>
            <a:r>
              <a:rPr lang="ko-KR" altLang="en-US" b="0" dirty="0"/>
              <a:t> 특징을 알아봅시다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9F2D99A-9262-DD73-48C1-6B746899BEB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625C7F3-6A13-02DC-BD44-4B0270F0532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415938A-0BBA-B845-B1B6-14D43559304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AAA239E-4E06-F1B2-410D-21EA2156C48E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D5D3E67-940A-FA07-7C3F-DFB702D7C08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46B5E70-AA1E-6459-6ADB-C94C1E265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00" y="1870117"/>
            <a:ext cx="6920323" cy="14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3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A2359-4FC7-1B01-B0A7-E7258E5D8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745C3A3-0DC6-3D1D-4161-3F020C12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214D977-1F35-6A80-3D74-77570992B45E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수심가토리의</a:t>
            </a:r>
            <a:r>
              <a:rPr lang="ko-KR" altLang="en-US" b="0" dirty="0"/>
              <a:t> 특징을 알아봅시다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4112456-CF3C-FE60-523E-2B8181F6969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A824464-9064-13DA-0901-0A614A3C005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수심가토리의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3B98B08-B297-C61E-07B5-99483F8F8926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C210A8F-5977-7472-2840-F178776297A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87CBE04-97C7-62A9-18FF-6FD85D20FA6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C0CD3FB-E4D2-384B-7326-124C4FD1D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28" y="1657674"/>
            <a:ext cx="8299457" cy="22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6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 err="1"/>
              <a:t>시김새를</a:t>
            </a:r>
            <a:r>
              <a:rPr lang="ko-KR" altLang="en-US" b="0" dirty="0"/>
              <a:t>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수심가토리의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BEF8B27-F7D8-A4B6-745D-B1B5AD28089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A66AC05-62E5-DE5D-44D7-54F003332DA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C32AB31-683B-096A-18B2-0AC42173C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40" y="1772632"/>
            <a:ext cx="6882606" cy="33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D8780-D97B-6269-7759-94ACDA2D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93CEF4F-7779-2323-9845-58FB212A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14D4F54-FC02-1350-FA48-FA262545EE9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83531CE-CFE6-9F4D-A157-244A0415D2B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맞추어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87230FD-A93F-3F09-2840-2C1464413390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 err="1"/>
              <a:t>수심가토리의</a:t>
            </a:r>
            <a:r>
              <a:rPr lang="ko-KR" altLang="en-US" b="0" dirty="0"/>
              <a:t> </a:t>
            </a:r>
            <a:r>
              <a:rPr lang="ko-KR" altLang="en-US" b="0" dirty="0" err="1"/>
              <a:t>시김새</a:t>
            </a:r>
            <a:r>
              <a:rPr lang="ko-KR" altLang="en-US" b="0" dirty="0"/>
              <a:t> 특징을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C11805A-8A3E-1A9F-1005-12C83AEB78F5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4F6047A-E5D1-240E-5A22-2F5720752A4E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36AA129-0386-2910-C984-ABF040557DB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2A8DAB0-92A1-CCBD-340B-554DD533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67" y="1649812"/>
            <a:ext cx="5851494" cy="45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5410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다양한 </a:t>
            </a:r>
            <a:r>
              <a:rPr lang="ko-KR" altLang="en-US" b="0" dirty="0" err="1"/>
              <a:t>수심가토리</a:t>
            </a:r>
            <a:r>
              <a:rPr lang="ko-KR" altLang="en-US" b="0" dirty="0"/>
              <a:t> 악곡을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631672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수심가토리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악곡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527E0D-CD1B-0A37-C09F-85149CA1C90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싸름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A965298-9A9C-AC21-EE0B-7182E304DBC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3352616-85AE-BF08-DBC2-05AB7A857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988" y="1662548"/>
            <a:ext cx="8205245" cy="2300436"/>
          </a:xfrm>
          <a:prstGeom prst="rect">
            <a:avLst/>
          </a:prstGeom>
        </p:spPr>
      </p:pic>
      <p:pic>
        <p:nvPicPr>
          <p:cNvPr id="9" name="5-2-7-04 [싸름] '금다래꿍'(감상)">
            <a:hlinkClick r:id="" action="ppaction://media"/>
            <a:extLst>
              <a:ext uri="{FF2B5EF4-FFF2-40B4-BE49-F238E27FC236}">
                <a16:creationId xmlns:a16="http://schemas.microsoft.com/office/drawing/2014/main" id="{C08F219E-02FD-718A-C379-9ADA3892A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291" y="1954586"/>
            <a:ext cx="458531" cy="4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4557</TotalTime>
  <Words>329</Words>
  <Application>Microsoft Office PowerPoint</Application>
  <PresentationFormat>와이드스크린</PresentationFormat>
  <Paragraphs>71</Paragraphs>
  <Slides>13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나눔고딕</vt:lpstr>
      <vt:lpstr>NanumGothicExtraBold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229</cp:revision>
  <dcterms:created xsi:type="dcterms:W3CDTF">2024-07-03T01:17:18Z</dcterms:created>
  <dcterms:modified xsi:type="dcterms:W3CDTF">2025-10-31T05:00:09Z</dcterms:modified>
</cp:coreProperties>
</file>