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2"/>
  </p:notesMasterIdLst>
  <p:sldIdLst>
    <p:sldId id="292" r:id="rId4"/>
    <p:sldId id="298" r:id="rId5"/>
    <p:sldId id="297" r:id="rId6"/>
    <p:sldId id="299" r:id="rId7"/>
    <p:sldId id="306" r:id="rId8"/>
    <p:sldId id="300" r:id="rId9"/>
    <p:sldId id="30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6"/>
            <p14:sldId id="300"/>
            <p14:sldId id="30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312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피노키오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악곡의 특징을 살려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7D32ABF-15CB-D00D-3A43-86F50A8604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16826" y="736858"/>
            <a:ext cx="5682697" cy="5180052"/>
          </a:xfrm>
          <a:prstGeom prst="rect">
            <a:avLst/>
          </a:prstGeom>
        </p:spPr>
      </p:pic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4840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" name="[아침나라 중음①]_1단원_교과서_19쪽_피노키오_노래">
            <a:hlinkClick r:id="" action="ppaction://media"/>
            <a:extLst>
              <a:ext uri="{FF2B5EF4-FFF2-40B4-BE49-F238E27FC236}">
                <a16:creationId xmlns:a16="http://schemas.microsoft.com/office/drawing/2014/main" id="{7E4DB165-8BE9-8B2D-3F54-047225124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3320" y="843353"/>
            <a:ext cx="411460" cy="411460"/>
          </a:xfrm>
          <a:prstGeom prst="rect">
            <a:avLst/>
          </a:prstGeom>
        </p:spPr>
      </p:pic>
      <p:pic>
        <p:nvPicPr>
          <p:cNvPr id="4" name="[아침나라 중음①]_1단원_교과서_19쪽_피노키오_반주_120">
            <a:hlinkClick r:id="" action="ppaction://media"/>
            <a:extLst>
              <a:ext uri="{FF2B5EF4-FFF2-40B4-BE49-F238E27FC236}">
                <a16:creationId xmlns:a16="http://schemas.microsoft.com/office/drawing/2014/main" id="{E1F9E8E3-C2D1-773C-59CB-5FBA31A783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3320" y="1819214"/>
            <a:ext cx="411460" cy="4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(Moderato)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한때 한국과 일본 등에서 큰 인기를 누렸던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광고 음악으로 사용되면서 더욱 유명해졌다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프랑스의 샹송을 쉽게 접할 수 있도록 반복되는 가사가 재미있고 귀여운 느낌을 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AC9089-788D-16DE-D996-E3BF99D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67AE90D-ADC4-AACD-6D94-5B24C56F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9006" y="2206070"/>
            <a:ext cx="10158494" cy="1311100"/>
          </a:xfrm>
          <a:prstGeom prst="rect">
            <a:avLst/>
          </a:prstGeom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E57B8ECF-ED07-6F05-B62E-E60ED0E59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052317"/>
              </p:ext>
            </p:extLst>
          </p:nvPr>
        </p:nvGraphicFramePr>
        <p:xfrm>
          <a:off x="1066624" y="3562521"/>
          <a:ext cx="1075662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181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231626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940065">
                  <a:extLst>
                    <a:ext uri="{9D8B030D-6E8A-4147-A177-3AD203B41FA5}">
                      <a16:colId xmlns:a16="http://schemas.microsoft.com/office/drawing/2014/main" val="3106962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F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B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/>
              <a:t>박자표</a:t>
            </a:r>
            <a:r>
              <a:rPr lang="ko-KR" altLang="en-US" dirty="0"/>
              <a:t> 알아보기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779D051-3E28-F2A4-0262-6353DB10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04660" y="4198136"/>
            <a:ext cx="327094" cy="66024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1AD372A-EB36-8AE3-C272-ABC8327B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3" b="1023"/>
          <a:stretch/>
        </p:blipFill>
        <p:spPr>
          <a:xfrm>
            <a:off x="2276475" y="1152806"/>
            <a:ext cx="1300270" cy="1456431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6F78BEE4-72A1-6041-C1E4-718D049D9660}"/>
              </a:ext>
            </a:extLst>
          </p:cNvPr>
          <p:cNvGrpSpPr/>
          <p:nvPr/>
        </p:nvGrpSpPr>
        <p:grpSpPr>
          <a:xfrm>
            <a:off x="3044190" y="1608445"/>
            <a:ext cx="2198370" cy="2512060"/>
            <a:chOff x="2000250" y="1732280"/>
            <a:chExt cx="1642602" cy="2035933"/>
          </a:xfrm>
        </p:grpSpPr>
        <p:pic>
          <p:nvPicPr>
            <p:cNvPr id="5" name="그림 4" descr="클립아트, 그래픽이(가) 표시된 사진&#10;&#10;자동 생성된 설명">
              <a:extLst>
                <a:ext uri="{FF2B5EF4-FFF2-40B4-BE49-F238E27FC236}">
                  <a16:creationId xmlns:a16="http://schemas.microsoft.com/office/drawing/2014/main" id="{1FDD70CA-8764-A99B-0788-727C0E0F0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4907" y="2713704"/>
              <a:ext cx="863476" cy="950654"/>
            </a:xfrm>
            <a:prstGeom prst="rect">
              <a:avLst/>
            </a:prstGeom>
          </p:spPr>
        </p:pic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31B78036-C6FB-AC50-B9C0-6F45798E9B0D}"/>
                </a:ext>
              </a:extLst>
            </p:cNvPr>
            <p:cNvSpPr/>
            <p:nvPr/>
          </p:nvSpPr>
          <p:spPr>
            <a:xfrm>
              <a:off x="2000250" y="1732280"/>
              <a:ext cx="398145" cy="407670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81B1DD6-8776-5ACD-44E9-FF9E5BB35B2D}"/>
                </a:ext>
              </a:extLst>
            </p:cNvPr>
            <p:cNvSpPr/>
            <p:nvPr/>
          </p:nvSpPr>
          <p:spPr>
            <a:xfrm>
              <a:off x="2521974" y="2647335"/>
              <a:ext cx="1120878" cy="1120878"/>
            </a:xfrm>
            <a:prstGeom prst="ellipse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7BBDF05C-352F-0861-49FA-C918DC077CFA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058557" y="2080248"/>
              <a:ext cx="489381" cy="130589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ED02D8-EB7A-261C-910A-A1487BFC8395}"/>
                </a:ext>
              </a:extLst>
            </p:cNvPr>
            <p:cNvCxnSpPr>
              <a:cxnSpLocks/>
              <a:stCxn id="7" idx="6"/>
              <a:endCxn id="11" idx="7"/>
            </p:cNvCxnSpPr>
            <p:nvPr/>
          </p:nvCxnSpPr>
          <p:spPr>
            <a:xfrm>
              <a:off x="2398395" y="1936115"/>
              <a:ext cx="1080308" cy="875369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43D7FC7-9491-9D9C-FA2E-0ECA532CA72D}"/>
              </a:ext>
            </a:extLst>
          </p:cNvPr>
          <p:cNvSpPr txBox="1"/>
          <p:nvPr/>
        </p:nvSpPr>
        <p:spPr>
          <a:xfrm>
            <a:off x="5865498" y="3244334"/>
            <a:ext cx="2997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/>
              <a:t>C</a:t>
            </a:r>
            <a:r>
              <a:rPr lang="en-US" altLang="ko-KR" dirty="0"/>
              <a:t>ommon Time(</a:t>
            </a:r>
            <a:r>
              <a:rPr lang="ko-KR" altLang="en-US" dirty="0" err="1"/>
              <a:t>커먼</a:t>
            </a:r>
            <a:r>
              <a:rPr lang="ko-KR" altLang="en-US" dirty="0"/>
              <a:t> 타임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9335C1B-16AD-0B05-0DDE-7F76AF6B0785}"/>
              </a:ext>
            </a:extLst>
          </p:cNvPr>
          <p:cNvSpPr/>
          <p:nvPr/>
        </p:nvSpPr>
        <p:spPr>
          <a:xfrm>
            <a:off x="5528700" y="3173224"/>
            <a:ext cx="3630540" cy="773452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4072C-B719-8ADB-44EF-E334E91416F1}"/>
              </a:ext>
            </a:extLst>
          </p:cNvPr>
          <p:cNvSpPr txBox="1"/>
          <p:nvPr/>
        </p:nvSpPr>
        <p:spPr>
          <a:xfrm>
            <a:off x="5980594" y="4297428"/>
            <a:ext cx="298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=        </a:t>
            </a:r>
            <a:r>
              <a:rPr lang="ko-KR" altLang="en-US" sz="2400" dirty="0"/>
              <a:t>박자와 같다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24" name="순서도: 순차적 액세스 저장소 23">
            <a:extLst>
              <a:ext uri="{FF2B5EF4-FFF2-40B4-BE49-F238E27FC236}">
                <a16:creationId xmlns:a16="http://schemas.microsoft.com/office/drawing/2014/main" id="{A89C27FF-070F-B97B-E41B-04F0F044CB3D}"/>
              </a:ext>
            </a:extLst>
          </p:cNvPr>
          <p:cNvSpPr/>
          <p:nvPr/>
        </p:nvSpPr>
        <p:spPr>
          <a:xfrm flipH="1">
            <a:off x="9200233" y="1859949"/>
            <a:ext cx="1554480" cy="1470035"/>
          </a:xfrm>
          <a:prstGeom prst="flowChartMagneticTap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FB31B6-21AE-2673-0737-13987BF1918E}"/>
              </a:ext>
            </a:extLst>
          </p:cNvPr>
          <p:cNvSpPr txBox="1"/>
          <p:nvPr/>
        </p:nvSpPr>
        <p:spPr>
          <a:xfrm>
            <a:off x="9254560" y="2271800"/>
            <a:ext cx="144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흔히 쓰는</a:t>
            </a:r>
            <a:r>
              <a:rPr lang="en-US" altLang="ko-KR" dirty="0"/>
              <a:t>,</a:t>
            </a:r>
          </a:p>
          <a:p>
            <a:pPr algn="ctr"/>
            <a:r>
              <a:rPr lang="ko-KR" altLang="en-US" dirty="0"/>
              <a:t>보통의 박자</a:t>
            </a:r>
          </a:p>
        </p:txBody>
      </p:sp>
    </p:spTree>
    <p:extLst>
      <p:ext uri="{BB962C8B-B14F-4D97-AF65-F5344CB8AC3E}">
        <p14:creationId xmlns:p14="http://schemas.microsoft.com/office/powerpoint/2010/main" val="28347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/>
      <p:bldP spid="24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가사 중 프랑스어 알아보기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FA9438-069D-6DBD-19CD-5A485E5B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55"/>
          <a:stretch/>
        </p:blipFill>
        <p:spPr>
          <a:xfrm>
            <a:off x="2570066" y="1026536"/>
            <a:ext cx="6817774" cy="5142373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276BA45E-7B16-695C-46A6-44184ABB9AC0}"/>
              </a:ext>
            </a:extLst>
          </p:cNvPr>
          <p:cNvSpPr/>
          <p:nvPr/>
        </p:nvSpPr>
        <p:spPr>
          <a:xfrm>
            <a:off x="3169920" y="1699260"/>
            <a:ext cx="632460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9AC1497-705D-ED3E-28BC-7BED42224F9F}"/>
              </a:ext>
            </a:extLst>
          </p:cNvPr>
          <p:cNvSpPr/>
          <p:nvPr/>
        </p:nvSpPr>
        <p:spPr>
          <a:xfrm>
            <a:off x="6492240" y="1699260"/>
            <a:ext cx="1607760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9FCD32E2-1F5B-134A-E761-DECBB0612F9B}"/>
              </a:ext>
            </a:extLst>
          </p:cNvPr>
          <p:cNvSpPr/>
          <p:nvPr/>
        </p:nvSpPr>
        <p:spPr>
          <a:xfrm>
            <a:off x="3211830" y="4940300"/>
            <a:ext cx="316230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4519494-5BC7-8324-F90A-FBAE5238C5CB}"/>
              </a:ext>
            </a:extLst>
          </p:cNvPr>
          <p:cNvSpPr/>
          <p:nvPr/>
        </p:nvSpPr>
        <p:spPr>
          <a:xfrm>
            <a:off x="6385560" y="4931410"/>
            <a:ext cx="883920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F8CB610-768E-E70E-B7F2-8CF5CA989CD2}"/>
              </a:ext>
            </a:extLst>
          </p:cNvPr>
          <p:cNvSpPr/>
          <p:nvPr/>
        </p:nvSpPr>
        <p:spPr>
          <a:xfrm>
            <a:off x="8837930" y="4925060"/>
            <a:ext cx="363220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1E70486-1034-55B6-DEDB-FA5A96E0EAB7}"/>
              </a:ext>
            </a:extLst>
          </p:cNvPr>
          <p:cNvSpPr/>
          <p:nvPr/>
        </p:nvSpPr>
        <p:spPr>
          <a:xfrm>
            <a:off x="3034664" y="5956068"/>
            <a:ext cx="632459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E303C2-522E-8E17-A9D2-3390D068355A}"/>
              </a:ext>
            </a:extLst>
          </p:cNvPr>
          <p:cNvSpPr/>
          <p:nvPr/>
        </p:nvSpPr>
        <p:spPr>
          <a:xfrm>
            <a:off x="3949064" y="5949718"/>
            <a:ext cx="870586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2253706-D831-DFC7-E30D-0EAB95C16872}"/>
              </a:ext>
            </a:extLst>
          </p:cNvPr>
          <p:cNvSpPr/>
          <p:nvPr/>
        </p:nvSpPr>
        <p:spPr>
          <a:xfrm>
            <a:off x="4901564" y="5956068"/>
            <a:ext cx="632459" cy="190500"/>
          </a:xfrm>
          <a:prstGeom prst="round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FE04375-D83C-7835-D89D-6E17F8BCAFD6}"/>
              </a:ext>
            </a:extLst>
          </p:cNvPr>
          <p:cNvSpPr/>
          <p:nvPr/>
        </p:nvSpPr>
        <p:spPr>
          <a:xfrm>
            <a:off x="2487930" y="1623695"/>
            <a:ext cx="63246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/>
              <a:t>~</a:t>
            </a:r>
            <a:r>
              <a:rPr lang="ko-KR" altLang="en-US" sz="1100" dirty="0"/>
              <a:t>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4731530-9C92-72EB-4EFF-92D6ED7A1189}"/>
              </a:ext>
            </a:extLst>
          </p:cNvPr>
          <p:cNvSpPr/>
          <p:nvPr/>
        </p:nvSpPr>
        <p:spPr>
          <a:xfrm>
            <a:off x="8174516" y="1631315"/>
            <a:ext cx="63246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가을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290F2FA-EF08-85F4-D86C-15E80E241C20}"/>
              </a:ext>
            </a:extLst>
          </p:cNvPr>
          <p:cNvSpPr/>
          <p:nvPr/>
        </p:nvSpPr>
        <p:spPr>
          <a:xfrm>
            <a:off x="2487930" y="4872355"/>
            <a:ext cx="63246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/>
              <a:t>작은</a:t>
            </a:r>
            <a:endParaRPr lang="ko-KR" altLang="en-US" sz="110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9D27BB4-84BC-346F-19F5-30C01F6AFA57}"/>
              </a:ext>
            </a:extLst>
          </p:cNvPr>
          <p:cNvSpPr/>
          <p:nvPr/>
        </p:nvSpPr>
        <p:spPr>
          <a:xfrm>
            <a:off x="2321193" y="5881773"/>
            <a:ext cx="63246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위쪽에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5035E7-061E-C064-45BB-914174A39FAC}"/>
              </a:ext>
            </a:extLst>
          </p:cNvPr>
          <p:cNvSpPr/>
          <p:nvPr/>
        </p:nvSpPr>
        <p:spPr>
          <a:xfrm>
            <a:off x="4068127" y="5579255"/>
            <a:ext cx="63246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머리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CF3E056-9354-769D-280D-E38AA0E06357}"/>
              </a:ext>
            </a:extLst>
          </p:cNvPr>
          <p:cNvSpPr/>
          <p:nvPr/>
        </p:nvSpPr>
        <p:spPr>
          <a:xfrm>
            <a:off x="4958712" y="5579255"/>
            <a:ext cx="870587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/>
              <a:t>붙여 놓다</a:t>
            </a:r>
            <a:endParaRPr lang="ko-KR" altLang="en-US" sz="11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9F0D68B-D090-AE05-6BE1-5ECA3FEFC723}"/>
              </a:ext>
            </a:extLst>
          </p:cNvPr>
          <p:cNvSpPr/>
          <p:nvPr/>
        </p:nvSpPr>
        <p:spPr>
          <a:xfrm>
            <a:off x="6306185" y="4565766"/>
            <a:ext cx="104267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/>
              <a:t>삐걱 망가져</a:t>
            </a:r>
            <a:endParaRPr lang="ko-KR" altLang="en-US" sz="11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F71AEC-5C15-EED8-18B9-31C38A46173E}"/>
              </a:ext>
            </a:extLst>
          </p:cNvPr>
          <p:cNvSpPr/>
          <p:nvPr/>
        </p:nvSpPr>
        <p:spPr>
          <a:xfrm>
            <a:off x="9246456" y="4857115"/>
            <a:ext cx="632460" cy="3263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발</a:t>
            </a:r>
          </a:p>
        </p:txBody>
      </p:sp>
    </p:spTree>
    <p:extLst>
      <p:ext uri="{BB962C8B-B14F-4D97-AF65-F5344CB8AC3E}">
        <p14:creationId xmlns:p14="http://schemas.microsoft.com/office/powerpoint/2010/main" val="29968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</TotalTime>
  <Words>157</Words>
  <Application>Microsoft Office PowerPoint</Application>
  <PresentationFormat>와이드스크린</PresentationFormat>
  <Paragraphs>63</Paragraphs>
  <Slides>8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Arial</vt:lpstr>
      <vt:lpstr>Spoqa Han Sans Neo</vt:lpstr>
      <vt:lpstr>나눔고딕</vt:lpstr>
      <vt:lpstr>NanumGothicExtraBold</vt:lpstr>
      <vt:lpstr>Times New Roman</vt:lpstr>
      <vt:lpstr>맑은 고딕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160</cp:revision>
  <dcterms:created xsi:type="dcterms:W3CDTF">2024-07-03T01:17:18Z</dcterms:created>
  <dcterms:modified xsi:type="dcterms:W3CDTF">2025-03-19T09:08:23Z</dcterms:modified>
</cp:coreProperties>
</file>