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handoutMasterIdLst>
    <p:handoutMasterId r:id="rId21"/>
  </p:handoutMasterIdLst>
  <p:sldIdLst>
    <p:sldId id="300" r:id="rId5"/>
    <p:sldId id="305" r:id="rId6"/>
    <p:sldId id="304" r:id="rId7"/>
    <p:sldId id="378" r:id="rId8"/>
    <p:sldId id="367" r:id="rId9"/>
    <p:sldId id="374" r:id="rId10"/>
    <p:sldId id="372" r:id="rId11"/>
    <p:sldId id="379" r:id="rId12"/>
    <p:sldId id="375" r:id="rId13"/>
    <p:sldId id="376" r:id="rId14"/>
    <p:sldId id="373" r:id="rId15"/>
    <p:sldId id="377" r:id="rId16"/>
    <p:sldId id="309" r:id="rId17"/>
    <p:sldId id="316" r:id="rId18"/>
    <p:sldId id="295" r:id="rId19"/>
  </p:sldIdLst>
  <p:sldSz cx="12192000" cy="6858000"/>
  <p:notesSz cx="6858000" cy="9144000"/>
  <p:embeddedFontLst>
    <p:embeddedFont>
      <p:font typeface="NanumGothicExtraBold" panose="020D0904000000000000" pitchFamily="50" charset="-127"/>
      <p:bold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맑은 물소리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508F-9504-666F-D363-CB41CD46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DC561645-F51A-D630-8140-59B30EBBF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A138861-897D-3239-E165-7BE94C58D8C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BDFA66C-6A94-F6EE-A0D1-AE9546B7BB4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마지막 네 마디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4C77D82-5354-F035-2BB1-B18F10E6FACD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악곡의 마지막 네 마디를 순서대로 바꾸어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489FDAE-B550-D689-849E-EB9B53BC2408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5136C9D-6D0A-4DAD-42BA-C69998220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534" y="1794079"/>
            <a:ext cx="247685" cy="257211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CF6DCF6-B5E7-60B5-4D31-1213EA53B7D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EBF5727-4EED-A604-3162-64A8EF8A5B0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170ED1D-A402-6CE8-195D-577DBE71E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833" y="1702202"/>
            <a:ext cx="6464443" cy="4129121"/>
          </a:xfrm>
          <a:prstGeom prst="rect">
            <a:avLst/>
          </a:prstGeom>
        </p:spPr>
      </p:pic>
      <p:pic>
        <p:nvPicPr>
          <p:cNvPr id="11" name="6-2-7-04 [맑은 물소리] 악곡 창작 예(리듬 + 가락)">
            <a:hlinkClick r:id="" action="ppaction://media"/>
            <a:extLst>
              <a:ext uri="{FF2B5EF4-FFF2-40B4-BE49-F238E27FC236}">
                <a16:creationId xmlns:a16="http://schemas.microsoft.com/office/drawing/2014/main" id="{56E54B16-F330-E94C-6570-D93BA04E5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9432" y="4776989"/>
            <a:ext cx="488986" cy="4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0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CB59D0-0F28-6DD0-DFEC-44082DFA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악곡의 마지막 네 마디를 순서대로 바꾸어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AE7846C-F0E8-EF46-DB5F-63F4A9FC33E6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6BCE25D-33D3-4ED6-49CB-F5C2D7ED00C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77C759E-7ABB-71C8-C931-95BA985B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572861"/>
            <a:ext cx="5430288" cy="5000351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3C42D5C0-19A4-E4B6-F618-06E5FDCDFF7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마지막 네 마디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FE27-C74A-B1DD-D21E-F735C37FB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E5D8B0-1A38-B44E-F48E-4FBFD7C31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3C7BA59-5E13-8242-CA73-8BD102592C9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AD436CF-121A-A432-105A-770696DB03E8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악곡의 마지막 네 마디를 순서대로 바꾸어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0B7D60-F13F-DBBD-D7A5-9ADEC6F8AAC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E028C42-5DB7-0AE2-721E-A116D72762E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768839D-9E60-CEC0-AB67-8221567EFDA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D10ABC-0F6F-F4CB-2A6E-C4223612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263" y="1566457"/>
            <a:ext cx="5641337" cy="4916962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B4B40D08-816C-BCA6-0BD4-15134D1089A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마지막 네 마디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73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FB24BBB-810C-154A-EFA0-08600469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 err="1"/>
              <a:t>멜로디언</a:t>
            </a:r>
            <a:r>
              <a:rPr kumimoji="1" lang="ko-KR" altLang="en-US" dirty="0"/>
              <a:t> 화음 반주에 맞추어 내가 바꾼 부분을 발표해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DD9F0E5-C48C-8464-3C0A-755D598FFDA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바꾼 악곡의 마지막 네 마디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738DE62-860E-2ED2-9D46-7DC9D01C7D19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AC46AD6-7424-A0C5-36E3-A8580179961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12B8C955-CF3E-C847-E80D-1F071BCA09B9}"/>
              </a:ext>
            </a:extLst>
          </p:cNvPr>
          <p:cNvSpPr txBox="1">
            <a:spLocks/>
          </p:cNvSpPr>
          <p:nvPr/>
        </p:nvSpPr>
        <p:spPr>
          <a:xfrm>
            <a:off x="792000" y="2148813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역할을 정하여 바꾼 부분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BFC3FCE2-3657-FAE2-0640-CC518544E927}"/>
              </a:ext>
            </a:extLst>
          </p:cNvPr>
          <p:cNvSpPr txBox="1">
            <a:spLocks/>
          </p:cNvSpPr>
          <p:nvPr/>
        </p:nvSpPr>
        <p:spPr>
          <a:xfrm>
            <a:off x="791999" y="3300077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일부를 바꾸어 본 소감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999248D-9C82-552D-B516-A5E4FCD8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84" y="4009847"/>
            <a:ext cx="5658486" cy="10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70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다장조의 주요 </a:t>
            </a:r>
            <a:r>
              <a:rPr lang="en-US" altLang="ko-KR" sz="2800" dirty="0"/>
              <a:t>3</a:t>
            </a:r>
            <a:r>
              <a:rPr lang="ko-KR" altLang="en-US" sz="2800" dirty="0"/>
              <a:t>화음을 이해하고 악곡의 일부를 바꿀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808C622-8AEF-974A-767B-620951592B3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573DA3A-E81F-3DDB-8B2A-E68156DB5B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물소리 표현하기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DD80847-8CC0-CB82-AD20-3A983128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46" y="2361133"/>
            <a:ext cx="247685" cy="257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344A03-2CFB-90F3-B40D-51166E7EBE70}"/>
              </a:ext>
            </a:extLst>
          </p:cNvPr>
          <p:cNvSpPr txBox="1"/>
          <p:nvPr/>
        </p:nvSpPr>
        <p:spPr>
          <a:xfrm>
            <a:off x="2852257" y="4646671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dirty="0" err="1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똑똑똑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손가락을 책상에 세 번 튕겨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836F0-F947-ED60-0CEC-2EE5A8F52AE5}"/>
              </a:ext>
            </a:extLst>
          </p:cNvPr>
          <p:cNvSpPr txBox="1"/>
          <p:nvPr/>
        </p:nvSpPr>
        <p:spPr>
          <a:xfrm>
            <a:off x="6338950" y="4631666"/>
            <a:ext cx="3000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쪼르륵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텀블러를 손톱으로 빠르게 쳐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ED8876-8E38-5575-4454-EED0151E6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526" y="2338235"/>
            <a:ext cx="3029373" cy="218152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CE760C-74E3-29BC-D7C8-254195CC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583" y="2361133"/>
            <a:ext cx="3000794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다장조의 주요 </a:t>
            </a:r>
            <a:r>
              <a:rPr kumimoji="1" lang="en-US" altLang="ko-KR" sz="3200" dirty="0"/>
              <a:t>3</a:t>
            </a:r>
            <a:r>
              <a:rPr kumimoji="1" lang="ko-KR" altLang="en-US" sz="3200" dirty="0"/>
              <a:t>화음을 이해하고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악곡의 일부를 바꿀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0E59C80-67DF-9F49-031A-0A823104903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6316D8C-EFBA-FA14-5D39-B57FD361038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14690-36CF-1A9E-C06E-20F0BDA6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6EBA2A9-87C1-42E8-D498-31554888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6C87ED9-D80B-8360-6335-CA5D861D943A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노랫말에 담긴 소리를 상상하며 즐겁게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D3CD5CF-7642-57D5-1695-272EF4ED5E5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99EFE0F-CAD7-834B-2020-B6ED9955D13C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 읽고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2EAF752-6908-4B10-BC1C-6CB9D16EC7D8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653F8B4-16B5-DD5A-EA7C-C04BE46ACAB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22D390C-202E-4CF2-1A57-6A4FF3A3951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8896832-14CE-24A2-3CF3-6C0AEAEB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533" y="1586521"/>
            <a:ext cx="4191498" cy="527147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3A7E652-9764-D826-1A95-4E633DA4D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54" y="2975548"/>
            <a:ext cx="4582164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18EC536-DA13-39CC-8481-565DE74D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노랫말에 담긴 소리를 상상하며 즐겁게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특징을 살려 노래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2230A16-A228-AF16-5900-9C35AA85E81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140EFE6-632F-9F28-41B9-88B204D73EA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C921B-F643-D4E7-1E9E-5AF1A6359AE2}"/>
              </a:ext>
            </a:extLst>
          </p:cNvPr>
          <p:cNvSpPr txBox="1"/>
          <p:nvPr/>
        </p:nvSpPr>
        <p:spPr>
          <a:xfrm>
            <a:off x="1126312" y="16308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박자의 강약을 신체 표현 하며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제재곡을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들어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48C59-C6C3-4FCB-9DD9-24C7136F2A58}"/>
              </a:ext>
            </a:extLst>
          </p:cNvPr>
          <p:cNvSpPr txBox="1"/>
          <p:nvPr/>
        </p:nvSpPr>
        <p:spPr>
          <a:xfrm>
            <a:off x="1126312" y="3397462"/>
            <a:ext cx="74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반복되는 리듬꼴을 찾아보고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듣고 따라서 손뼉을 치며 익혀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180AD7A-88D8-A6E7-E7EE-7DE4DECC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69" y="2048393"/>
            <a:ext cx="2265740" cy="105908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2C4E646-313E-69E6-60DF-67BC3690A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853" y="3796290"/>
            <a:ext cx="6436476" cy="2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CD615-DF38-9A06-87ED-5BFEC1DEB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F63FB85-F032-3669-FEAC-B1089993A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DA85581-2D54-9960-5772-0BC04A3E69B0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노랫말에 담긴 소리를 상상하며 즐겁게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A17045C-55EC-3DB6-33B1-08D7C56A99D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8136BE9-C97F-10CE-4D76-29EEC03BC2D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노랫말에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담긴 소리를 상상하며 즐겁게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6C8EBD0-7609-DF23-D828-2F8EA4246E39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E901F1A5-AE33-1C43-9259-36F03CCE38F4}"/>
              </a:ext>
            </a:extLst>
          </p:cNvPr>
          <p:cNvSpPr txBox="1">
            <a:spLocks/>
          </p:cNvSpPr>
          <p:nvPr/>
        </p:nvSpPr>
        <p:spPr>
          <a:xfrm>
            <a:off x="3316363" y="219524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FF90FA05-E6C0-1758-334B-DB3F65A5C838}"/>
              </a:ext>
            </a:extLst>
          </p:cNvPr>
          <p:cNvSpPr txBox="1">
            <a:spLocks/>
          </p:cNvSpPr>
          <p:nvPr/>
        </p:nvSpPr>
        <p:spPr>
          <a:xfrm>
            <a:off x="3316363" y="318605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D00EBD1-AFA2-34F3-0539-A267C60CB5D4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5818BAD-B40E-C9A6-2CEC-3F0BA8DCE4C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4E87DA3-EDC5-CBB3-C763-470FED4AD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254" y="1620702"/>
            <a:ext cx="3999491" cy="4963357"/>
          </a:xfrm>
          <a:prstGeom prst="rect">
            <a:avLst/>
          </a:prstGeom>
        </p:spPr>
      </p:pic>
      <p:pic>
        <p:nvPicPr>
          <p:cNvPr id="17" name="6-2-7-01 [맑은 물소리] 노래">
            <a:hlinkClick r:id="" action="ppaction://media"/>
            <a:extLst>
              <a:ext uri="{FF2B5EF4-FFF2-40B4-BE49-F238E27FC236}">
                <a16:creationId xmlns:a16="http://schemas.microsoft.com/office/drawing/2014/main" id="{1786864E-7BDF-8B07-53D0-C3D972A45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339" y="1713955"/>
            <a:ext cx="440121" cy="440121"/>
          </a:xfrm>
          <a:prstGeom prst="rect">
            <a:avLst/>
          </a:prstGeom>
        </p:spPr>
      </p:pic>
      <p:pic>
        <p:nvPicPr>
          <p:cNvPr id="18" name="6-2-7-02 [맑은 물소리] 반주">
            <a:hlinkClick r:id="" action="ppaction://media"/>
            <a:extLst>
              <a:ext uri="{FF2B5EF4-FFF2-40B4-BE49-F238E27FC236}">
                <a16:creationId xmlns:a16="http://schemas.microsoft.com/office/drawing/2014/main" id="{C84060AD-E8F5-FC7F-62C8-7E13E9AF2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339" y="2686940"/>
            <a:ext cx="440121" cy="4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7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4C63AF-4430-EEB5-ABCC-27C08EAFE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다장조의 주요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     </a:t>
            </a:r>
            <a:r>
              <a:rPr kumimoji="1" lang="ko-KR" altLang="en-US" dirty="0"/>
              <a:t>부분을 </a:t>
            </a:r>
            <a:r>
              <a:rPr kumimoji="1" lang="ko-KR" altLang="en-US" dirty="0" err="1"/>
              <a:t>멜로디언으로</a:t>
            </a:r>
            <a:r>
              <a:rPr kumimoji="1" lang="ko-KR" altLang="en-US" dirty="0"/>
              <a:t> 화음 반주해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BB0F022-B635-E2FC-973D-3C61A6A4FBE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0F77B69-1204-0475-2754-78FCF98BF2E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4D01BF08-FB23-6F77-C54F-CDD859F9B9D6}"/>
              </a:ext>
            </a:extLst>
          </p:cNvPr>
          <p:cNvSpPr/>
          <p:nvPr/>
        </p:nvSpPr>
        <p:spPr>
          <a:xfrm>
            <a:off x="1671484" y="278958"/>
            <a:ext cx="304800" cy="214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28A09D7-4ED7-B911-8CA9-868E65DB2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74" y="1695865"/>
            <a:ext cx="8475178" cy="18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A5E8-837B-2179-49C4-8CB598118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203E9C2-43B8-A610-CCDE-1862E24B2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7D8FE59-8F11-F02E-05BD-915E8552755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ACED109-52D0-D55E-BD88-6D250785E35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다장조의 주요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C5B6FAF-22B9-893D-4312-9F4DC5DCCA56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     </a:t>
            </a:r>
            <a:r>
              <a:rPr kumimoji="1" lang="ko-KR" altLang="en-US" dirty="0"/>
              <a:t>부분을 </a:t>
            </a:r>
            <a:r>
              <a:rPr kumimoji="1" lang="ko-KR" altLang="en-US" dirty="0" err="1"/>
              <a:t>멜로디언으로</a:t>
            </a:r>
            <a:r>
              <a:rPr kumimoji="1" lang="ko-KR" altLang="en-US" dirty="0"/>
              <a:t> 화음 반주해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22DFC06C-0F22-C408-D300-F030F1785483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3D3F53E-2367-36E7-1D29-3C96459A6C06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7B282B5-47CE-1FB5-5FAC-3C25A4F7960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40DCAE6-5322-FD80-6324-F71758461856}"/>
              </a:ext>
            </a:extLst>
          </p:cNvPr>
          <p:cNvSpPr/>
          <p:nvPr/>
        </p:nvSpPr>
        <p:spPr>
          <a:xfrm>
            <a:off x="1671484" y="278958"/>
            <a:ext cx="304800" cy="214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A4215D6-D93F-7074-C4E1-86CB229C9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647"/>
          <a:stretch>
            <a:fillRect/>
          </a:stretch>
        </p:blipFill>
        <p:spPr>
          <a:xfrm>
            <a:off x="1511286" y="2294742"/>
            <a:ext cx="6992326" cy="104944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CB325BE-8C85-29BB-D500-6B8450CC72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321"/>
          <a:stretch>
            <a:fillRect/>
          </a:stretch>
        </p:blipFill>
        <p:spPr>
          <a:xfrm>
            <a:off x="1347019" y="4169778"/>
            <a:ext cx="6992326" cy="1187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F190A2-114E-381E-1018-574660BF2759}"/>
              </a:ext>
            </a:extLst>
          </p:cNvPr>
          <p:cNvSpPr txBox="1"/>
          <p:nvPr/>
        </p:nvSpPr>
        <p:spPr>
          <a:xfrm>
            <a:off x="1185305" y="1777248"/>
            <a:ext cx="8538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dirty="0"/>
              <a:t>오른손과 왼손으로 </a:t>
            </a:r>
            <a:r>
              <a:rPr lang="ko-KR" altLang="en-US" dirty="0" err="1"/>
              <a:t>연주할때</a:t>
            </a:r>
            <a:r>
              <a:rPr lang="ko-KR" altLang="en-US" dirty="0"/>
              <a:t> 손가락 번호를 각각 알아보고 반주를 연습합시다</a:t>
            </a:r>
            <a:r>
              <a:rPr lang="en-US" altLang="ko-KR" dirty="0"/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6B90C2-160A-8CF8-EC58-7CA182BE924C}"/>
              </a:ext>
            </a:extLst>
          </p:cNvPr>
          <p:cNvSpPr txBox="1"/>
          <p:nvPr/>
        </p:nvSpPr>
        <p:spPr>
          <a:xfrm>
            <a:off x="1185305" y="3771771"/>
            <a:ext cx="8686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화음의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구성음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위치가 바뀌었을 </a:t>
            </a:r>
            <a:r>
              <a:rPr lang="ko-KR" altLang="en-US" dirty="0"/>
              <a:t>때의 화음을 살펴보고 반주를 연습해 봅시다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72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DA645-26D7-0BDE-B130-A3222A1F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AAFD3F9-BEB4-FEAA-5911-69839ADA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D8FD4B9-B19F-9A21-6F78-3623B616A1B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C43C281-5A2B-9122-6E4B-4778CC1647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   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부분의 화음 알아보고 화음 반주하기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A7285CC-D4AD-3ADD-896F-1B363F3961A8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     </a:t>
            </a:r>
            <a:r>
              <a:rPr kumimoji="1" lang="ko-KR" altLang="en-US" dirty="0"/>
              <a:t>부분을 </a:t>
            </a:r>
            <a:r>
              <a:rPr kumimoji="1" lang="ko-KR" altLang="en-US" dirty="0" err="1"/>
              <a:t>멜로디언으로</a:t>
            </a:r>
            <a:r>
              <a:rPr kumimoji="1" lang="ko-KR" altLang="en-US" dirty="0"/>
              <a:t> 화음 반주해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BA552366-52DD-DCDD-FCCC-CF4E8DDDC6A7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1719E6D-C3E7-7B67-344F-197FA5E699E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맑은 물소리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4CC1D32-60BA-130F-B06E-BCC142757E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804672D-2B89-E332-362A-693E60FF2923}"/>
              </a:ext>
            </a:extLst>
          </p:cNvPr>
          <p:cNvSpPr/>
          <p:nvPr/>
        </p:nvSpPr>
        <p:spPr>
          <a:xfrm>
            <a:off x="1671484" y="278958"/>
            <a:ext cx="304800" cy="214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34199F3-A639-BD6C-14CC-41910C134F52}"/>
              </a:ext>
            </a:extLst>
          </p:cNvPr>
          <p:cNvSpPr/>
          <p:nvPr/>
        </p:nvSpPr>
        <p:spPr>
          <a:xfrm>
            <a:off x="1209595" y="1122156"/>
            <a:ext cx="344129" cy="27530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38B2F64-9576-04C4-B34C-F584E902D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337" y="1687919"/>
            <a:ext cx="7173326" cy="4172532"/>
          </a:xfrm>
          <a:prstGeom prst="rect">
            <a:avLst/>
          </a:prstGeom>
        </p:spPr>
      </p:pic>
      <p:pic>
        <p:nvPicPr>
          <p:cNvPr id="11" name="6-2-7-03 [맑은 물소리] 멜로디언 + 반주">
            <a:hlinkClick r:id="" action="ppaction://media"/>
            <a:extLst>
              <a:ext uri="{FF2B5EF4-FFF2-40B4-BE49-F238E27FC236}">
                <a16:creationId xmlns:a16="http://schemas.microsoft.com/office/drawing/2014/main" id="{DCC2A855-D445-F929-F1E5-F5B0AF7B7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1485" y="1890919"/>
            <a:ext cx="452284" cy="452284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AF00068A-90D1-9EE9-9ECA-86A63BC28578}"/>
              </a:ext>
            </a:extLst>
          </p:cNvPr>
          <p:cNvSpPr txBox="1">
            <a:spLocks/>
          </p:cNvSpPr>
          <p:nvPr/>
        </p:nvSpPr>
        <p:spPr>
          <a:xfrm>
            <a:off x="1381659" y="2399516"/>
            <a:ext cx="1066099" cy="2978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멜로디언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C2735C5-1C55-C941-5CB1-EE696B296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261" y="1754287"/>
            <a:ext cx="162900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4202</TotalTime>
  <Words>524</Words>
  <Application>Microsoft Office PowerPoint</Application>
  <PresentationFormat>와이드스크린</PresentationFormat>
  <Paragraphs>93</Paragraphs>
  <Slides>15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맑은 고딕</vt:lpstr>
      <vt:lpstr>나눔고딕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208</cp:revision>
  <dcterms:created xsi:type="dcterms:W3CDTF">2024-07-03T01:17:18Z</dcterms:created>
  <dcterms:modified xsi:type="dcterms:W3CDTF">2025-11-04T06:21:04Z</dcterms:modified>
</cp:coreProperties>
</file>