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74" r:id="rId8"/>
    <p:sldId id="375" r:id="rId9"/>
    <p:sldId id="372" r:id="rId10"/>
    <p:sldId id="373" r:id="rId11"/>
    <p:sldId id="309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46680"/>
            <a:ext cx="5719656" cy="792000"/>
          </a:xfrm>
        </p:spPr>
        <p:txBody>
          <a:bodyPr/>
          <a:lstStyle/>
          <a:p>
            <a:r>
              <a:rPr lang="ko-KR" altLang="en-US" dirty="0"/>
              <a:t>애플리케이션으로</a:t>
            </a:r>
            <a:endParaRPr lang="en-US" altLang="ko-KR" dirty="0"/>
          </a:p>
          <a:p>
            <a:r>
              <a:rPr lang="ko-KR" altLang="en-US" dirty="0"/>
              <a:t>음악 만들기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0716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370143" y="535702"/>
            <a:ext cx="238037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>
                <a:solidFill>
                  <a:schemeClr val="bg1"/>
                </a:solidFill>
              </a:rPr>
              <a:t>애플리케이션으로 </a:t>
            </a:r>
            <a:r>
              <a:rPr kumimoji="1" lang="ko-KR" altLang="en-US" sz="1400" dirty="0">
                <a:solidFill>
                  <a:schemeClr val="bg1"/>
                </a:solidFill>
              </a:rPr>
              <a:t>음악 만들기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3200" dirty="0"/>
              <a:t>AI </a:t>
            </a:r>
            <a:r>
              <a:rPr kumimoji="1" lang="ko-KR" altLang="en-US" sz="3200" dirty="0"/>
              <a:t>작곡가가 만든 노래 감상하기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05" y="2844842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3952568" y="2767974"/>
            <a:ext cx="3430556" cy="6136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dirty="0">
                <a:solidFill>
                  <a:schemeClr val="tx1"/>
                </a:solidFill>
              </a:rPr>
              <a:t>•</a:t>
            </a:r>
            <a:r>
              <a:rPr kumimoji="1" lang="en-US" altLang="ko-KR" sz="1800" dirty="0">
                <a:solidFill>
                  <a:schemeClr val="tx1"/>
                </a:solidFill>
              </a:rPr>
              <a:t>AI</a:t>
            </a:r>
            <a:r>
              <a:rPr kumimoji="1" lang="ko-KR" altLang="en-US" sz="1800" dirty="0">
                <a:solidFill>
                  <a:schemeClr val="tx1"/>
                </a:solidFill>
              </a:rPr>
              <a:t>가 작곡을 이렇게 잘해서 놀라워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8D1B9F7-1642-FD8E-23EA-BB50628F9596}"/>
              </a:ext>
            </a:extLst>
          </p:cNvPr>
          <p:cNvSpPr txBox="1">
            <a:spLocks/>
          </p:cNvSpPr>
          <p:nvPr/>
        </p:nvSpPr>
        <p:spPr>
          <a:xfrm>
            <a:off x="3705861" y="3534282"/>
            <a:ext cx="3647767" cy="38141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•</a:t>
            </a:r>
            <a:r>
              <a:rPr kumimoji="1" lang="ko-KR" altLang="en-US" sz="1800" dirty="0">
                <a:solidFill>
                  <a:schemeClr val="tx1"/>
                </a:solidFill>
              </a:rPr>
              <a:t>음악이 어색하지 않고 아름다워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73D49C5-BF63-6808-EFDA-A2D67BD1AEF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05D6B6E-F09F-C50D-B8D8-2AE3BB1976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46"/>
          <a:stretch/>
        </p:blipFill>
        <p:spPr>
          <a:xfrm>
            <a:off x="7781429" y="2459402"/>
            <a:ext cx="1588714" cy="157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애플리케이션으로 음악을 만들고 표현할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52F9ADF-3BF5-3F71-3914-DBD3D3F3F83E}"/>
              </a:ext>
            </a:extLst>
          </p:cNvPr>
          <p:cNvSpPr txBox="1">
            <a:spLocks/>
          </p:cNvSpPr>
          <p:nvPr/>
        </p:nvSpPr>
        <p:spPr>
          <a:xfrm>
            <a:off x="9379975" y="535702"/>
            <a:ext cx="237053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>
                <a:solidFill>
                  <a:schemeClr val="bg1"/>
                </a:solidFill>
              </a:rPr>
              <a:t>애플리케이션으로 </a:t>
            </a:r>
            <a:r>
              <a:rPr kumimoji="1" lang="ko-KR" altLang="en-US" sz="1400" dirty="0">
                <a:solidFill>
                  <a:schemeClr val="bg1"/>
                </a:solidFill>
              </a:rPr>
              <a:t>음악 만들기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5071B-CC72-76FA-CF42-508A01A1C5D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7CE92-8EC8-C529-70ED-095564669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06BED9-9B84-0293-780E-6C7A690D7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9C7462B-1E21-20B8-EA14-B94A17C121A3}"/>
              </a:ext>
            </a:extLst>
          </p:cNvPr>
          <p:cNvSpPr txBox="1">
            <a:spLocks/>
          </p:cNvSpPr>
          <p:nvPr/>
        </p:nvSpPr>
        <p:spPr>
          <a:xfrm>
            <a:off x="792000" y="209949"/>
            <a:ext cx="795871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리듬과 가락을 자유롭게 색칠하며 </a:t>
            </a:r>
            <a:r>
              <a:rPr kumimoji="1" lang="en-US" altLang="ko-KR" dirty="0"/>
              <a:t>4/4</a:t>
            </a:r>
            <a:r>
              <a:rPr kumimoji="1" lang="ko-KR" altLang="en-US" dirty="0"/>
              <a:t>박자의 간단한 악곡을 만들어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D5E4585-27DF-B4DF-05E4-357BA5EDEDF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4/4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 이해하고 리듬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D031B1-D0F7-3EEA-3D17-F9E4E8AA968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8F0E88F-329C-14A3-5121-0441F27C6152}"/>
              </a:ext>
            </a:extLst>
          </p:cNvPr>
          <p:cNvSpPr txBox="1">
            <a:spLocks/>
          </p:cNvSpPr>
          <p:nvPr/>
        </p:nvSpPr>
        <p:spPr>
          <a:xfrm>
            <a:off x="9429135" y="535702"/>
            <a:ext cx="232137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>
                <a:solidFill>
                  <a:schemeClr val="bg1"/>
                </a:solidFill>
              </a:rPr>
              <a:t>애플리케이션으로 </a:t>
            </a:r>
            <a:r>
              <a:rPr kumimoji="1" lang="ko-KR" altLang="en-US" sz="1400" dirty="0">
                <a:solidFill>
                  <a:schemeClr val="bg1"/>
                </a:solidFill>
              </a:rPr>
              <a:t>음악 만들기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ABFACC4-F662-00F3-9C39-BE997661585C}"/>
              </a:ext>
            </a:extLst>
          </p:cNvPr>
          <p:cNvSpPr txBox="1">
            <a:spLocks/>
          </p:cNvSpPr>
          <p:nvPr/>
        </p:nvSpPr>
        <p:spPr>
          <a:xfrm>
            <a:off x="1714654" y="59763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1E77FBF-2B5A-B9EE-691D-CAF561FE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94" y="1839375"/>
            <a:ext cx="3063374" cy="18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21DF-0B7F-D978-EECC-F82BB06F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C614B43-E086-EE52-DE21-EAF4C154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7CCE171-4847-541F-CE42-9B62243F8B72}"/>
              </a:ext>
            </a:extLst>
          </p:cNvPr>
          <p:cNvSpPr txBox="1">
            <a:spLocks/>
          </p:cNvSpPr>
          <p:nvPr/>
        </p:nvSpPr>
        <p:spPr>
          <a:xfrm>
            <a:off x="792000" y="209949"/>
            <a:ext cx="795871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리듬과 가락을 자유롭게 색칠하며 </a:t>
            </a:r>
            <a:r>
              <a:rPr kumimoji="1" lang="en-US" altLang="ko-KR" dirty="0"/>
              <a:t>4/4</a:t>
            </a:r>
            <a:r>
              <a:rPr kumimoji="1" lang="ko-KR" altLang="en-US" dirty="0"/>
              <a:t>박자의 간단한 악곡을 만들어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FDD75C0-B2BF-9142-360A-5AF826292F8D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악보에 색칠하여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4/4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간단한 악곡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77C1A5B-FEEC-62B7-2F0D-C8EF6128C080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0C8F4F1-B711-48B3-708B-F273A6860B7C}"/>
              </a:ext>
            </a:extLst>
          </p:cNvPr>
          <p:cNvSpPr txBox="1">
            <a:spLocks/>
          </p:cNvSpPr>
          <p:nvPr/>
        </p:nvSpPr>
        <p:spPr>
          <a:xfrm>
            <a:off x="9399639" y="535702"/>
            <a:ext cx="235087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>
                <a:solidFill>
                  <a:schemeClr val="bg1"/>
                </a:solidFill>
              </a:rPr>
              <a:t>애플리케이션으로 </a:t>
            </a:r>
            <a:r>
              <a:rPr kumimoji="1" lang="ko-KR" altLang="en-US" sz="1400" dirty="0">
                <a:solidFill>
                  <a:schemeClr val="bg1"/>
                </a:solidFill>
              </a:rPr>
              <a:t>음악 만들기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10AE3D0-F04E-CA44-1329-767A554E0ECB}"/>
              </a:ext>
            </a:extLst>
          </p:cNvPr>
          <p:cNvSpPr txBox="1">
            <a:spLocks/>
          </p:cNvSpPr>
          <p:nvPr/>
        </p:nvSpPr>
        <p:spPr>
          <a:xfrm>
            <a:off x="1714654" y="59763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1B75C8-1290-9482-F6BB-32865CDEA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175" y="1736005"/>
            <a:ext cx="6512535" cy="3905508"/>
          </a:xfrm>
          <a:prstGeom prst="rect">
            <a:avLst/>
          </a:prstGeom>
        </p:spPr>
      </p:pic>
      <p:pic>
        <p:nvPicPr>
          <p:cNvPr id="4" name="6-2-3-01 [애플리케이션으로 음악 만들기] 악곡 창작 예">
            <a:hlinkClick r:id="" action="ppaction://media"/>
            <a:extLst>
              <a:ext uri="{FF2B5EF4-FFF2-40B4-BE49-F238E27FC236}">
                <a16:creationId xmlns:a16="http://schemas.microsoft.com/office/drawing/2014/main" id="{8FD1AD07-A143-42FB-DA45-67FFA6B76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7892" y="4280208"/>
            <a:ext cx="380283" cy="3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9C52CF3-0667-A150-9FA3-DA7C70FFD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만든 악곡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가락 악기를 선택하여 내가 만든 악곡을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34039E7-1686-53ED-706F-810157683822}"/>
              </a:ext>
            </a:extLst>
          </p:cNvPr>
          <p:cNvSpPr txBox="1">
            <a:spLocks/>
          </p:cNvSpPr>
          <p:nvPr/>
        </p:nvSpPr>
        <p:spPr>
          <a:xfrm>
            <a:off x="9450087" y="535702"/>
            <a:ext cx="23004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>
                <a:solidFill>
                  <a:schemeClr val="bg1"/>
                </a:solidFill>
              </a:rPr>
              <a:t>애플리케이션으로 </a:t>
            </a:r>
            <a:r>
              <a:rPr kumimoji="1" lang="ko-KR" altLang="en-US" sz="1400" dirty="0">
                <a:solidFill>
                  <a:schemeClr val="bg1"/>
                </a:solidFill>
              </a:rPr>
              <a:t>음악 만들기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06AD75A-1BEE-ECDF-B308-B63569ED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20" y="1985465"/>
            <a:ext cx="8966192" cy="2402084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EA7F65D-4DBB-AE96-B980-0C7CE1574F6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C3576CC-0343-F089-6B6F-EF512CA7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음악을 표현할 수 있는 다양한 애플리케이션 탐색하기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음악을 만들고 연주할 수 있는 애플리케이션을 탐색해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8F39D3B-3E8B-A15D-E797-BC72DDE43593}"/>
              </a:ext>
            </a:extLst>
          </p:cNvPr>
          <p:cNvSpPr txBox="1">
            <a:spLocks/>
          </p:cNvSpPr>
          <p:nvPr/>
        </p:nvSpPr>
        <p:spPr>
          <a:xfrm>
            <a:off x="9450087" y="535702"/>
            <a:ext cx="23004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>
                <a:solidFill>
                  <a:schemeClr val="bg1"/>
                </a:solidFill>
              </a:rPr>
              <a:t>애플리케이션으로 </a:t>
            </a:r>
            <a:r>
              <a:rPr kumimoji="1" lang="ko-KR" altLang="en-US" sz="1400" dirty="0">
                <a:solidFill>
                  <a:schemeClr val="bg1"/>
                </a:solidFill>
              </a:rPr>
              <a:t>음악 만들기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9CD7E4F-F32C-EABF-F0A7-F69526989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704" y="1742625"/>
            <a:ext cx="6028260" cy="4117826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BFBF89A-15BC-35F9-93CE-EB908A304B2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149A50D-560D-F58C-D911-AE476733F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8076697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1</a:t>
            </a:r>
            <a:r>
              <a:rPr kumimoji="1" lang="ko-KR" altLang="en-US" dirty="0"/>
              <a:t>번 활동에서 만든 음악을 다양한 애플리케이션을 활용하여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190CE95-3C73-2874-771D-4BC8BE512419}"/>
              </a:ext>
            </a:extLst>
          </p:cNvPr>
          <p:cNvSpPr txBox="1">
            <a:spLocks/>
          </p:cNvSpPr>
          <p:nvPr/>
        </p:nvSpPr>
        <p:spPr>
          <a:xfrm>
            <a:off x="9419303" y="535702"/>
            <a:ext cx="233120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애플리케이션으로 음악 만들기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00AC5C0-6097-4850-8684-D024B146EFD9}"/>
              </a:ext>
            </a:extLst>
          </p:cNvPr>
          <p:cNvSpPr txBox="1">
            <a:spLocks/>
          </p:cNvSpPr>
          <p:nvPr/>
        </p:nvSpPr>
        <p:spPr>
          <a:xfrm>
            <a:off x="1679142" y="614278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12E3BDA6-6E25-4BEF-AB53-1F09C3A39B7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애플리케이션을 활용하여 만든 음악 표현하기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A3BF4B-6258-AECC-C885-EBA14C40EAB3}"/>
              </a:ext>
            </a:extLst>
          </p:cNvPr>
          <p:cNvSpPr txBox="1"/>
          <p:nvPr/>
        </p:nvSpPr>
        <p:spPr>
          <a:xfrm>
            <a:off x="1521826" y="1570689"/>
            <a:ext cx="6096000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 바꾸기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음높이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바꾸기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길이 바꾸기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5FBA428A-CD6B-4ADA-68F4-9A83B0CA8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41" y="1733507"/>
            <a:ext cx="247685" cy="257211"/>
          </a:xfrm>
          <a:prstGeom prst="rect">
            <a:avLst/>
          </a:prstGeom>
        </p:spPr>
      </p:pic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57303B1-5FA1-2091-09C9-C916F8560289}"/>
              </a:ext>
            </a:extLst>
          </p:cNvPr>
          <p:cNvSpPr txBox="1">
            <a:spLocks/>
          </p:cNvSpPr>
          <p:nvPr/>
        </p:nvSpPr>
        <p:spPr>
          <a:xfrm>
            <a:off x="792000" y="280176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애플리케이션을 활용하여 음악을 만든 소감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2C89A9D-6CF4-E3F1-6B0F-FCB956473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983" y="3429000"/>
            <a:ext cx="7392056" cy="23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759974" y="2376882"/>
            <a:ext cx="9104671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868963" y="2634799"/>
            <a:ext cx="721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애플리케이션으로 음악을 만들고 표현했</a:t>
            </a:r>
            <a:r>
              <a:rPr lang="ko-KR" altLang="en-US" sz="2800" dirty="0"/>
              <a:t>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56215" y="2704865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787879B-63E3-FAEE-19B6-37F2A4910B9E}"/>
              </a:ext>
            </a:extLst>
          </p:cNvPr>
          <p:cNvSpPr txBox="1">
            <a:spLocks/>
          </p:cNvSpPr>
          <p:nvPr/>
        </p:nvSpPr>
        <p:spPr>
          <a:xfrm>
            <a:off x="9419303" y="535702"/>
            <a:ext cx="233120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애플리케이션으로 음악 만들기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6067C-5D03-2344-46AF-2644C9FBB0E7}"/>
              </a:ext>
            </a:extLst>
          </p:cNvPr>
          <p:cNvSpPr txBox="1"/>
          <p:nvPr/>
        </p:nvSpPr>
        <p:spPr>
          <a:xfrm>
            <a:off x="1868963" y="3262195"/>
            <a:ext cx="721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음악을 만드는 과정에 적극적으로 참여했</a:t>
            </a:r>
            <a:r>
              <a:rPr lang="ko-KR" altLang="en-US" sz="2800" dirty="0"/>
              <a:t>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FF59A21-EE3A-A3E1-89F7-C6950716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56215" y="3332261"/>
            <a:ext cx="1075811" cy="420445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CFAF257-A75A-38CF-F381-76706087B8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529991" cy="866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323</Words>
  <Application>Microsoft Office PowerPoint</Application>
  <PresentationFormat>와이드스크린</PresentationFormat>
  <Paragraphs>55</Paragraphs>
  <Slides>10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나눔고딕</vt:lpstr>
      <vt:lpstr>맑은 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204</cp:revision>
  <dcterms:created xsi:type="dcterms:W3CDTF">2024-07-03T01:17:18Z</dcterms:created>
  <dcterms:modified xsi:type="dcterms:W3CDTF">2025-11-04T02:32:32Z</dcterms:modified>
</cp:coreProperties>
</file>