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6"/>
  </p:notesMasterIdLst>
  <p:handoutMasterIdLst>
    <p:handoutMasterId r:id="rId17"/>
  </p:handoutMasterIdLst>
  <p:sldIdLst>
    <p:sldId id="300" r:id="rId5"/>
    <p:sldId id="339" r:id="rId6"/>
    <p:sldId id="304" r:id="rId7"/>
    <p:sldId id="355" r:id="rId8"/>
    <p:sldId id="458" r:id="rId9"/>
    <p:sldId id="477" r:id="rId10"/>
    <p:sldId id="459" r:id="rId11"/>
    <p:sldId id="481" r:id="rId12"/>
    <p:sldId id="460" r:id="rId13"/>
    <p:sldId id="350" r:id="rId14"/>
    <p:sldId id="295" r:id="rId15"/>
  </p:sldIdLst>
  <p:sldSz cx="12192000" cy="6858000"/>
  <p:notesSz cx="6858000" cy="9144000"/>
  <p:embeddedFontLs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NanumGothicExtraBold" panose="020D0904000000000000" pitchFamily="50" charset="-127"/>
      <p:bold r:id="rId20"/>
    </p:embeddedFont>
    <p:embeddedFont>
      <p:font typeface="맑은 고딕" panose="020B0503020000020004" pitchFamily="50" charset="-127"/>
      <p:regular r:id="rId21"/>
      <p:bold r:id="rId2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음의 높고 낮음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F34F0E2-347C-89FB-CD3A-5C995B3EF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65" y="2725708"/>
            <a:ext cx="8962130" cy="2009567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94DF14A8-8889-04FB-43A8-11A89171C7E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E6DF2FF2-AF7C-FC08-A11F-1A45B89BA9C2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1E68350-9C6C-0073-907F-7ABE2A64D86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85021" y="998587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음의 높이를 신체로 표현하기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4F8ED40-0273-06B7-1611-32270529E5EF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노랫말을 읽고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노랫말에서 음의 높이를 나타내는 단어를 찾아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노랫말에 나온 음의 높이를 신체 표현해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B0F28AC1-E7FC-B2A9-0BEF-6343DA44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11" y="2938997"/>
            <a:ext cx="8102777" cy="2550476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FE9F782-E191-CD72-2485-6A499BBD8E24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9088A04-2425-3969-CC27-030D8C9A32C6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F26DB49-DBBF-4A60-DC4E-48F5EB2ABED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8701" y="2809135"/>
            <a:ext cx="88145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음의 높고 낮음을 정확하게 표현하며 노래를 부르고 연주할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음의 높이를 손 기호로 표현하기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898089" y="94049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손 기호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604F34A3-1887-79EB-756B-4EB27B211B88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미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파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라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 음을 나타내는 손 기호를 익혀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AC09A6C-DB26-AEC6-83F3-0B19676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35" y="2730928"/>
            <a:ext cx="10250330" cy="3553321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1A8ED3F-27E0-D16D-C34D-669B7EE8F1B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082CD80-7327-3737-4C17-4D1C93AAB0B6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D4B05C9-AD95-70B1-1E25-9E9AD9E3E9B6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FDB89-BF45-8823-8FAB-E6277A80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7F8D90-C82B-D64B-B538-5FAB029FF1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637B506-BAF6-A0EE-3F3B-1B0D8CA945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손 기호로 음의 높이를 표현하며 노래 부르기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6979247-3279-A504-83EC-0783F66C06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7807" y="1172082"/>
            <a:ext cx="7877664" cy="272803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261D843-3754-FC84-60A1-AB38D9FF4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3557" y="3846613"/>
            <a:ext cx="7827129" cy="2670784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0F3C034-B3A9-E455-835F-0C04A61718BC}"/>
              </a:ext>
            </a:extLst>
          </p:cNvPr>
          <p:cNvSpPr txBox="1">
            <a:spLocks/>
          </p:cNvSpPr>
          <p:nvPr/>
        </p:nvSpPr>
        <p:spPr>
          <a:xfrm>
            <a:off x="4430221" y="828550"/>
            <a:ext cx="261722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듣기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Ⅲ-4-01 [도레미 노래] 노래">
            <a:hlinkClick r:id="" action="ppaction://media"/>
            <a:extLst>
              <a:ext uri="{FF2B5EF4-FFF2-40B4-BE49-F238E27FC236}">
                <a16:creationId xmlns:a16="http://schemas.microsoft.com/office/drawing/2014/main" id="{91F40982-D41A-64DB-DA95-4549BBA455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6082" y="968882"/>
            <a:ext cx="406400" cy="406400"/>
          </a:xfrm>
          <a:prstGeom prst="rect">
            <a:avLst/>
          </a:prstGeom>
        </p:spPr>
      </p:pic>
      <p:pic>
        <p:nvPicPr>
          <p:cNvPr id="16" name="Ⅲ-4-02 [도레미 노래] 반주">
            <a:hlinkClick r:id="" action="ppaction://media"/>
            <a:extLst>
              <a:ext uri="{FF2B5EF4-FFF2-40B4-BE49-F238E27FC236}">
                <a16:creationId xmlns:a16="http://schemas.microsoft.com/office/drawing/2014/main" id="{7A14C2DF-4812-384B-B3A3-25AAF01224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6082" y="1590528"/>
            <a:ext cx="406400" cy="406400"/>
          </a:xfrm>
          <a:prstGeom prst="rect">
            <a:avLst/>
          </a:prstGeom>
        </p:spPr>
      </p:pic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452F30C6-855D-B50A-C833-69A432C8270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8" name="텍스트 개체 틀 1">
            <a:extLst>
              <a:ext uri="{FF2B5EF4-FFF2-40B4-BE49-F238E27FC236}">
                <a16:creationId xmlns:a16="http://schemas.microsoft.com/office/drawing/2014/main" id="{939AEC05-DBA9-5367-C887-D462CE0C32CB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9" name="텍스트 개체 틀 1">
            <a:extLst>
              <a:ext uri="{FF2B5EF4-FFF2-40B4-BE49-F238E27FC236}">
                <a16:creationId xmlns:a16="http://schemas.microsoft.com/office/drawing/2014/main" id="{719BC707-D4A3-0A79-99B7-C5F5CEB61A6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7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4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81BB3-A8B1-7688-C562-3F930205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64D3F1F-14B2-6720-56A3-C30074A04E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3BC7B1A-0B4C-510E-1892-62AF515DDF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손 기호로 음의 높이를 표현하며 노래 부르기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93501-51C4-EB49-ABAB-8B719654C5E8}"/>
              </a:ext>
            </a:extLst>
          </p:cNvPr>
          <p:cNvSpPr txBox="1">
            <a:spLocks/>
          </p:cNvSpPr>
          <p:nvPr/>
        </p:nvSpPr>
        <p:spPr>
          <a:xfrm>
            <a:off x="1379662" y="917771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가락의 흐름을 살펴보며 노래 부르기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DA93738-B442-F30B-2B89-93F1C890F06B}"/>
              </a:ext>
            </a:extLst>
          </p:cNvPr>
          <p:cNvSpPr txBox="1">
            <a:spLocks/>
          </p:cNvSpPr>
          <p:nvPr/>
        </p:nvSpPr>
        <p:spPr>
          <a:xfrm>
            <a:off x="1544473" y="1549704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악보를 보며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차례가기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가락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머무르기 가락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뛰어가기 가락을 찾아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가락의 흐름을 손으로 표현하며 노래를 부른다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29C3E3B-20B6-6BB6-DC77-8D731CE31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269" y="2098439"/>
            <a:ext cx="6282883" cy="4041104"/>
          </a:xfrm>
          <a:prstGeom prst="rect">
            <a:avLst/>
          </a:prstGeom>
        </p:spPr>
      </p:pic>
      <p:pic>
        <p:nvPicPr>
          <p:cNvPr id="3" name="Ⅲ-4-01 [도레미 노래] 노래">
            <a:hlinkClick r:id="" action="ppaction://media"/>
            <a:extLst>
              <a:ext uri="{FF2B5EF4-FFF2-40B4-BE49-F238E27FC236}">
                <a16:creationId xmlns:a16="http://schemas.microsoft.com/office/drawing/2014/main" id="{27B10F39-9C48-D9BA-2910-DEF50616A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1406" y="2354445"/>
            <a:ext cx="406400" cy="406400"/>
          </a:xfrm>
          <a:prstGeom prst="rect">
            <a:avLst/>
          </a:prstGeom>
        </p:spPr>
      </p:pic>
      <p:pic>
        <p:nvPicPr>
          <p:cNvPr id="7" name="Ⅲ-4-02 [도레미 노래] 반주">
            <a:hlinkClick r:id="" action="ppaction://media"/>
            <a:extLst>
              <a:ext uri="{FF2B5EF4-FFF2-40B4-BE49-F238E27FC236}">
                <a16:creationId xmlns:a16="http://schemas.microsoft.com/office/drawing/2014/main" id="{32E84F5E-3221-5A74-01F6-8D31ED49E7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1406" y="2976091"/>
            <a:ext cx="406400" cy="406400"/>
          </a:xfrm>
          <a:prstGeom prst="rect">
            <a:avLst/>
          </a:prstGeom>
        </p:spPr>
      </p:pic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4B03F1FC-AB67-8435-8FA3-B1CC39623630}"/>
              </a:ext>
            </a:extLst>
          </p:cNvPr>
          <p:cNvSpPr txBox="1">
            <a:spLocks/>
          </p:cNvSpPr>
          <p:nvPr/>
        </p:nvSpPr>
        <p:spPr>
          <a:xfrm>
            <a:off x="964735" y="7462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028AF06-82AF-DABC-1B2D-AE521138E2C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9A8DE10E-05BD-CF09-A632-1EC1ED4F85DE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BB3367CB-63BB-77B1-60C0-452B158A736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85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641C5-DFED-C091-FECC-09E075BA1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71F44CC-8BD0-9ADC-1AB1-71D62AF5C7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A563B1E-2471-F210-36C8-E76ED2A098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            </a:t>
            </a:r>
            <a:r>
              <a:rPr kumimoji="1" lang="ko-KR" altLang="en-US" dirty="0"/>
              <a:t>의 노랫말을 바꾸어 노래 부르기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8A4722C-2DEE-D11B-2DC5-6BD063538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273" y="236522"/>
            <a:ext cx="656671" cy="345988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9CBEF68-83DE-9880-B887-DC22A424C31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1739C06-DEF3-047C-1662-DE317C1FA273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242783E-7119-6615-14E3-2953D660198E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A1DBF11E-8609-0AC7-15BA-815BDFE98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495" y="1187264"/>
            <a:ext cx="7225439" cy="547969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0EE3861-AA38-4A62-65A6-A98954BC6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365" y="892821"/>
            <a:ext cx="3543795" cy="80973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28C0161-B49E-4918-214A-A6C4520DA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45702" y="901669"/>
            <a:ext cx="2885295" cy="792042"/>
          </a:xfrm>
          <a:prstGeom prst="rect">
            <a:avLst/>
          </a:prstGeom>
        </p:spPr>
      </p:pic>
      <p:pic>
        <p:nvPicPr>
          <p:cNvPr id="20" name="Ⅲ-4-01 [도레미 노래] 노래">
            <a:hlinkClick r:id="" action="ppaction://media"/>
            <a:extLst>
              <a:ext uri="{FF2B5EF4-FFF2-40B4-BE49-F238E27FC236}">
                <a16:creationId xmlns:a16="http://schemas.microsoft.com/office/drawing/2014/main" id="{8DB60381-5097-2D2A-C976-6D5086E30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1876" y="1212897"/>
            <a:ext cx="406400" cy="406400"/>
          </a:xfrm>
          <a:prstGeom prst="rect">
            <a:avLst/>
          </a:prstGeom>
        </p:spPr>
      </p:pic>
      <p:pic>
        <p:nvPicPr>
          <p:cNvPr id="21" name="Ⅲ-4-02 [도레미 노래] 반주">
            <a:hlinkClick r:id="" action="ppaction://media"/>
            <a:extLst>
              <a:ext uri="{FF2B5EF4-FFF2-40B4-BE49-F238E27FC236}">
                <a16:creationId xmlns:a16="http://schemas.microsoft.com/office/drawing/2014/main" id="{830B2C54-6A05-AB78-B234-4CA598577D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11876" y="17679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52D49-782E-0492-4AC5-BA0186C00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4170944-4AC5-F7A7-C8AB-A47DB002F17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4C34DC8-A5DF-239F-BF8F-E33C9EB5B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            </a:t>
            </a:r>
            <a:r>
              <a:rPr kumimoji="1" lang="ko-KR" altLang="en-US" dirty="0"/>
              <a:t>부분을 따라 그리며 음의 높고 낮음 구별하기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524BFBD-375F-BD45-D941-9705085E1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265" y="276986"/>
            <a:ext cx="609461" cy="2949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36ED5D3-27A7-CE58-65E0-BCCD9A60B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532" y="1227558"/>
            <a:ext cx="8383170" cy="5039428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08A1F4A-E19E-4915-6D29-47FECD80AB2F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4A89F00-98A6-215E-DD6D-384BB40BC1FA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A833CFD3-12BA-7C4F-D276-7986C5A493C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8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C0CFF-DD35-8025-4B45-AD1D4AE86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7E51AF8-3F8E-EAFE-E933-CA64AAF6EA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032378C7-12EF-538F-1A72-5D1417C233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음의 높고 낮음에 유의하여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연주하기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E554C9B-79E8-9568-4A34-221BEEE5F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67" y="1267685"/>
            <a:ext cx="11907912" cy="5029902"/>
          </a:xfrm>
          <a:prstGeom prst="rect">
            <a:avLst/>
          </a:prstGeom>
        </p:spPr>
      </p:pic>
      <p:pic>
        <p:nvPicPr>
          <p:cNvPr id="7" name="Ⅲ-4-03 [도레미 노래] 실로폰 + 반주">
            <a:hlinkClick r:id="" action="ppaction://media"/>
            <a:extLst>
              <a:ext uri="{FF2B5EF4-FFF2-40B4-BE49-F238E27FC236}">
                <a16:creationId xmlns:a16="http://schemas.microsoft.com/office/drawing/2014/main" id="{0E55AB26-4F0F-E992-C9A6-A9D7F8102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516" y="1860251"/>
            <a:ext cx="406400" cy="406400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8DC672C-C3AC-5C1A-AFBA-10927A7262FC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F842915-959A-00EF-445A-D727C2112F5B}"/>
              </a:ext>
            </a:extLst>
          </p:cNvPr>
          <p:cNvSpPr txBox="1">
            <a:spLocks/>
          </p:cNvSpPr>
          <p:nvPr/>
        </p:nvSpPr>
        <p:spPr>
          <a:xfrm>
            <a:off x="10729609" y="532561"/>
            <a:ext cx="1141849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음의 높고 낮음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1E5F783-2309-511E-DDF9-2B5FE365966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58~59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4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7278</TotalTime>
  <Words>344</Words>
  <Application>Microsoft Office PowerPoint</Application>
  <PresentationFormat>와이드스크린</PresentationFormat>
  <Paragraphs>70</Paragraphs>
  <Slides>11</Slides>
  <Notes>0</Notes>
  <HiddenSlides>0</HiddenSlides>
  <MMClips>7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NanumGothicExtraBold</vt:lpstr>
      <vt:lpstr>Arial</vt:lpstr>
      <vt:lpstr>맑은 고딕</vt:lpstr>
      <vt:lpstr>나눔고딕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180</cp:revision>
  <dcterms:created xsi:type="dcterms:W3CDTF">2024-07-03T01:17:18Z</dcterms:created>
  <dcterms:modified xsi:type="dcterms:W3CDTF">2025-02-27T05:39:49Z</dcterms:modified>
</cp:coreProperties>
</file>