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sldIdLst>
    <p:sldId id="292" r:id="rId5"/>
    <p:sldId id="298" r:id="rId6"/>
    <p:sldId id="297" r:id="rId7"/>
    <p:sldId id="309" r:id="rId8"/>
    <p:sldId id="299" r:id="rId9"/>
    <p:sldId id="306" r:id="rId10"/>
    <p:sldId id="308" r:id="rId11"/>
    <p:sldId id="310" r:id="rId12"/>
    <p:sldId id="295" r:id="rId13"/>
  </p:sldIdLst>
  <p:sldSz cx="12192000" cy="6858000"/>
  <p:notesSz cx="6858000" cy="9144000"/>
  <p:embeddedFontLst>
    <p:embeddedFont>
      <p:font typeface="NanumGothicExtraBold" panose="020D0904000000000000" pitchFamily="50" charset="-127"/>
      <p:bold r:id="rId15"/>
    </p:embeddedFont>
    <p:embeddedFont>
      <p:font typeface="Spoqa Han Sans Neo" panose="020B0600000101010101" charset="0"/>
      <p:regular r:id="rId16"/>
      <p:bold r:id="rId17"/>
      <p:italic r:id="rId18"/>
      <p:boldItalic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09"/>
            <p14:sldId id="299"/>
            <p14:sldId id="306"/>
            <p14:sldId id="308"/>
            <p14:sldId id="310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D6"/>
    <a:srgbClr val="EDF6EA"/>
    <a:srgbClr val="E7F1F1"/>
    <a:srgbClr val="0C9F05"/>
    <a:srgbClr val="CAE8CD"/>
    <a:srgbClr val="196B24"/>
    <a:srgbClr val="3CC864"/>
    <a:srgbClr val="2B3C71"/>
    <a:srgbClr val="588195"/>
    <a:srgbClr val="D0E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밝은 스타일 1 - 강조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FECB4D8-DB02-4DC6-A0A2-4F2EBAE1DC90}" styleName="보통 스타일 1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4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84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2025-03-11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j-ea"/>
                <a:ea typeface="+mj-ea"/>
              </a:rPr>
              <a:t>문어의 꿈</a:t>
            </a:r>
            <a:endParaRPr kumimoji="1"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37308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8~9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4453" y="3297406"/>
            <a:ext cx="5303094" cy="792000"/>
          </a:xfrm>
        </p:spPr>
        <p:txBody>
          <a:bodyPr/>
          <a:lstStyle/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자신의 꿈을 가사로 만들어 노래 부를 수 있다</a:t>
            </a:r>
            <a:r>
              <a:rPr lang="en-US" altLang="ko-KR" sz="3200" i="0" u="none" strike="noStrike" baseline="0" dirty="0">
                <a:latin typeface="+mn-ea"/>
                <a:ea typeface="+mn-ea"/>
              </a:rPr>
              <a:t>.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7CAD0BF-A562-6B7E-E7F2-C8E9B4A3E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362C820-D678-8670-8DBF-E0645143BF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8A7A6A1-51F2-1FB7-F6B2-B610500D6698}"/>
              </a:ext>
            </a:extLst>
          </p:cNvPr>
          <p:cNvSpPr/>
          <p:nvPr/>
        </p:nvSpPr>
        <p:spPr>
          <a:xfrm>
            <a:off x="4595672" y="1155696"/>
            <a:ext cx="3000653" cy="25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1420763-2A2F-C38D-1010-D31406E2B930}"/>
              </a:ext>
            </a:extLst>
          </p:cNvPr>
          <p:cNvSpPr/>
          <p:nvPr/>
        </p:nvSpPr>
        <p:spPr>
          <a:xfrm>
            <a:off x="8556592" y="961986"/>
            <a:ext cx="871493" cy="69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grpSp>
        <p:nvGrpSpPr>
          <p:cNvPr id="29" name="그룹 3">
            <a:extLst>
              <a:ext uri="{FF2B5EF4-FFF2-40B4-BE49-F238E27FC236}">
                <a16:creationId xmlns:a16="http://schemas.microsoft.com/office/drawing/2014/main" id="{23F3DB95-B87F-CE30-F8F6-AE838117A000}"/>
              </a:ext>
            </a:extLst>
          </p:cNvPr>
          <p:cNvGrpSpPr>
            <a:grpSpLocks/>
          </p:cNvGrpSpPr>
          <p:nvPr/>
        </p:nvGrpSpPr>
        <p:grpSpPr bwMode="auto">
          <a:xfrm>
            <a:off x="10125213" y="188575"/>
            <a:ext cx="603474" cy="377219"/>
            <a:chOff x="4663668" y="567812"/>
            <a:chExt cx="618853" cy="363546"/>
          </a:xfrm>
        </p:grpSpPr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BE97D753-08F9-5C55-F386-41C0A62785FF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1CA8159F-0B99-7018-17C8-3E934CE740A2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2" name="그룹 3">
            <a:extLst>
              <a:ext uri="{FF2B5EF4-FFF2-40B4-BE49-F238E27FC236}">
                <a16:creationId xmlns:a16="http://schemas.microsoft.com/office/drawing/2014/main" id="{9F738729-1CD3-E5AD-5A95-E419EC058244}"/>
              </a:ext>
            </a:extLst>
          </p:cNvPr>
          <p:cNvGrpSpPr>
            <a:grpSpLocks/>
          </p:cNvGrpSpPr>
          <p:nvPr/>
        </p:nvGrpSpPr>
        <p:grpSpPr bwMode="auto">
          <a:xfrm>
            <a:off x="10990263" y="183098"/>
            <a:ext cx="603474" cy="377219"/>
            <a:chOff x="4663668" y="567812"/>
            <a:chExt cx="618853" cy="363546"/>
          </a:xfrm>
        </p:grpSpPr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A0BC9881-447B-F1CB-6D5B-45A6B9EF5EE1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274805E8-7923-A814-CA9A-8167CDDADCBD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5" name="그림 4" descr="텍스트, 폰트, 번호, 악보이(가) 표시된 사진&#10;&#10;자동 생성된 설명">
            <a:extLst>
              <a:ext uri="{FF2B5EF4-FFF2-40B4-BE49-F238E27FC236}">
                <a16:creationId xmlns:a16="http://schemas.microsoft.com/office/drawing/2014/main" id="{280240D7-F5F7-F9AC-D1FE-7F40D265D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814" y="879327"/>
            <a:ext cx="5436906" cy="519242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F90FEFC-B893-5681-A1FE-155B2195EB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8720" y="1594304"/>
            <a:ext cx="5257862" cy="4290833"/>
          </a:xfrm>
          <a:prstGeom prst="rect">
            <a:avLst/>
          </a:prstGeom>
        </p:spPr>
      </p:pic>
      <p:pic>
        <p:nvPicPr>
          <p:cNvPr id="8" name="[아침나라 중음①]_1단원_교과서_8쪽_문어의 꿈_노래">
            <a:hlinkClick r:id="" action="ppaction://media"/>
            <a:extLst>
              <a:ext uri="{FF2B5EF4-FFF2-40B4-BE49-F238E27FC236}">
                <a16:creationId xmlns:a16="http://schemas.microsoft.com/office/drawing/2014/main" id="{FEAAE5AC-7556-5292-2765-C2D26CDFD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95831" y="635477"/>
            <a:ext cx="311783" cy="311783"/>
          </a:xfrm>
          <a:prstGeom prst="rect">
            <a:avLst/>
          </a:prstGeom>
        </p:spPr>
      </p:pic>
      <p:pic>
        <p:nvPicPr>
          <p:cNvPr id="11" name="[아침나라 중음①]_1단원_교과서_8쪽_문어의 꿈_반주_126">
            <a:hlinkClick r:id="" action="ppaction://media"/>
            <a:extLst>
              <a:ext uri="{FF2B5EF4-FFF2-40B4-BE49-F238E27FC236}">
                <a16:creationId xmlns:a16="http://schemas.microsoft.com/office/drawing/2014/main" id="{2D6EB07C-4FAB-DAF0-4DA3-9039CBB047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80292" y="650203"/>
            <a:ext cx="311783" cy="31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9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E6466-62D0-C6AD-9BCE-2F6ECD740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텍스트, 폰트, 번호, 악보이(가) 표시된 사진&#10;&#10;자동 생성된 설명">
            <a:extLst>
              <a:ext uri="{FF2B5EF4-FFF2-40B4-BE49-F238E27FC236}">
                <a16:creationId xmlns:a16="http://schemas.microsoft.com/office/drawing/2014/main" id="{4F7174C4-BC1D-E790-B194-ED8558027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0" y="923493"/>
            <a:ext cx="5436906" cy="519242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56BABD7-6A8F-7D8D-F170-254C4FF8E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906" y="1638470"/>
            <a:ext cx="5257862" cy="4290833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2AFA27E-F72A-AC83-0AE3-325D462E47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연주 순서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33CE799-21E4-E8D9-BB72-51172A745A0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F04B5131-6B29-4239-DEBB-7CA2AB65EB21}"/>
              </a:ext>
            </a:extLst>
          </p:cNvPr>
          <p:cNvSpPr/>
          <p:nvPr/>
        </p:nvSpPr>
        <p:spPr>
          <a:xfrm>
            <a:off x="1521925" y="5696477"/>
            <a:ext cx="3907207" cy="154131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0ECB1-C895-9B86-9694-40ADEF19F2A7}"/>
              </a:ext>
            </a:extLst>
          </p:cNvPr>
          <p:cNvSpPr txBox="1"/>
          <p:nvPr/>
        </p:nvSpPr>
        <p:spPr>
          <a:xfrm>
            <a:off x="1217493" y="5621526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kern="0" spc="0" dirty="0">
                <a:solidFill>
                  <a:srgbClr val="000000"/>
                </a:solidFill>
                <a:effectLst/>
                <a:latin typeface="+mn-ea"/>
              </a:rPr>
              <a:t>①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DCE2566C-4447-722F-8F03-9E95274C6FC8}"/>
              </a:ext>
            </a:extLst>
          </p:cNvPr>
          <p:cNvSpPr/>
          <p:nvPr/>
        </p:nvSpPr>
        <p:spPr>
          <a:xfrm>
            <a:off x="1535080" y="5873121"/>
            <a:ext cx="3894052" cy="18892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C6DA63F1-B766-DE57-2022-86AA3B040658}"/>
              </a:ext>
            </a:extLst>
          </p:cNvPr>
          <p:cNvSpPr/>
          <p:nvPr/>
        </p:nvSpPr>
        <p:spPr>
          <a:xfrm>
            <a:off x="6755720" y="5737653"/>
            <a:ext cx="4159930" cy="188927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94B468-01A4-8C59-0538-BCEB48AAFE66}"/>
              </a:ext>
            </a:extLst>
          </p:cNvPr>
          <p:cNvSpPr txBox="1"/>
          <p:nvPr/>
        </p:nvSpPr>
        <p:spPr>
          <a:xfrm>
            <a:off x="1207636" y="5811079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1400" b="1" kern="0" dirty="0">
                <a:solidFill>
                  <a:srgbClr val="000000"/>
                </a:solidFill>
                <a:latin typeface="+mn-ea"/>
              </a:rPr>
              <a:t>②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7D84E2B2-2E73-F867-F12A-5815DAFE81F4}"/>
              </a:ext>
            </a:extLst>
          </p:cNvPr>
          <p:cNvSpPr/>
          <p:nvPr/>
        </p:nvSpPr>
        <p:spPr>
          <a:xfrm>
            <a:off x="6880400" y="4001497"/>
            <a:ext cx="4554677" cy="154131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9C39C8-20D1-F97C-6ACE-F982984792E8}"/>
              </a:ext>
            </a:extLst>
          </p:cNvPr>
          <p:cNvSpPr txBox="1"/>
          <p:nvPr/>
        </p:nvSpPr>
        <p:spPr>
          <a:xfrm>
            <a:off x="6588041" y="3916912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1400" b="1" kern="0" dirty="0">
                <a:solidFill>
                  <a:srgbClr val="000000"/>
                </a:solidFill>
                <a:latin typeface="+mn-ea"/>
              </a:rPr>
              <a:t>③</a:t>
            </a:r>
          </a:p>
        </p:txBody>
      </p:sp>
      <p:sp>
        <p:nvSpPr>
          <p:cNvPr id="28" name="말풍선: 모서리가 둥근 사각형 27">
            <a:extLst>
              <a:ext uri="{FF2B5EF4-FFF2-40B4-BE49-F238E27FC236}">
                <a16:creationId xmlns:a16="http://schemas.microsoft.com/office/drawing/2014/main" id="{885F4192-CC0A-718C-5791-860015A5FBE5}"/>
              </a:ext>
            </a:extLst>
          </p:cNvPr>
          <p:cNvSpPr/>
          <p:nvPr/>
        </p:nvSpPr>
        <p:spPr>
          <a:xfrm>
            <a:off x="5481287" y="4865472"/>
            <a:ext cx="803464" cy="412151"/>
          </a:xfrm>
          <a:prstGeom prst="wedgeRoundRectCallout">
            <a:avLst>
              <a:gd name="adj1" fmla="val -33952"/>
              <a:gd name="adj2" fmla="val 69890"/>
              <a:gd name="adj3" fmla="val 16667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>
                <a:latin typeface="+mn-ea"/>
              </a:rPr>
              <a:t>도돌이표로 돌아간다</a:t>
            </a:r>
            <a:r>
              <a:rPr lang="en-US" altLang="ko-KR" sz="900" dirty="0">
                <a:latin typeface="+mn-ea"/>
              </a:rPr>
              <a:t>.</a:t>
            </a:r>
            <a:endParaRPr lang="ko-KR" altLang="en-US" sz="900" dirty="0">
              <a:latin typeface="+mn-e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8A7988-AA64-470A-714B-CF6CE6D9E53A}"/>
              </a:ext>
            </a:extLst>
          </p:cNvPr>
          <p:cNvSpPr txBox="1"/>
          <p:nvPr/>
        </p:nvSpPr>
        <p:spPr>
          <a:xfrm>
            <a:off x="6519405" y="4820785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1400" b="1" kern="0" dirty="0">
                <a:solidFill>
                  <a:srgbClr val="000000"/>
                </a:solidFill>
                <a:latin typeface="+mn-ea"/>
              </a:rPr>
              <a:t>④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1611F384-EB02-15D0-3D17-C31FF7AC0618}"/>
              </a:ext>
            </a:extLst>
          </p:cNvPr>
          <p:cNvSpPr/>
          <p:nvPr/>
        </p:nvSpPr>
        <p:spPr>
          <a:xfrm>
            <a:off x="6789336" y="4882621"/>
            <a:ext cx="4592705" cy="188927"/>
          </a:xfrm>
          <a:prstGeom prst="roundRect">
            <a:avLst/>
          </a:prstGeom>
          <a:solidFill>
            <a:srgbClr val="3CC86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5344F3-6186-6C0A-4775-2B0AF66DC754}"/>
              </a:ext>
            </a:extLst>
          </p:cNvPr>
          <p:cNvSpPr txBox="1"/>
          <p:nvPr/>
        </p:nvSpPr>
        <p:spPr>
          <a:xfrm>
            <a:off x="6580439" y="4101589"/>
            <a:ext cx="288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400" b="1" kern="0" dirty="0">
                <a:solidFill>
                  <a:srgbClr val="000000"/>
                </a:solidFill>
                <a:latin typeface="+mn-ea"/>
              </a:rPr>
              <a:t>⑤</a:t>
            </a:r>
          </a:p>
        </p:txBody>
      </p:sp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40F4D335-CD19-AC36-F6D3-7F564DC8C8C0}"/>
              </a:ext>
            </a:extLst>
          </p:cNvPr>
          <p:cNvSpPr/>
          <p:nvPr/>
        </p:nvSpPr>
        <p:spPr>
          <a:xfrm>
            <a:off x="11272881" y="4292202"/>
            <a:ext cx="803464" cy="412151"/>
          </a:xfrm>
          <a:prstGeom prst="wedgeRoundRectCallout">
            <a:avLst>
              <a:gd name="adj1" fmla="val -33952"/>
              <a:gd name="adj2" fmla="val 69890"/>
              <a:gd name="adj3" fmla="val 16667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>
                <a:latin typeface="+mn-ea"/>
              </a:rPr>
              <a:t>도돌이표로 돌아간다</a:t>
            </a:r>
            <a:r>
              <a:rPr lang="en-US" altLang="ko-KR" sz="900" dirty="0">
                <a:latin typeface="+mn-ea"/>
              </a:rPr>
              <a:t>.</a:t>
            </a:r>
            <a:endParaRPr lang="ko-KR" altLang="en-US" sz="900" dirty="0">
              <a:latin typeface="+mn-ea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DB3CDE4-A5BF-737D-FD22-3F67F3659063}"/>
              </a:ext>
            </a:extLst>
          </p:cNvPr>
          <p:cNvSpPr/>
          <p:nvPr/>
        </p:nvSpPr>
        <p:spPr>
          <a:xfrm>
            <a:off x="6876187" y="4171720"/>
            <a:ext cx="4554677" cy="154131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3703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/>
      <p:bldP spid="8" grpId="0" animBg="1"/>
      <p:bldP spid="13" grpId="0" animBg="1"/>
      <p:bldP spid="14" grpId="0"/>
      <p:bldP spid="29" grpId="0" animBg="1"/>
      <p:bldP spid="30" grpId="0"/>
      <p:bldP spid="28" grpId="0" animBg="1"/>
      <p:bldP spid="32" grpId="0"/>
      <p:bldP spid="33" grpId="0" animBg="1"/>
      <p:bldP spid="36" grpId="0"/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2562291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50289F1-8191-8E20-D119-1FACFD70DE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9" y="906431"/>
            <a:ext cx="8924085" cy="2592419"/>
          </a:xfr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사장조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보통 빠르게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Moderato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 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latin typeface="+mn-ea"/>
              <a:ea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8DAD028-45EE-BDE0-41F9-C1768A1B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27896" y="1653479"/>
            <a:ext cx="198727" cy="401136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872ADD7-7F05-ACB0-434D-DFFBE15F3DEC}"/>
              </a:ext>
            </a:extLst>
          </p:cNvPr>
          <p:cNvSpPr txBox="1">
            <a:spLocks/>
          </p:cNvSpPr>
          <p:nvPr/>
        </p:nvSpPr>
        <p:spPr>
          <a:xfrm>
            <a:off x="900000" y="906431"/>
            <a:ext cx="1388809" cy="447328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4A20808-BB51-E386-90F7-B468F8E4E403}"/>
              </a:ext>
            </a:extLst>
          </p:cNvPr>
          <p:cNvSpPr txBox="1">
            <a:spLocks/>
          </p:cNvSpPr>
          <p:nvPr/>
        </p:nvSpPr>
        <p:spPr>
          <a:xfrm>
            <a:off x="2708908" y="3507176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2021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년에 발매된 가수 안예은의 싱글 앨범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집에 수록된 곡으로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동요풍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멜로디와 바닷속 문어를 화자로 한 노랫말이 어우러진 곡이다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깊은 바닷속에 갇힌 문어의 우울함을 표현하여 분위기가 다소 무겁지만 많은 어린이들의 사랑을 받았다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작곡자는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"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문어가 꿈을 꾸면 현실에서 몸의 색도 바뀐다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"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라는 이야기를 듣고 쓰게 되었다고 한다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DAB1DE-9520-7AB2-6B20-C43C62C11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조성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: </a:t>
            </a:r>
            <a:r>
              <a:rPr kumimoji="1" lang="ko-KR" altLang="en-US" dirty="0" err="1">
                <a:solidFill>
                  <a:schemeClr val="tx1"/>
                </a:solidFill>
                <a:latin typeface="+mn-ea"/>
                <a:ea typeface="+mn-ea"/>
              </a:rPr>
              <a:t>사장조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  <a:p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0A188C-A8EF-E7B3-BA13-2E731BA6C1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7" name="슬라이드 번호 개체 틀 3">
            <a:extLst>
              <a:ext uri="{FF2B5EF4-FFF2-40B4-BE49-F238E27FC236}">
                <a16:creationId xmlns:a16="http://schemas.microsoft.com/office/drawing/2014/main" id="{13C60578-ECAA-9FEC-3148-4E575BB0816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924E2B4-BF9A-D55C-37E1-AA1E2F0BC3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21667" y="2353746"/>
            <a:ext cx="9501300" cy="1239505"/>
          </a:xfrm>
          <a:prstGeom prst="rect">
            <a:avLst/>
          </a:prstGeom>
        </p:spPr>
      </p:pic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14F15C33-95A6-2AB7-4ACB-640E0C308E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342969"/>
              </p:ext>
            </p:extLst>
          </p:nvPr>
        </p:nvGraphicFramePr>
        <p:xfrm>
          <a:off x="1621667" y="3949674"/>
          <a:ext cx="9999513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1057">
                  <a:extLst>
                    <a:ext uri="{9D8B030D-6E8A-4147-A177-3AD203B41FA5}">
                      <a16:colId xmlns:a16="http://schemas.microsoft.com/office/drawing/2014/main" val="3924534718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538391434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3896292473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4273259408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448106738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1676335835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3470570344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860648609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36748724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음이름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G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A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B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C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D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E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F#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71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사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마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나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다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라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마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올림바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685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계이름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도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레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미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파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솔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라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시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199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2616E-8BB6-86EC-CB44-05B334980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831B26-F105-58A2-CF4C-0984AC0F84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자신의 꿈과 관련하여 가사를 바꿔 노래 부르기</a:t>
            </a:r>
          </a:p>
        </p:txBody>
      </p:sp>
      <p:graphicFrame>
        <p:nvGraphicFramePr>
          <p:cNvPr id="32" name="표 32">
            <a:extLst>
              <a:ext uri="{FF2B5EF4-FFF2-40B4-BE49-F238E27FC236}">
                <a16:creationId xmlns:a16="http://schemas.microsoft.com/office/drawing/2014/main" id="{AE561A7A-DFFE-6699-1AF5-2FF8CC038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887916"/>
              </p:ext>
            </p:extLst>
          </p:nvPr>
        </p:nvGraphicFramePr>
        <p:xfrm>
          <a:off x="1251824" y="1575671"/>
          <a:ext cx="10450820" cy="346611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187662">
                  <a:extLst>
                    <a:ext uri="{9D8B030D-6E8A-4147-A177-3AD203B41FA5}">
                      <a16:colId xmlns:a16="http://schemas.microsoft.com/office/drawing/2014/main" val="96709849"/>
                    </a:ext>
                  </a:extLst>
                </a:gridCol>
                <a:gridCol w="2754386">
                  <a:extLst>
                    <a:ext uri="{9D8B030D-6E8A-4147-A177-3AD203B41FA5}">
                      <a16:colId xmlns:a16="http://schemas.microsoft.com/office/drawing/2014/main" val="1030632129"/>
                    </a:ext>
                  </a:extLst>
                </a:gridCol>
                <a:gridCol w="2754386">
                  <a:extLst>
                    <a:ext uri="{9D8B030D-6E8A-4147-A177-3AD203B41FA5}">
                      <a16:colId xmlns:a16="http://schemas.microsoft.com/office/drawing/2014/main" val="4071335960"/>
                    </a:ext>
                  </a:extLst>
                </a:gridCol>
                <a:gridCol w="2754386">
                  <a:extLst>
                    <a:ext uri="{9D8B030D-6E8A-4147-A177-3AD203B41FA5}">
                      <a16:colId xmlns:a16="http://schemas.microsoft.com/office/drawing/2014/main" val="261170906"/>
                    </a:ext>
                  </a:extLst>
                </a:gridCol>
              </a:tblGrid>
              <a:tr h="8665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원곡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나는 문어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오색찬란한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참 우울해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459344"/>
                  </a:ext>
                </a:extLst>
              </a:tr>
              <a:tr h="8665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예시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나는 길동</a:t>
                      </a:r>
                      <a:r>
                        <a:rPr lang="en-US" altLang="ko-KR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(</a:t>
                      </a:r>
                      <a:r>
                        <a:rPr lang="ko-KR" altLang="en-US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자기 이름</a:t>
                      </a:r>
                      <a:r>
                        <a:rPr lang="en-US" altLang="ko-KR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)</a:t>
                      </a:r>
                      <a:endParaRPr lang="ko-KR" altLang="en-US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알록달록한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참 즐거워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3552528"/>
                  </a:ext>
                </a:extLst>
              </a:tr>
              <a:tr h="8665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내가 만든 가사 </a:t>
                      </a:r>
                      <a:r>
                        <a:rPr lang="en-US" altLang="ko-KR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(1)</a:t>
                      </a:r>
                      <a:endParaRPr lang="ko-KR" altLang="en-US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094368"/>
                  </a:ext>
                </a:extLst>
              </a:tr>
              <a:tr h="8665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내가 만든 가사 </a:t>
                      </a:r>
                      <a:r>
                        <a:rPr lang="en-US" altLang="ko-KR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(2)</a:t>
                      </a:r>
                      <a:endParaRPr lang="ko-KR" altLang="en-US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05932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87A2EDEE-1FBA-AA3F-4F1A-8BDC1C24CDDA}"/>
              </a:ext>
            </a:extLst>
          </p:cNvPr>
          <p:cNvSpPr txBox="1"/>
          <p:nvPr/>
        </p:nvSpPr>
        <p:spPr>
          <a:xfrm>
            <a:off x="3514987" y="3615655"/>
            <a:ext cx="257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rgbClr val="FF0000"/>
                </a:solidFill>
                <a:latin typeface="+mn-ea"/>
              </a:rPr>
              <a:t>나는 ○○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BA61BE-7999-AA5B-F9D2-30873567E39D}"/>
              </a:ext>
            </a:extLst>
          </p:cNvPr>
          <p:cNvSpPr txBox="1"/>
          <p:nvPr/>
        </p:nvSpPr>
        <p:spPr>
          <a:xfrm>
            <a:off x="6279160" y="3615655"/>
            <a:ext cx="257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rgbClr val="FF0000"/>
                </a:solidFill>
                <a:latin typeface="+mn-ea"/>
              </a:rPr>
              <a:t>싱글벙글한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DE6730-2E33-1988-6E0B-87AF28B6A4F5}"/>
              </a:ext>
            </a:extLst>
          </p:cNvPr>
          <p:cNvSpPr txBox="1"/>
          <p:nvPr/>
        </p:nvSpPr>
        <p:spPr>
          <a:xfrm>
            <a:off x="9043332" y="3615655"/>
            <a:ext cx="257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rgbClr val="FF0000"/>
                </a:solidFill>
                <a:latin typeface="+mn-ea"/>
              </a:rPr>
              <a:t>참 신나지</a:t>
            </a:r>
          </a:p>
        </p:txBody>
      </p:sp>
    </p:spTree>
    <p:extLst>
      <p:ext uri="{BB962C8B-B14F-4D97-AF65-F5344CB8AC3E}">
        <p14:creationId xmlns:p14="http://schemas.microsoft.com/office/powerpoint/2010/main" val="295431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6247747-0604-4DDF-5BBF-E34BE7BCD9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나의 꿈을 작성하고 친구들에게 소개해 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23E298-7473-E803-8609-6D620D684D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8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408250F3-2EAB-4D1A-F6B5-C377044BD084}"/>
              </a:ext>
            </a:extLst>
          </p:cNvPr>
          <p:cNvSpPr/>
          <p:nvPr/>
        </p:nvSpPr>
        <p:spPr>
          <a:xfrm>
            <a:off x="1325461" y="1510018"/>
            <a:ext cx="10268124" cy="44713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405DC8E2-5342-C99F-DA05-2393B4B991A1}"/>
              </a:ext>
            </a:extLst>
          </p:cNvPr>
          <p:cNvSpPr/>
          <p:nvPr/>
        </p:nvSpPr>
        <p:spPr>
          <a:xfrm>
            <a:off x="2164360" y="1249960"/>
            <a:ext cx="1166070" cy="494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>
                <a:solidFill>
                  <a:schemeClr val="accent1"/>
                </a:solidFill>
                <a:latin typeface="+mn-ea"/>
              </a:rPr>
              <a:t>나의 꿈</a:t>
            </a:r>
            <a:endParaRPr lang="ko-KR" altLang="en-US" sz="1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" name="구름 5">
            <a:extLst>
              <a:ext uri="{FF2B5EF4-FFF2-40B4-BE49-F238E27FC236}">
                <a16:creationId xmlns:a16="http://schemas.microsoft.com/office/drawing/2014/main" id="{7DA251E6-F4B4-0367-D9A2-56C9B4AB48BD}"/>
              </a:ext>
            </a:extLst>
          </p:cNvPr>
          <p:cNvSpPr/>
          <p:nvPr/>
        </p:nvSpPr>
        <p:spPr>
          <a:xfrm>
            <a:off x="2134677" y="2485722"/>
            <a:ext cx="1796828" cy="1304459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2"/>
                </a:solidFill>
                <a:latin typeface="+mn-ea"/>
              </a:rPr>
              <a:t>가수</a:t>
            </a:r>
          </a:p>
        </p:txBody>
      </p:sp>
      <p:sp>
        <p:nvSpPr>
          <p:cNvPr id="7" name="구름 6">
            <a:extLst>
              <a:ext uri="{FF2B5EF4-FFF2-40B4-BE49-F238E27FC236}">
                <a16:creationId xmlns:a16="http://schemas.microsoft.com/office/drawing/2014/main" id="{CD9F2080-2C2C-4EB8-5EBC-3589A0679897}"/>
              </a:ext>
            </a:extLst>
          </p:cNvPr>
          <p:cNvSpPr/>
          <p:nvPr/>
        </p:nvSpPr>
        <p:spPr>
          <a:xfrm rot="315808">
            <a:off x="5561109" y="2042959"/>
            <a:ext cx="1796828" cy="130445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2"/>
                </a:solidFill>
                <a:latin typeface="+mn-ea"/>
              </a:rPr>
              <a:t>선생님</a:t>
            </a:r>
          </a:p>
        </p:txBody>
      </p:sp>
      <p:sp>
        <p:nvSpPr>
          <p:cNvPr id="8" name="구름 7">
            <a:extLst>
              <a:ext uri="{FF2B5EF4-FFF2-40B4-BE49-F238E27FC236}">
                <a16:creationId xmlns:a16="http://schemas.microsoft.com/office/drawing/2014/main" id="{A43414B8-EB6A-83AC-099A-068B21E04C94}"/>
              </a:ext>
            </a:extLst>
          </p:cNvPr>
          <p:cNvSpPr/>
          <p:nvPr/>
        </p:nvSpPr>
        <p:spPr>
          <a:xfrm>
            <a:off x="3866574" y="4378842"/>
            <a:ext cx="1796828" cy="1304459"/>
          </a:xfrm>
          <a:prstGeom prst="cloud">
            <a:avLst/>
          </a:prstGeom>
          <a:solidFill>
            <a:srgbClr val="FCF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2"/>
                </a:solidFill>
                <a:latin typeface="+mn-ea"/>
              </a:rPr>
              <a:t>통역사</a:t>
            </a:r>
          </a:p>
        </p:txBody>
      </p:sp>
      <p:sp>
        <p:nvSpPr>
          <p:cNvPr id="10" name="구름 9">
            <a:extLst>
              <a:ext uri="{FF2B5EF4-FFF2-40B4-BE49-F238E27FC236}">
                <a16:creationId xmlns:a16="http://schemas.microsoft.com/office/drawing/2014/main" id="{BD9A945F-2618-A88D-9DC5-37605AF7C72A}"/>
              </a:ext>
            </a:extLst>
          </p:cNvPr>
          <p:cNvSpPr/>
          <p:nvPr/>
        </p:nvSpPr>
        <p:spPr>
          <a:xfrm rot="194614">
            <a:off x="7306100" y="4051988"/>
            <a:ext cx="1796828" cy="1304459"/>
          </a:xfrm>
          <a:prstGeom prst="cloud">
            <a:avLst/>
          </a:prstGeom>
          <a:solidFill>
            <a:srgbClr val="ED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2"/>
                </a:solidFill>
                <a:latin typeface="+mn-ea"/>
              </a:rPr>
              <a:t>야구선수</a:t>
            </a:r>
          </a:p>
        </p:txBody>
      </p:sp>
      <p:sp>
        <p:nvSpPr>
          <p:cNvPr id="11" name="구름 10">
            <a:extLst>
              <a:ext uri="{FF2B5EF4-FFF2-40B4-BE49-F238E27FC236}">
                <a16:creationId xmlns:a16="http://schemas.microsoft.com/office/drawing/2014/main" id="{95603C8F-BA18-1C1B-94D8-E5D1840A9F6F}"/>
              </a:ext>
            </a:extLst>
          </p:cNvPr>
          <p:cNvSpPr/>
          <p:nvPr/>
        </p:nvSpPr>
        <p:spPr>
          <a:xfrm rot="204662">
            <a:off x="9089293" y="2558804"/>
            <a:ext cx="1796828" cy="130445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2"/>
                </a:solidFill>
                <a:latin typeface="+mn-ea"/>
              </a:rPr>
              <a:t>의사</a:t>
            </a:r>
          </a:p>
        </p:txBody>
      </p:sp>
    </p:spTree>
    <p:extLst>
      <p:ext uri="{BB962C8B-B14F-4D97-AF65-F5344CB8AC3E}">
        <p14:creationId xmlns:p14="http://schemas.microsoft.com/office/powerpoint/2010/main" val="405368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2963</TotalTime>
  <Words>226</Words>
  <Application>Microsoft Office PowerPoint</Application>
  <PresentationFormat>와이드스크린</PresentationFormat>
  <Paragraphs>83</Paragraphs>
  <Slides>9</Slides>
  <Notes>2</Notes>
  <HiddenSlides>0</HiddenSlides>
  <MMClips>2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9" baseType="lpstr">
      <vt:lpstr>Times New Roman</vt:lpstr>
      <vt:lpstr>NanumGothicExtraBold</vt:lpstr>
      <vt:lpstr>맑은 고딕</vt:lpstr>
      <vt:lpstr>Spoqa Han Sans Neo</vt:lpstr>
      <vt:lpstr>Arial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175</cp:revision>
  <dcterms:created xsi:type="dcterms:W3CDTF">2024-07-03T01:17:18Z</dcterms:created>
  <dcterms:modified xsi:type="dcterms:W3CDTF">2025-03-11T02:08:41Z</dcterms:modified>
</cp:coreProperties>
</file>