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3" r:id="rId3"/>
    <p:sldMasterId id="2147483656" r:id="rId4"/>
  </p:sldMasterIdLst>
  <p:notesMasterIdLst>
    <p:notesMasterId r:id="rId14"/>
  </p:notesMasterIdLst>
  <p:sldIdLst>
    <p:sldId id="292" r:id="rId5"/>
    <p:sldId id="298" r:id="rId6"/>
    <p:sldId id="297" r:id="rId7"/>
    <p:sldId id="299" r:id="rId8"/>
    <p:sldId id="306" r:id="rId9"/>
    <p:sldId id="308" r:id="rId10"/>
    <p:sldId id="310" r:id="rId11"/>
    <p:sldId id="311" r:id="rId12"/>
    <p:sldId id="295" r:id="rId13"/>
  </p:sldIdLst>
  <p:sldSz cx="12192000" cy="6858000"/>
  <p:notesSz cx="6858000" cy="9144000"/>
  <p:embeddedFontLst>
    <p:embeddedFont>
      <p:font typeface="NanumGothicExtraBold" panose="020D0904000000000000" pitchFamily="50" charset="-127"/>
      <p:bold r:id="rId15"/>
    </p:embeddedFont>
    <p:embeddedFont>
      <p:font typeface="Spoqa Han Sans Neo" panose="020B0600000101010101" charset="0"/>
      <p:regular r:id="rId16"/>
      <p:bold r:id="rId17"/>
      <p:italic r:id="rId18"/>
      <p:boldItalic r:id="rId19"/>
    </p:embeddedFont>
    <p:embeddedFont>
      <p:font typeface="나눔고딕" panose="020D0604000000000000" pitchFamily="50" charset="-127"/>
      <p:regular r:id="rId20"/>
      <p:bold r:id="rId21"/>
    </p:embeddedFont>
    <p:embeddedFont>
      <p:font typeface="맑은 고딕" panose="020B0503020000020004" pitchFamily="50" charset="-127"/>
      <p:regular r:id="rId22"/>
      <p:bold r:id="rId2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03A8F76E-3473-4F77-B474-1C0ADA503A3B}">
          <p14:sldIdLst>
            <p14:sldId id="292"/>
            <p14:sldId id="298"/>
            <p14:sldId id="297"/>
            <p14:sldId id="299"/>
            <p14:sldId id="306"/>
            <p14:sldId id="308"/>
            <p14:sldId id="310"/>
            <p14:sldId id="311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E"/>
    <a:srgbClr val="F4F9FE"/>
    <a:srgbClr val="D7DAF9"/>
    <a:srgbClr val="DBECF5"/>
    <a:srgbClr val="3CC864"/>
    <a:srgbClr val="2B3C71"/>
    <a:srgbClr val="588195"/>
    <a:srgbClr val="D0EBD1"/>
    <a:srgbClr val="19552A"/>
    <a:srgbClr val="633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4" autoAdjust="0"/>
    <p:restoredTop sz="94145" autoAdjust="0"/>
  </p:normalViewPr>
  <p:slideViewPr>
    <p:cSldViewPr snapToGrid="0" showGuides="1">
      <p:cViewPr varScale="1">
        <p:scale>
          <a:sx n="149" d="100"/>
          <a:sy n="149" d="100"/>
        </p:scale>
        <p:origin x="840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34788-15F2-CA41-8A51-AC4F28D6D271}" type="datetimeFigureOut">
              <a:rPr kumimoji="1" lang="ko-KR" altLang="en-US" smtClean="0"/>
              <a:t>2025-03-11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7D66-029A-D34F-8D49-8D811C6AC703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78121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1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927916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D7711-E4E4-60CA-7837-8EBF0CE6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0C73E50-F3F2-4113-23E7-CF38B7176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E2D4172-CC70-46EA-0D1B-DF3E7215F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91FA2E-2EA5-CF26-91CF-5FF2EB3A6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96478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F07D66-029A-D34F-8D49-8D811C6AC703}" type="slidenum">
              <a:rPr kumimoji="1" lang="ko-KR" altLang="en-US" smtClean="0"/>
              <a:t>3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0132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텍스트 개체 틀 25">
            <a:extLst>
              <a:ext uri="{FF2B5EF4-FFF2-40B4-BE49-F238E27FC236}">
                <a16:creationId xmlns:a16="http://schemas.microsoft.com/office/drawing/2014/main" id="{5F2EA367-C772-EEA5-14E3-A7884B8D7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16000" y="3384000"/>
            <a:ext cx="5760000" cy="79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48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표지 제목 입력란</a:t>
            </a:r>
            <a:endParaRPr kumimoji="1" lang="en-US" altLang="ko-KR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37CF9D1-464D-9185-76CC-DCD805490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000" y="3060000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0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</a:t>
            </a:r>
          </a:p>
        </p:txBody>
      </p:sp>
    </p:spTree>
    <p:extLst>
      <p:ext uri="{BB962C8B-B14F-4D97-AF65-F5344CB8AC3E}">
        <p14:creationId xmlns:p14="http://schemas.microsoft.com/office/powerpoint/2010/main" val="2937557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11">
          <p15:clr>
            <a:srgbClr val="FBAE40"/>
          </p15:clr>
        </p15:guide>
        <p15:guide id="4" pos="7469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자유형 93">
            <a:extLst>
              <a:ext uri="{FF2B5EF4-FFF2-40B4-BE49-F238E27FC236}">
                <a16:creationId xmlns:a16="http://schemas.microsoft.com/office/drawing/2014/main" id="{C1486CC4-6B29-0A8D-3CD2-0BFA6AA822AD}"/>
              </a:ext>
            </a:extLst>
          </p:cNvPr>
          <p:cNvSpPr>
            <a:spLocks/>
          </p:cNvSpPr>
          <p:nvPr userDrawn="1"/>
        </p:nvSpPr>
        <p:spPr>
          <a:xfrm>
            <a:off x="-36000" y="0"/>
            <a:ext cx="5436000" cy="6858000"/>
          </a:xfrm>
          <a:custGeom>
            <a:avLst/>
            <a:gdLst>
              <a:gd name="connsiteX0" fmla="*/ 0 w 5436000"/>
              <a:gd name="connsiteY0" fmla="*/ 0 h 6858000"/>
              <a:gd name="connsiteX1" fmla="*/ 4196380 w 5436000"/>
              <a:gd name="connsiteY1" fmla="*/ 0 h 6858000"/>
              <a:gd name="connsiteX2" fmla="*/ 4223422 w 5436000"/>
              <a:gd name="connsiteY2" fmla="*/ 24578 h 6858000"/>
              <a:gd name="connsiteX3" fmla="*/ 5436000 w 5436000"/>
              <a:gd name="connsiteY3" fmla="*/ 2952000 h 6858000"/>
              <a:gd name="connsiteX4" fmla="*/ 2719471 w 5436000"/>
              <a:gd name="connsiteY4" fmla="*/ 6840786 h 6858000"/>
              <a:gd name="connsiteX5" fmla="*/ 2668596 w 5436000"/>
              <a:gd name="connsiteY5" fmla="*/ 6858000 h 6858000"/>
              <a:gd name="connsiteX6" fmla="*/ 0 w 543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6000" h="6858000">
                <a:moveTo>
                  <a:pt x="0" y="0"/>
                </a:moveTo>
                <a:lnTo>
                  <a:pt x="4196380" y="0"/>
                </a:lnTo>
                <a:lnTo>
                  <a:pt x="4223422" y="24578"/>
                </a:lnTo>
                <a:cubicBezTo>
                  <a:pt x="4972615" y="773771"/>
                  <a:pt x="5436000" y="1808771"/>
                  <a:pt x="5436000" y="2952000"/>
                </a:cubicBezTo>
                <a:cubicBezTo>
                  <a:pt x="5436000" y="4738296"/>
                  <a:pt x="4304689" y="6260360"/>
                  <a:pt x="2719471" y="6840786"/>
                </a:cubicBezTo>
                <a:lnTo>
                  <a:pt x="2668596" y="6858000"/>
                </a:lnTo>
                <a:lnTo>
                  <a:pt x="0" y="6858000"/>
                </a:lnTo>
                <a:close/>
              </a:path>
            </a:pathLst>
          </a:custGeom>
          <a:noFill/>
          <a:ln w="12700">
            <a:solidFill>
              <a:srgbClr val="3CC8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9895E58C-5B7E-C797-C059-3AD811B3A7AD}"/>
              </a:ext>
            </a:extLst>
          </p:cNvPr>
          <p:cNvSpPr>
            <a:spLocks/>
          </p:cNvSpPr>
          <p:nvPr userDrawn="1"/>
        </p:nvSpPr>
        <p:spPr>
          <a:xfrm>
            <a:off x="468000" y="2088000"/>
            <a:ext cx="1800000" cy="1800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BCE6A404-44F4-0F62-B454-3580EBBBB6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0000" y="2952000"/>
            <a:ext cx="3616325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 i="0">
                <a:solidFill>
                  <a:srgbClr val="19552A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CONTENT</a:t>
            </a:r>
            <a:endParaRPr kumimoji="1" lang="ko-KR" altLang="en-US" dirty="0"/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81C8A17A-1C2F-FD05-810D-3821F930BED7}"/>
              </a:ext>
            </a:extLst>
          </p:cNvPr>
          <p:cNvSpPr/>
          <p:nvPr userDrawn="1"/>
        </p:nvSpPr>
        <p:spPr>
          <a:xfrm>
            <a:off x="5071439" y="2865429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61" name="텍스트 개체 틀 12">
            <a:extLst>
              <a:ext uri="{FF2B5EF4-FFF2-40B4-BE49-F238E27FC236}">
                <a16:creationId xmlns:a16="http://schemas.microsoft.com/office/drawing/2014/main" id="{5EF0AD64-8A99-A4CD-AFB8-C0F175BBE8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4439" y="3072429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62" name="텍스트 개체 틀 14">
            <a:extLst>
              <a:ext uri="{FF2B5EF4-FFF2-40B4-BE49-F238E27FC236}">
                <a16:creationId xmlns:a16="http://schemas.microsoft.com/office/drawing/2014/main" id="{0D7B0B3B-CD24-02DD-636B-8459E7F681D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15866" y="3045429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02	</a:t>
            </a:r>
            <a:endParaRPr kumimoji="1" lang="ko-KR" altLang="en-US" dirty="0"/>
          </a:p>
        </p:txBody>
      </p:sp>
      <p:sp>
        <p:nvSpPr>
          <p:cNvPr id="63" name="텍스트 개체 틀 16">
            <a:extLst>
              <a:ext uri="{FF2B5EF4-FFF2-40B4-BE49-F238E27FC236}">
                <a16:creationId xmlns:a16="http://schemas.microsoft.com/office/drawing/2014/main" id="{0878C768-12F3-EC33-D228-7EB19FE944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77497" y="3430800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64D861A8-CAF1-9D86-D1F9-01807F97DCE6}"/>
              </a:ext>
            </a:extLst>
          </p:cNvPr>
          <p:cNvSpPr/>
          <p:nvPr userDrawn="1"/>
        </p:nvSpPr>
        <p:spPr>
          <a:xfrm>
            <a:off x="4811307" y="4044896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3" name="텍스트 개체 틀 12">
            <a:extLst>
              <a:ext uri="{FF2B5EF4-FFF2-40B4-BE49-F238E27FC236}">
                <a16:creationId xmlns:a16="http://schemas.microsoft.com/office/drawing/2014/main" id="{928927FC-81C7-68F8-A269-F2C139AF68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94307" y="4251896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4" name="텍스트 개체 틀 14">
            <a:extLst>
              <a:ext uri="{FF2B5EF4-FFF2-40B4-BE49-F238E27FC236}">
                <a16:creationId xmlns:a16="http://schemas.microsoft.com/office/drawing/2014/main" id="{0B07924A-6FF8-ECC4-F726-11B775937C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55734" y="4224896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03</a:t>
            </a:r>
            <a:endParaRPr kumimoji="1" lang="ko-KR" altLang="en-US" dirty="0"/>
          </a:p>
        </p:txBody>
      </p:sp>
      <p:sp>
        <p:nvSpPr>
          <p:cNvPr id="75" name="텍스트 개체 틀 16">
            <a:extLst>
              <a:ext uri="{FF2B5EF4-FFF2-40B4-BE49-F238E27FC236}">
                <a16:creationId xmlns:a16="http://schemas.microsoft.com/office/drawing/2014/main" id="{0EA02FB4-39DB-A904-D404-C9EFC0F6E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7365" y="4610132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E28A8772-BBD5-4EF8-4F52-4C9A051949AD}"/>
              </a:ext>
            </a:extLst>
          </p:cNvPr>
          <p:cNvSpPr/>
          <p:nvPr userDrawn="1"/>
        </p:nvSpPr>
        <p:spPr>
          <a:xfrm>
            <a:off x="4151850" y="5214051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77" name="텍스트 개체 틀 12">
            <a:extLst>
              <a:ext uri="{FF2B5EF4-FFF2-40B4-BE49-F238E27FC236}">
                <a16:creationId xmlns:a16="http://schemas.microsoft.com/office/drawing/2014/main" id="{457CE378-F1E9-6CE3-A5D3-4FFEB9E8CF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34850" y="5421051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78" name="텍스트 개체 틀 14">
            <a:extLst>
              <a:ext uri="{FF2B5EF4-FFF2-40B4-BE49-F238E27FC236}">
                <a16:creationId xmlns:a16="http://schemas.microsoft.com/office/drawing/2014/main" id="{2F0C93CE-9B47-0093-CB6B-F6AE0960AD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6277" y="5394051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04</a:t>
            </a:r>
            <a:endParaRPr kumimoji="1" lang="ko-KR" altLang="en-US" dirty="0"/>
          </a:p>
        </p:txBody>
      </p:sp>
      <p:sp>
        <p:nvSpPr>
          <p:cNvPr id="79" name="텍스트 개체 틀 16">
            <a:extLst>
              <a:ext uri="{FF2B5EF4-FFF2-40B4-BE49-F238E27FC236}">
                <a16:creationId xmlns:a16="http://schemas.microsoft.com/office/drawing/2014/main" id="{E634DD0D-0F61-9FEB-FB0E-0ACC03AF42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57908" y="5778664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88DDC53F-2EAA-1FA8-3410-0C0EE4E37DBA}"/>
              </a:ext>
            </a:extLst>
          </p:cNvPr>
          <p:cNvSpPr/>
          <p:nvPr userDrawn="1"/>
        </p:nvSpPr>
        <p:spPr>
          <a:xfrm>
            <a:off x="4970307" y="1674977"/>
            <a:ext cx="648000" cy="648000"/>
          </a:xfrm>
          <a:prstGeom prst="ellipse">
            <a:avLst/>
          </a:prstGeom>
          <a:solidFill>
            <a:srgbClr val="3CC8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endParaRPr kumimoji="1" lang="ko-KR" altLang="en-US"/>
          </a:p>
        </p:txBody>
      </p:sp>
      <p:sp>
        <p:nvSpPr>
          <p:cNvPr id="81" name="텍스트 개체 틀 12">
            <a:extLst>
              <a:ext uri="{FF2B5EF4-FFF2-40B4-BE49-F238E27FC236}">
                <a16:creationId xmlns:a16="http://schemas.microsoft.com/office/drawing/2014/main" id="{AFB24356-325B-4445-EBE0-D728DC6B97B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53307" y="1881977"/>
            <a:ext cx="3156611" cy="23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목차 제목 입력</a:t>
            </a:r>
          </a:p>
        </p:txBody>
      </p:sp>
      <p:sp>
        <p:nvSpPr>
          <p:cNvPr id="82" name="텍스트 개체 틀 14">
            <a:extLst>
              <a:ext uri="{FF2B5EF4-FFF2-40B4-BE49-F238E27FC236}">
                <a16:creationId xmlns:a16="http://schemas.microsoft.com/office/drawing/2014/main" id="{C1CC5BB4-DFC5-50B1-1A13-C44710AE08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24161" y="1854977"/>
            <a:ext cx="378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en-US" altLang="ko-KR" dirty="0"/>
              <a:t>01</a:t>
            </a:r>
            <a:endParaRPr kumimoji="1" lang="ko-KR" altLang="en-US" dirty="0"/>
          </a:p>
        </p:txBody>
      </p:sp>
      <p:sp>
        <p:nvSpPr>
          <p:cNvPr id="83" name="텍스트 개체 틀 16">
            <a:extLst>
              <a:ext uri="{FF2B5EF4-FFF2-40B4-BE49-F238E27FC236}">
                <a16:creationId xmlns:a16="http://schemas.microsoft.com/office/drawing/2014/main" id="{E171C7E9-FB02-80C7-AB89-75C767648D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876365" y="2240668"/>
            <a:ext cx="2880000" cy="504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목차 소제목 입력</a:t>
            </a:r>
            <a:endParaRPr kumimoji="1" lang="en-US" altLang="ko-KR" dirty="0"/>
          </a:p>
          <a:p>
            <a:pPr lvl="0"/>
            <a:r>
              <a:rPr kumimoji="1" lang="ko-KR" altLang="en-US" dirty="0"/>
              <a:t>목차 소제목 입력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53DCF32-80C2-F698-A8BD-397079CCE251}"/>
              </a:ext>
            </a:extLst>
          </p:cNvPr>
          <p:cNvGrpSpPr/>
          <p:nvPr userDrawn="1"/>
        </p:nvGrpSpPr>
        <p:grpSpPr>
          <a:xfrm>
            <a:off x="10535160" y="-1405647"/>
            <a:ext cx="2822944" cy="2679979"/>
            <a:chOff x="10535160" y="-1405647"/>
            <a:chExt cx="2822944" cy="2679979"/>
          </a:xfrm>
        </p:grpSpPr>
        <p:sp>
          <p:nvSpPr>
            <p:cNvPr id="3" name="타원 2">
              <a:extLst>
                <a:ext uri="{FF2B5EF4-FFF2-40B4-BE49-F238E27FC236}">
                  <a16:creationId xmlns:a16="http://schemas.microsoft.com/office/drawing/2014/main" id="{AB63FF3C-B656-A948-1F03-4F3205DA474A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35160" y="225375"/>
              <a:ext cx="216000" cy="216000"/>
            </a:xfrm>
            <a:prstGeom prst="ellipse">
              <a:avLst/>
            </a:prstGeom>
            <a:solidFill>
              <a:srgbClr val="3CC864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4" name="타원 3">
              <a:extLst>
                <a:ext uri="{FF2B5EF4-FFF2-40B4-BE49-F238E27FC236}">
                  <a16:creationId xmlns:a16="http://schemas.microsoft.com/office/drawing/2014/main" id="{BA5BDDE1-A875-EC79-85D9-B3FFACBA2845}"/>
                </a:ext>
              </a:extLst>
            </p:cNvPr>
            <p:cNvSpPr>
              <a:spLocks/>
            </p:cNvSpPr>
            <p:nvPr userDrawn="1"/>
          </p:nvSpPr>
          <p:spPr>
            <a:xfrm>
              <a:off x="10841062" y="-1242710"/>
              <a:ext cx="2517042" cy="2517042"/>
            </a:xfrm>
            <a:prstGeom prst="ellipse">
              <a:avLst/>
            </a:prstGeom>
            <a:solidFill>
              <a:srgbClr val="3CC864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71C1E9E-D288-80AB-AABD-6AD26DFE7446}"/>
                </a:ext>
              </a:extLst>
            </p:cNvPr>
            <p:cNvSpPr>
              <a:spLocks/>
            </p:cNvSpPr>
            <p:nvPr userDrawn="1"/>
          </p:nvSpPr>
          <p:spPr>
            <a:xfrm>
              <a:off x="10555480" y="-1405647"/>
              <a:ext cx="2555810" cy="2555810"/>
            </a:xfrm>
            <a:prstGeom prst="ellipse">
              <a:avLst/>
            </a:prstGeom>
            <a:noFill/>
            <a:ln w="6350">
              <a:solidFill>
                <a:srgbClr val="3CC86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rtlCol="0" anchor="ctr"/>
            <a:lstStyle/>
            <a:p>
              <a:pPr algn="ctr"/>
              <a:endParaRPr kumimoji="1"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3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>
            <a:extLst>
              <a:ext uri="{FF2B5EF4-FFF2-40B4-BE49-F238E27FC236}">
                <a16:creationId xmlns:a16="http://schemas.microsoft.com/office/drawing/2014/main" id="{9771C88C-1866-4E07-717F-E381D16AC510}"/>
              </a:ext>
            </a:extLst>
          </p:cNvPr>
          <p:cNvSpPr/>
          <p:nvPr userDrawn="1"/>
        </p:nvSpPr>
        <p:spPr>
          <a:xfrm>
            <a:off x="180000" y="180000"/>
            <a:ext cx="11829600" cy="576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5E45D2B-60AB-B1CF-7871-CD59DC469C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2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sp>
        <p:nvSpPr>
          <p:cNvPr id="10" name="텍스트 개체 틀 17">
            <a:extLst>
              <a:ext uri="{FF2B5EF4-FFF2-40B4-BE49-F238E27FC236}">
                <a16:creationId xmlns:a16="http://schemas.microsoft.com/office/drawing/2014/main" id="{B8914D4D-6E4D-61D0-28DF-4FCE12D36F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000" y="828000"/>
            <a:ext cx="8653822" cy="252000"/>
          </a:xfrm>
          <a:prstGeom prst="rect">
            <a:avLst/>
          </a:prstGeom>
        </p:spPr>
        <p:txBody>
          <a:bodyPr lIns="0" tIns="0" rIns="0" bIns="0"/>
          <a:lstStyle>
            <a:lvl1pPr marL="0" indent="1440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cxnSp>
        <p:nvCxnSpPr>
          <p:cNvPr id="3" name="직선 연결선 17">
            <a:extLst>
              <a:ext uri="{FF2B5EF4-FFF2-40B4-BE49-F238E27FC236}">
                <a16:creationId xmlns:a16="http://schemas.microsoft.com/office/drawing/2014/main" id="{422D059B-9719-A54C-D3C7-5DF46A90E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263525" y="6336000"/>
            <a:ext cx="1166495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7B8AB9D-BDE2-99D9-7082-57897B6BAE5F}"/>
              </a:ext>
            </a:extLst>
          </p:cNvPr>
          <p:cNvSpPr txBox="1"/>
          <p:nvPr userDrawn="1"/>
        </p:nvSpPr>
        <p:spPr>
          <a:xfrm>
            <a:off x="263525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6" name="그림 5" descr="블랙, 어둠이(가) 표시된 사진&#10;&#10;자동 생성된 설명">
            <a:extLst>
              <a:ext uri="{FF2B5EF4-FFF2-40B4-BE49-F238E27FC236}">
                <a16:creationId xmlns:a16="http://schemas.microsoft.com/office/drawing/2014/main" id="{9860033D-3A43-36D9-EDF3-1EB4DA2DB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2EDE2-8DF9-FB0D-0E8B-2927BAD5C0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EE7F75-DE38-4576-2507-D319775B81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4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>
            <a:extLst>
              <a:ext uri="{FF2B5EF4-FFF2-40B4-BE49-F238E27FC236}">
                <a16:creationId xmlns:a16="http://schemas.microsoft.com/office/drawing/2014/main" id="{A3DB08F2-E3F4-7291-2B5A-1404464D24EB}"/>
              </a:ext>
            </a:extLst>
          </p:cNvPr>
          <p:cNvSpPr/>
          <p:nvPr userDrawn="1"/>
        </p:nvSpPr>
        <p:spPr>
          <a:xfrm>
            <a:off x="180000" y="180000"/>
            <a:ext cx="576000" cy="6480000"/>
          </a:xfrm>
          <a:prstGeom prst="roundRect">
            <a:avLst>
              <a:gd name="adj" fmla="val 32129"/>
            </a:avLst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3" name="텍스트 개체 틀 10">
            <a:extLst>
              <a:ext uri="{FF2B5EF4-FFF2-40B4-BE49-F238E27FC236}">
                <a16:creationId xmlns:a16="http://schemas.microsoft.com/office/drawing/2014/main" id="{067831E6-C6C6-2D73-EEB4-E6B50A8230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0000" y="72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-144000">
              <a:lnSpc>
                <a:spcPct val="120000"/>
              </a:lnSpc>
              <a:spcBef>
                <a:spcPts val="0"/>
              </a:spcBef>
              <a:defRPr sz="1400" b="1" i="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ko-KR" altLang="en-US" dirty="0"/>
              <a:t>소제목 입력란</a:t>
            </a:r>
          </a:p>
        </p:txBody>
      </p:sp>
      <p:sp>
        <p:nvSpPr>
          <p:cNvPr id="7" name="텍스트 개체 틀 8">
            <a:extLst>
              <a:ext uri="{FF2B5EF4-FFF2-40B4-BE49-F238E27FC236}">
                <a16:creationId xmlns:a16="http://schemas.microsoft.com/office/drawing/2014/main" id="{CA2E0769-BAAA-4DE1-A2E6-E36D529893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00000" y="360000"/>
            <a:ext cx="7200000" cy="25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 err="1"/>
              <a:t>중제</a:t>
            </a:r>
            <a:r>
              <a:rPr kumimoji="1" lang="ko-KR" altLang="en-US" dirty="0"/>
              <a:t> 입력란</a:t>
            </a:r>
          </a:p>
        </p:txBody>
      </p:sp>
      <p:cxnSp>
        <p:nvCxnSpPr>
          <p:cNvPr id="6" name="직선 연결선 22">
            <a:extLst>
              <a:ext uri="{FF2B5EF4-FFF2-40B4-BE49-F238E27FC236}">
                <a16:creationId xmlns:a16="http://schemas.microsoft.com/office/drawing/2014/main" id="{EB100363-5779-4CA3-647F-516E1E536A0A}"/>
              </a:ext>
            </a:extLst>
          </p:cNvPr>
          <p:cNvCxnSpPr>
            <a:cxnSpLocks/>
          </p:cNvCxnSpPr>
          <p:nvPr userDrawn="1"/>
        </p:nvCxnSpPr>
        <p:spPr>
          <a:xfrm flipH="1">
            <a:off x="935999" y="6336000"/>
            <a:ext cx="10980000" cy="0"/>
          </a:xfrm>
          <a:prstGeom prst="line">
            <a:avLst/>
          </a:prstGeom>
          <a:ln w="6350">
            <a:solidFill>
              <a:srgbClr val="9EA4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B854846-54EE-DF26-4421-C753D7F5A59F}"/>
              </a:ext>
            </a:extLst>
          </p:cNvPr>
          <p:cNvSpPr txBox="1"/>
          <p:nvPr userDrawn="1"/>
        </p:nvSpPr>
        <p:spPr>
          <a:xfrm>
            <a:off x="936000" y="6444000"/>
            <a:ext cx="1368000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/>
            <a:r>
              <a:rPr lang="en-US" altLang="ko-KR" sz="1200" dirty="0">
                <a:solidFill>
                  <a:srgbClr val="9EA4AA"/>
                </a:solidFill>
                <a:latin typeface="Spoqa Han Sans Neo" panose="020B0500000000000000" pitchFamily="34" charset="-127"/>
                <a:ea typeface="Spoqa Han Sans Neo" panose="020B0500000000000000" pitchFamily="34" charset="-127"/>
              </a:rPr>
              <a:t>www.achimnara.kr</a:t>
            </a:r>
            <a:endParaRPr lang="ko-KR" altLang="en-US" sz="1200" dirty="0">
              <a:solidFill>
                <a:srgbClr val="9EA4AA"/>
              </a:solidFill>
              <a:latin typeface="Spoqa Han Sans Neo" panose="020B0500000000000000" pitchFamily="34" charset="-127"/>
              <a:ea typeface="Spoqa Han Sans Neo" panose="020B0500000000000000" pitchFamily="34" charset="-127"/>
            </a:endParaRPr>
          </a:p>
        </p:txBody>
      </p:sp>
      <p:pic>
        <p:nvPicPr>
          <p:cNvPr id="9" name="그림 8" descr="블랙, 어둠이(가) 표시된 사진&#10;&#10;자동 생성된 설명">
            <a:extLst>
              <a:ext uri="{FF2B5EF4-FFF2-40B4-BE49-F238E27FC236}">
                <a16:creationId xmlns:a16="http://schemas.microsoft.com/office/drawing/2014/main" id="{2DCCF85F-AB3B-47C4-2C63-FB1260C7C1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282" y="6408000"/>
            <a:ext cx="642191" cy="251999"/>
          </a:xfrm>
          <a:prstGeom prst="rect">
            <a:avLst/>
          </a:prstGeom>
        </p:spPr>
      </p:pic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62410B83-81D0-138B-3A49-10F06EAA80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063B00-DFCF-EF4A-0D85-A22939266E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000" y="28800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7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뒤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5">
            <a:extLst>
              <a:ext uri="{FF2B5EF4-FFF2-40B4-BE49-F238E27FC236}">
                <a16:creationId xmlns:a16="http://schemas.microsoft.com/office/drawing/2014/main" id="{55AAAC17-5FB4-339A-BAE7-3AD4FC0628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000" y="3181920"/>
            <a:ext cx="7200000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4000" b="1" i="0">
                <a:solidFill>
                  <a:schemeClr val="tx1"/>
                </a:solidFill>
                <a:latin typeface="NanumGothicExtraBold" panose="020D0604000000000000" pitchFamily="34" charset="-127"/>
                <a:ea typeface="NanumGothicExtraBold" panose="020D0604000000000000" pitchFamily="34" charset="-127"/>
              </a:defRPr>
            </a:lvl1pPr>
          </a:lstStyle>
          <a:p>
            <a:pPr lvl="0"/>
            <a:r>
              <a:rPr kumimoji="1" lang="ko-KR" altLang="en-US" dirty="0"/>
              <a:t>마무리 문구 입력란</a:t>
            </a:r>
          </a:p>
        </p:txBody>
      </p:sp>
      <p:sp>
        <p:nvSpPr>
          <p:cNvPr id="3" name="텍스트 개체 틀 12">
            <a:extLst>
              <a:ext uri="{FF2B5EF4-FFF2-40B4-BE49-F238E27FC236}">
                <a16:creationId xmlns:a16="http://schemas.microsoft.com/office/drawing/2014/main" id="{0CFE9FFD-B6B4-B1F4-8CA6-95571DAA83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76000" y="2821920"/>
            <a:ext cx="504000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ko-KR" altLang="en-US" dirty="0"/>
              <a:t>교과 과목 입력란 </a:t>
            </a:r>
            <a:r>
              <a:rPr kumimoji="1" lang="en-US" altLang="ko-KR" dirty="0"/>
              <a:t>|</a:t>
            </a:r>
            <a:r>
              <a:rPr kumimoji="1" lang="ko-KR" altLang="en-US" dirty="0"/>
              <a:t> 학년 구분 입력란 </a:t>
            </a:r>
          </a:p>
        </p:txBody>
      </p:sp>
    </p:spTree>
    <p:extLst>
      <p:ext uri="{BB962C8B-B14F-4D97-AF65-F5344CB8AC3E}">
        <p14:creationId xmlns:p14="http://schemas.microsoft.com/office/powerpoint/2010/main" val="579798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5DE1182-DF37-9D7F-3CFB-60166FF02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D922964E-C352-7D9A-3B32-9345FFFB23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81865" y="6266758"/>
            <a:ext cx="829128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3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60">
          <p15:clr>
            <a:srgbClr val="F26B43"/>
          </p15:clr>
        </p15:guide>
        <p15:guide id="6" orient="horz" pos="210">
          <p15:clr>
            <a:srgbClr val="F26B43"/>
          </p15:clr>
        </p15:guide>
        <p15:guide id="7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840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DF767F04-069A-716B-B886-CF08066662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</a:defRPr>
            </a:lvl1pPr>
          </a:lstStyle>
          <a:p>
            <a:pPr algn="ctr"/>
            <a:fld id="{50DACC5B-AA33-6149-9013-642E7806161A}" type="slidenum">
              <a:rPr kumimoji="1" lang="ko-KR" altLang="en-US" smtClean="0"/>
              <a:pPr algn="ctr"/>
              <a:t>‹#›</a:t>
            </a:fld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40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77F053C-F7F5-24A2-203F-41E19D2EBF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784" y="182880"/>
            <a:ext cx="11838432" cy="64922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B4D37A1E-1235-B86F-3C1C-EE45A72936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72117" y="5952681"/>
            <a:ext cx="1438781" cy="1444877"/>
          </a:xfrm>
          <a:prstGeom prst="rect">
            <a:avLst/>
          </a:prstGeom>
        </p:spPr>
      </p:pic>
      <p:sp>
        <p:nvSpPr>
          <p:cNvPr id="8" name="타원 7">
            <a:extLst>
              <a:ext uri="{FF2B5EF4-FFF2-40B4-BE49-F238E27FC236}">
                <a16:creationId xmlns:a16="http://schemas.microsoft.com/office/drawing/2014/main" id="{8D26DD2A-AC78-9835-674C-B18337C43293}"/>
              </a:ext>
            </a:extLst>
          </p:cNvPr>
          <p:cNvSpPr/>
          <p:nvPr userDrawn="1"/>
        </p:nvSpPr>
        <p:spPr>
          <a:xfrm>
            <a:off x="5370898" y="5958000"/>
            <a:ext cx="1440000" cy="1440000"/>
          </a:xfrm>
          <a:prstGeom prst="ellipse">
            <a:avLst/>
          </a:prstGeom>
          <a:solidFill>
            <a:srgbClr val="58819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71004DE-7BB2-00FC-5229-53882DDBC011}"/>
              </a:ext>
            </a:extLst>
          </p:cNvPr>
          <p:cNvSpPr/>
          <p:nvPr userDrawn="1"/>
        </p:nvSpPr>
        <p:spPr>
          <a:xfrm>
            <a:off x="5415898" y="6003000"/>
            <a:ext cx="1350000" cy="135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 descr="블랙, 어둠이(가) 표시된 사진&#10;&#10;자동 생성된 설명">
            <a:extLst>
              <a:ext uri="{FF2B5EF4-FFF2-40B4-BE49-F238E27FC236}">
                <a16:creationId xmlns:a16="http://schemas.microsoft.com/office/drawing/2014/main" id="{FA377B7D-D0BB-7EEA-DB9C-67545E97318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1" y="6264000"/>
            <a:ext cx="825677" cy="324000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AD94CE3-0ECD-AE19-913D-8D792B6D2316}"/>
              </a:ext>
            </a:extLst>
          </p:cNvPr>
          <p:cNvSpPr/>
          <p:nvPr userDrawn="1"/>
        </p:nvSpPr>
        <p:spPr>
          <a:xfrm>
            <a:off x="4248539" y="6678000"/>
            <a:ext cx="3782008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2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7F3AF5E-978B-2DAC-AC9E-A72B361F7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6000" y="3284517"/>
            <a:ext cx="5760000" cy="79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j-ea"/>
                <a:ea typeface="+mj-ea"/>
              </a:rPr>
              <a:t>노래는 즐겁다</a:t>
            </a:r>
            <a:endParaRPr kumimoji="1" lang="en-US" altLang="ko-KR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E21E9F1-FD0C-2E67-1812-7C38196D52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467720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j-ea"/>
                <a:ea typeface="+mj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945E063F-25F6-B31A-44FF-A0AEC12EE1FD}"/>
              </a:ext>
            </a:extLst>
          </p:cNvPr>
          <p:cNvSpPr txBox="1">
            <a:spLocks/>
          </p:cNvSpPr>
          <p:nvPr/>
        </p:nvSpPr>
        <p:spPr>
          <a:xfrm>
            <a:off x="4116000" y="2592746"/>
            <a:ext cx="396000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ko-KR" sz="2400" dirty="0">
                <a:solidFill>
                  <a:srgbClr val="2B3C71"/>
                </a:solidFill>
                <a:latin typeface="+mj-ea"/>
                <a:ea typeface="+mj-ea"/>
              </a:rPr>
              <a:t>Ⅰ. </a:t>
            </a:r>
            <a:r>
              <a:rPr kumimoji="1" lang="ko-KR" altLang="en-US" sz="2400" dirty="0">
                <a:solidFill>
                  <a:srgbClr val="2B3C71"/>
                </a:solidFill>
                <a:latin typeface="+mj-ea"/>
                <a:ea typeface="+mj-ea"/>
              </a:rPr>
              <a:t>우리 함께 노래해요</a:t>
            </a:r>
          </a:p>
        </p:txBody>
      </p:sp>
      <p:sp>
        <p:nvSpPr>
          <p:cNvPr id="5" name="텍스트 개체 틀 2">
            <a:extLst>
              <a:ext uri="{FF2B5EF4-FFF2-40B4-BE49-F238E27FC236}">
                <a16:creationId xmlns:a16="http://schemas.microsoft.com/office/drawing/2014/main" id="{4911EB12-47B3-35F9-BFF4-395107BF207E}"/>
              </a:ext>
            </a:extLst>
          </p:cNvPr>
          <p:cNvSpPr txBox="1">
            <a:spLocks/>
          </p:cNvSpPr>
          <p:nvPr/>
        </p:nvSpPr>
        <p:spPr>
          <a:xfrm>
            <a:off x="5409460" y="4894508"/>
            <a:ext cx="1373080" cy="28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교과서 </a:t>
            </a:r>
            <a:r>
              <a:rPr kumimoji="1" lang="en-US" altLang="ko-KR" sz="1600" dirty="0">
                <a:solidFill>
                  <a:srgbClr val="2B3C71"/>
                </a:solidFill>
                <a:latin typeface="+mj-ea"/>
                <a:ea typeface="+mj-ea"/>
              </a:rPr>
              <a:t>12</a:t>
            </a:r>
            <a:r>
              <a:rPr kumimoji="1" lang="ko-KR" altLang="en-US" sz="1600" dirty="0">
                <a:solidFill>
                  <a:srgbClr val="2B3C71"/>
                </a:solidFill>
                <a:latin typeface="+mj-ea"/>
                <a:ea typeface="+mj-ea"/>
              </a:rPr>
              <a:t>쪽</a:t>
            </a:r>
          </a:p>
        </p:txBody>
      </p:sp>
    </p:spTree>
    <p:extLst>
      <p:ext uri="{BB962C8B-B14F-4D97-AF65-F5344CB8AC3E}">
        <p14:creationId xmlns:p14="http://schemas.microsoft.com/office/powerpoint/2010/main" val="268052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5C870-0C0D-D0B2-DB80-8E0C054A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90E0E77-1159-811C-72AD-2AA422B1F0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4453" y="3297406"/>
            <a:ext cx="5303094" cy="792000"/>
          </a:xfrm>
        </p:spPr>
        <p:txBody>
          <a:bodyPr/>
          <a:lstStyle/>
          <a:p>
            <a:r>
              <a:rPr lang="ko-KR" altLang="en-US" sz="3200" i="0" u="none" strike="noStrike" baseline="0" dirty="0" err="1">
                <a:latin typeface="+mn-ea"/>
                <a:ea typeface="+mn-ea"/>
              </a:rPr>
              <a:t>셈여림</a:t>
            </a:r>
            <a:r>
              <a:rPr lang="ko-KR" altLang="en-US" sz="3200" i="0" u="none" strike="noStrike" baseline="0" dirty="0">
                <a:latin typeface="+mn-ea"/>
                <a:ea typeface="+mn-ea"/>
              </a:rPr>
              <a:t> 기호를 알고 악상을 살려 노래 부를 수 있다</a:t>
            </a:r>
            <a:r>
              <a:rPr lang="en-US" altLang="ko-KR" sz="3200" i="0" u="none" strike="noStrike" baseline="0" dirty="0">
                <a:latin typeface="+mn-ea"/>
                <a:ea typeface="+mn-ea"/>
              </a:rPr>
              <a:t>.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DA77EE7-59C1-0FD3-68D5-82AB7F5EE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6000" y="2243256"/>
            <a:ext cx="3960000" cy="288000"/>
          </a:xfrm>
        </p:spPr>
        <p:txBody>
          <a:bodyPr/>
          <a:lstStyle/>
          <a:p>
            <a:r>
              <a:rPr kumimoji="1" lang="ko-KR" altLang="en-US" dirty="0">
                <a:solidFill>
                  <a:srgbClr val="2B3C71"/>
                </a:solidFill>
                <a:latin typeface="+mn-ea"/>
                <a:ea typeface="+mn-ea"/>
              </a:rPr>
              <a:t>학습 목표</a:t>
            </a:r>
          </a:p>
        </p:txBody>
      </p:sp>
    </p:spTree>
    <p:extLst>
      <p:ext uri="{BB962C8B-B14F-4D97-AF65-F5344CB8AC3E}">
        <p14:creationId xmlns:p14="http://schemas.microsoft.com/office/powerpoint/2010/main" val="237066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7CAD0BF-A562-6B7E-E7F2-C8E9B4A3EA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>
                <a:latin typeface="+mn-ea"/>
                <a:ea typeface="+mn-ea"/>
              </a:rPr>
              <a:t>악곡 익히기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362C820-D678-8670-8DBF-E0645143BF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>
                <a:latin typeface="+mn-ea"/>
                <a:ea typeface="+mn-ea"/>
              </a:rPr>
              <a:pPr algn="ctr"/>
              <a:t>3</a:t>
            </a:fld>
            <a:endParaRPr kumimoji="1" lang="ko-KR" altLang="en-US" dirty="0">
              <a:latin typeface="+mn-ea"/>
              <a:ea typeface="+mn-ea"/>
            </a:endParaRP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BE97D753-08F9-5C55-F386-41C0A62785FF}"/>
              </a:ext>
            </a:extLst>
          </p:cNvPr>
          <p:cNvSpPr/>
          <p:nvPr/>
        </p:nvSpPr>
        <p:spPr bwMode="auto">
          <a:xfrm>
            <a:off x="10435501" y="317558"/>
            <a:ext cx="350604" cy="235332"/>
          </a:xfrm>
          <a:prstGeom prst="roundRect">
            <a:avLst/>
          </a:prstGeom>
          <a:solidFill>
            <a:srgbClr val="2B3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ko-KR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CA8159F-0B99-7018-17C8-3E934CE740A2}"/>
              </a:ext>
            </a:extLst>
          </p:cNvPr>
          <p:cNvSpPr/>
          <p:nvPr/>
        </p:nvSpPr>
        <p:spPr bwMode="auto">
          <a:xfrm>
            <a:off x="10384293" y="188575"/>
            <a:ext cx="603474" cy="377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1" hangingPunct="1">
              <a:lnSpc>
                <a:spcPct val="20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</a:rPr>
              <a:t>감상</a:t>
            </a:r>
            <a:endParaRPr lang="en-US" altLang="ko-KR" sz="11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2" name="그룹 3">
            <a:extLst>
              <a:ext uri="{FF2B5EF4-FFF2-40B4-BE49-F238E27FC236}">
                <a16:creationId xmlns:a16="http://schemas.microsoft.com/office/drawing/2014/main" id="{9F738729-1CD3-E5AD-5A95-E419EC058244}"/>
              </a:ext>
            </a:extLst>
          </p:cNvPr>
          <p:cNvGrpSpPr>
            <a:grpSpLocks/>
          </p:cNvGrpSpPr>
          <p:nvPr/>
        </p:nvGrpSpPr>
        <p:grpSpPr bwMode="auto">
          <a:xfrm>
            <a:off x="11038975" y="183098"/>
            <a:ext cx="603474" cy="377219"/>
            <a:chOff x="4663668" y="567812"/>
            <a:chExt cx="618853" cy="363546"/>
          </a:xfrm>
        </p:grpSpPr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A0BC9881-447B-F1CB-6D5B-45A6B9EF5EE1}"/>
                </a:ext>
              </a:extLst>
            </p:cNvPr>
            <p:cNvSpPr/>
            <p:nvPr/>
          </p:nvSpPr>
          <p:spPr>
            <a:xfrm>
              <a:off x="4716181" y="692120"/>
              <a:ext cx="359539" cy="226802"/>
            </a:xfrm>
            <a:prstGeom prst="roundRect">
              <a:avLst/>
            </a:prstGeom>
            <a:solidFill>
              <a:srgbClr val="2B3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50000"/>
                </a:lnSpc>
                <a:defRPr/>
              </a:pPr>
              <a:endParaRPr lang="ko-KR" altLang="en-US" sz="1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274805E8-7923-A814-CA9A-8167CDDADCBD}"/>
                </a:ext>
              </a:extLst>
            </p:cNvPr>
            <p:cNvSpPr/>
            <p:nvPr/>
          </p:nvSpPr>
          <p:spPr bwMode="auto">
            <a:xfrm>
              <a:off x="4663668" y="567812"/>
              <a:ext cx="618853" cy="36354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latinLnBrk="1" hangingPunct="1">
                <a:lnSpc>
                  <a:spcPct val="200000"/>
                </a:lnSpc>
                <a:defRPr/>
              </a:pPr>
              <a:r>
                <a:rPr lang="ko-KR" altLang="en-US" sz="1100" b="1" dirty="0">
                  <a:solidFill>
                    <a:schemeClr val="bg1"/>
                  </a:solidFill>
                  <a:latin typeface="+mn-ea"/>
                </a:rPr>
                <a:t>반주</a:t>
              </a:r>
              <a:endParaRPr lang="en-US" altLang="ko-KR" sz="11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280240D7-F5F7-F9AC-D1FE-7F40D265D3F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526170" y="1086299"/>
            <a:ext cx="7139660" cy="4685402"/>
          </a:xfrm>
          <a:prstGeom prst="rect">
            <a:avLst/>
          </a:prstGeom>
        </p:spPr>
      </p:pic>
      <p:pic>
        <p:nvPicPr>
          <p:cNvPr id="11" name="[아침나라 중음①]_1단원_교과서_12쪽_노래는 즐겁다_노래">
            <a:hlinkClick r:id="" action="ppaction://media"/>
            <a:extLst>
              <a:ext uri="{FF2B5EF4-FFF2-40B4-BE49-F238E27FC236}">
                <a16:creationId xmlns:a16="http://schemas.microsoft.com/office/drawing/2014/main" id="{6E2D5435-8F81-9D57-40AF-06F49AC0E3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08182" y="681873"/>
            <a:ext cx="455411" cy="455411"/>
          </a:xfrm>
          <a:prstGeom prst="rect">
            <a:avLst/>
          </a:prstGeom>
        </p:spPr>
      </p:pic>
      <p:pic>
        <p:nvPicPr>
          <p:cNvPr id="12" name="[아침나라 중음①]_1단원_교과서_12쪽_노래는 즐겁다_반주_110">
            <a:hlinkClick r:id="" action="ppaction://media"/>
            <a:extLst>
              <a:ext uri="{FF2B5EF4-FFF2-40B4-BE49-F238E27FC236}">
                <a16:creationId xmlns:a16="http://schemas.microsoft.com/office/drawing/2014/main" id="{F43987AA-249E-6692-4B9E-2312FC630AC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041471" y="701487"/>
            <a:ext cx="455411" cy="45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0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773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1F8D5-4715-09E0-8D75-ABB6B1DD3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24CC9AE-A465-0222-48E8-89EB2529D8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2562291" cy="251999"/>
          </a:xfrm>
        </p:spPr>
        <p:txBody>
          <a:bodyPr/>
          <a:lstStyle/>
          <a:p>
            <a:r>
              <a:rPr kumimoji="1" lang="ko-KR" altLang="en-US" dirty="0">
                <a:latin typeface="+mn-ea"/>
                <a:ea typeface="+mn-ea"/>
              </a:rPr>
              <a:t>악곡 특징 이해하기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650511-00BA-4D18-5419-58CAAEAEE6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>
                <a:latin typeface="+mn-ea"/>
                <a:ea typeface="+mn-ea"/>
              </a:rPr>
              <a:pPr algn="ctr"/>
              <a:t>4</a:t>
            </a:fld>
            <a:endParaRPr kumimoji="1" lang="ko-KR" altLang="en-US" dirty="0">
              <a:latin typeface="+mn-ea"/>
              <a:ea typeface="+mn-ea"/>
            </a:endParaRPr>
          </a:p>
        </p:txBody>
      </p:sp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E50289F1-8191-8E20-D119-1FACFD70DE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8909" y="906431"/>
            <a:ext cx="8924085" cy="2592419"/>
          </a:xfrm>
        </p:spPr>
        <p:txBody>
          <a:bodyPr/>
          <a:lstStyle/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다장조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</a:p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   박자</a:t>
            </a:r>
            <a:endParaRPr kumimoji="1" lang="en-US" altLang="ko-KR" sz="2000" b="0" dirty="0">
              <a:solidFill>
                <a:schemeClr val="tx1"/>
              </a:solidFill>
              <a:latin typeface="+mn-ea"/>
              <a:ea typeface="+mn-ea"/>
            </a:endParaRPr>
          </a:p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  <a:cs typeface="Times New Roman" panose="02020603050405020304" pitchFamily="18" charset="0"/>
              </a:rPr>
              <a:t>즐겁게</a:t>
            </a:r>
            <a:endParaRPr kumimoji="1" lang="en-US" altLang="ko-KR" sz="2000" b="0" dirty="0">
              <a:solidFill>
                <a:schemeClr val="tx1"/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indent="0">
              <a:lnSpc>
                <a:spcPct val="2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제창</a:t>
            </a:r>
            <a:endParaRPr kumimoji="1" lang="en-US" altLang="ko-KR" sz="2000" b="0" dirty="0">
              <a:latin typeface="+mn-ea"/>
              <a:ea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8DAD028-45EE-BDE0-41F9-C1768A1B8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735035" y="1667890"/>
            <a:ext cx="184448" cy="372313"/>
          </a:xfrm>
          <a:prstGeom prst="rect">
            <a:avLst/>
          </a:prstGeom>
        </p:spPr>
      </p:pic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8872ADD7-7F05-ACB0-434D-DFFBE15F3DEC}"/>
              </a:ext>
            </a:extLst>
          </p:cNvPr>
          <p:cNvSpPr txBox="1">
            <a:spLocks/>
          </p:cNvSpPr>
          <p:nvPr/>
        </p:nvSpPr>
        <p:spPr>
          <a:xfrm>
            <a:off x="900000" y="906431"/>
            <a:ext cx="1388809" cy="4473289"/>
          </a:xfrm>
          <a:prstGeom prst="rect">
            <a:avLst/>
          </a:prstGeom>
        </p:spPr>
        <p:txBody>
          <a:bodyPr lIns="0" tIns="0" rIns="0" bIns="0"/>
          <a:lstStyle>
            <a:lvl1pPr marL="0" indent="-1440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조성</a:t>
            </a:r>
            <a:r>
              <a:rPr kumimoji="1" lang="en-US" altLang="ko-KR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</a:t>
            </a: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박자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빠르기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연주 형태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  <a:cs typeface="Times New Roman" panose="02020603050405020304" pitchFamily="18" charset="0"/>
            </a:endParaRPr>
          </a:p>
          <a:p>
            <a:pPr indent="0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kumimoji="1" lang="ko-KR" altLang="en-US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  <a:cs typeface="Times New Roman" panose="02020603050405020304" pitchFamily="18" charset="0"/>
              </a:rPr>
              <a:t>악곡 해설</a:t>
            </a:r>
            <a:endParaRPr kumimoji="1" lang="en-US" altLang="ko-KR" sz="20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9" name="텍스트 개체 틀 1">
            <a:extLst>
              <a:ext uri="{FF2B5EF4-FFF2-40B4-BE49-F238E27FC236}">
                <a16:creationId xmlns:a16="http://schemas.microsoft.com/office/drawing/2014/main" id="{F4A20808-BB51-E386-90F7-B468F8E4E403}"/>
              </a:ext>
            </a:extLst>
          </p:cNvPr>
          <p:cNvSpPr txBox="1">
            <a:spLocks/>
          </p:cNvSpPr>
          <p:nvPr/>
        </p:nvSpPr>
        <p:spPr>
          <a:xfrm>
            <a:off x="2708908" y="3507176"/>
            <a:ext cx="8924085" cy="2592419"/>
          </a:xfrm>
          <a:prstGeom prst="rect">
            <a:avLst/>
          </a:prstGeom>
        </p:spPr>
        <p:txBody>
          <a:bodyPr lIns="0" tIns="0" rIns="0" bIns="0"/>
          <a:lstStyle>
            <a:lvl1pPr marL="0" indent="-144000" algn="l" defTabSz="914400" rtl="0" eaLnBrk="1" latin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1" i="0" kern="1200">
                <a:solidFill>
                  <a:srgbClr val="3CC864"/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buNone/>
            </a:pP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‘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Muss I </a:t>
            </a:r>
            <a:r>
              <a:rPr kumimoji="1" lang="en-US" altLang="ko-KR" sz="2000" b="0" dirty="0" err="1">
                <a:solidFill>
                  <a:schemeClr val="tx1"/>
                </a:solidFill>
                <a:latin typeface="+mn-ea"/>
                <a:ea typeface="+mn-ea"/>
              </a:rPr>
              <a:t>denn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가야만 하네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)’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으로 불리는 독일 민요다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. </a:t>
            </a:r>
            <a:r>
              <a:rPr kumimoji="1" lang="ko-KR" altLang="en-US" sz="2000" b="0" dirty="0">
                <a:solidFill>
                  <a:schemeClr val="tx1"/>
                </a:solidFill>
                <a:latin typeface="+mn-ea"/>
                <a:ea typeface="+mn-ea"/>
              </a:rPr>
              <a:t>원래 가사 내용은 일을 찾아 집을 떠나는 일꾼의 이야기이며 독일군이나 여행객들에게서 애창되었다</a:t>
            </a:r>
            <a:r>
              <a:rPr kumimoji="1" lang="en-US" altLang="ko-KR" sz="2000" b="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693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7F04594-4407-A985-842E-79931A5D62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29006" y="2206070"/>
            <a:ext cx="10158494" cy="1311100"/>
          </a:xfrm>
          <a:prstGeom prst="rect">
            <a:avLst/>
          </a:prstGeom>
        </p:spPr>
      </p:pic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DAB1DE-9520-7AB2-6B20-C43C62C11D5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조성</a:t>
            </a:r>
            <a:r>
              <a:rPr kumimoji="1" lang="en-US" altLang="ko-KR" dirty="0">
                <a:solidFill>
                  <a:schemeClr val="tx1"/>
                </a:solidFill>
                <a:latin typeface="+mn-ea"/>
                <a:ea typeface="+mn-ea"/>
              </a:rPr>
              <a:t>: </a:t>
            </a:r>
            <a:r>
              <a:rPr kumimoji="1" lang="ko-KR" altLang="en-US" dirty="0">
                <a:solidFill>
                  <a:schemeClr val="tx1"/>
                </a:solidFill>
                <a:latin typeface="+mn-ea"/>
                <a:ea typeface="+mn-ea"/>
              </a:rPr>
              <a:t>다장조</a:t>
            </a:r>
            <a:endParaRPr kumimoji="1"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F0A188C-A8EF-E7B3-BA13-2E731BA6C12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>
                <a:latin typeface="+mn-ea"/>
                <a:ea typeface="+mn-ea"/>
              </a:rPr>
              <a:pPr algn="ctr"/>
              <a:t>5</a:t>
            </a:fld>
            <a:endParaRPr kumimoji="1" lang="ko-KR" altLang="en-US" dirty="0">
              <a:latin typeface="+mn-ea"/>
              <a:ea typeface="+mn-ea"/>
            </a:endParaRPr>
          </a:p>
        </p:txBody>
      </p:sp>
      <p:sp>
        <p:nvSpPr>
          <p:cNvPr id="7" name="슬라이드 번호 개체 틀 3">
            <a:extLst>
              <a:ext uri="{FF2B5EF4-FFF2-40B4-BE49-F238E27FC236}">
                <a16:creationId xmlns:a16="http://schemas.microsoft.com/office/drawing/2014/main" id="{13C60578-ECAA-9FEC-3148-4E575BB08167}"/>
              </a:ext>
            </a:extLst>
          </p:cNvPr>
          <p:cNvSpPr txBox="1">
            <a:spLocks/>
          </p:cNvSpPr>
          <p:nvPr/>
        </p:nvSpPr>
        <p:spPr>
          <a:xfrm>
            <a:off x="4724400" y="6516000"/>
            <a:ext cx="2743200" cy="1567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800" b="0" i="0" kern="1200">
                <a:solidFill>
                  <a:schemeClr val="bg2">
                    <a:lumMod val="75000"/>
                  </a:schemeClr>
                </a:solidFill>
                <a:latin typeface="NanumGothic" panose="020D0604000000000000" pitchFamily="34" charset="-127"/>
                <a:ea typeface="NanumGothic" panose="020D0604000000000000" pitchFamily="34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0DACC5B-AA33-6149-9013-642E7806161A}" type="slidenum">
              <a:rPr kumimoji="1" lang="ko-KR" altLang="en-US" smtClean="0">
                <a:latin typeface="+mn-ea"/>
                <a:ea typeface="+mn-ea"/>
              </a:rPr>
              <a:pPr algn="ctr"/>
              <a:t>5</a:t>
            </a:fld>
            <a:endParaRPr kumimoji="1" lang="ko-KR" altLang="en-US" dirty="0">
              <a:latin typeface="+mn-ea"/>
              <a:ea typeface="+mn-ea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4B0F6498-118F-BA8A-76FA-9A712B6C7B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130124"/>
              </p:ext>
            </p:extLst>
          </p:nvPr>
        </p:nvGraphicFramePr>
        <p:xfrm>
          <a:off x="1066624" y="3562521"/>
          <a:ext cx="1075662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181">
                  <a:extLst>
                    <a:ext uri="{9D8B030D-6E8A-4147-A177-3AD203B41FA5}">
                      <a16:colId xmlns:a16="http://schemas.microsoft.com/office/drawing/2014/main" val="3924534718"/>
                    </a:ext>
                  </a:extLst>
                </a:gridCol>
                <a:gridCol w="1231626">
                  <a:extLst>
                    <a:ext uri="{9D8B030D-6E8A-4147-A177-3AD203B41FA5}">
                      <a16:colId xmlns:a16="http://schemas.microsoft.com/office/drawing/2014/main" val="538391434"/>
                    </a:ext>
                  </a:extLst>
                </a:gridCol>
                <a:gridCol w="1231626">
                  <a:extLst>
                    <a:ext uri="{9D8B030D-6E8A-4147-A177-3AD203B41FA5}">
                      <a16:colId xmlns:a16="http://schemas.microsoft.com/office/drawing/2014/main" val="3896292473"/>
                    </a:ext>
                  </a:extLst>
                </a:gridCol>
                <a:gridCol w="1231626">
                  <a:extLst>
                    <a:ext uri="{9D8B030D-6E8A-4147-A177-3AD203B41FA5}">
                      <a16:colId xmlns:a16="http://schemas.microsoft.com/office/drawing/2014/main" val="4273259408"/>
                    </a:ext>
                  </a:extLst>
                </a:gridCol>
                <a:gridCol w="1231626">
                  <a:extLst>
                    <a:ext uri="{9D8B030D-6E8A-4147-A177-3AD203B41FA5}">
                      <a16:colId xmlns:a16="http://schemas.microsoft.com/office/drawing/2014/main" val="448106738"/>
                    </a:ext>
                  </a:extLst>
                </a:gridCol>
                <a:gridCol w="1231626">
                  <a:extLst>
                    <a:ext uri="{9D8B030D-6E8A-4147-A177-3AD203B41FA5}">
                      <a16:colId xmlns:a16="http://schemas.microsoft.com/office/drawing/2014/main" val="1676335835"/>
                    </a:ext>
                  </a:extLst>
                </a:gridCol>
                <a:gridCol w="1231626">
                  <a:extLst>
                    <a:ext uri="{9D8B030D-6E8A-4147-A177-3AD203B41FA5}">
                      <a16:colId xmlns:a16="http://schemas.microsoft.com/office/drawing/2014/main" val="3470570344"/>
                    </a:ext>
                  </a:extLst>
                </a:gridCol>
                <a:gridCol w="1231626">
                  <a:extLst>
                    <a:ext uri="{9D8B030D-6E8A-4147-A177-3AD203B41FA5}">
                      <a16:colId xmlns:a16="http://schemas.microsoft.com/office/drawing/2014/main" val="860648609"/>
                    </a:ext>
                  </a:extLst>
                </a:gridCol>
                <a:gridCol w="940065">
                  <a:extLst>
                    <a:ext uri="{9D8B030D-6E8A-4147-A177-3AD203B41FA5}">
                      <a16:colId xmlns:a16="http://schemas.microsoft.com/office/drawing/2014/main" val="3106962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kumimoji="1" lang="ko-KR" altLang="en-US" sz="2000" b="1" i="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음이름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C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D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E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F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G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A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B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71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다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라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마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바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사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가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나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68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계이름</a:t>
                      </a:r>
                      <a:r>
                        <a:rPr kumimoji="1" lang="en-US" altLang="ko-KR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도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레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미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솔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라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1" lang="ko-KR" altLang="en-US" sz="2000" b="1" i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시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kumimoji="1" lang="ko-KR" altLang="en-US" sz="2000" b="1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7199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858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2616E-8BB6-86EC-CB44-05B334980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831B26-F105-58A2-CF4C-0984AC0F84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0000" y="360000"/>
            <a:ext cx="7687740" cy="251999"/>
          </a:xfrm>
        </p:spPr>
        <p:txBody>
          <a:bodyPr/>
          <a:lstStyle/>
          <a:p>
            <a:r>
              <a:rPr kumimoji="1" lang="ko-KR" altLang="en-US" dirty="0" err="1">
                <a:latin typeface="+mn-ea"/>
                <a:ea typeface="+mn-ea"/>
              </a:rPr>
              <a:t>셈여림</a:t>
            </a:r>
            <a:r>
              <a:rPr kumimoji="1" lang="ko-KR" altLang="en-US" dirty="0">
                <a:latin typeface="+mn-ea"/>
                <a:ea typeface="+mn-ea"/>
              </a:rPr>
              <a:t> 기호의 종류와 뜻을 알아보고 악상을 살려 노래 부르기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4512736-3D40-CDB8-9671-119A6873C7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>
                <a:latin typeface="+mn-ea"/>
                <a:ea typeface="+mn-ea"/>
              </a:rPr>
              <a:pPr algn="ctr"/>
              <a:t>6</a:t>
            </a:fld>
            <a:endParaRPr kumimoji="1" lang="ko-KR" altLang="en-US" dirty="0">
              <a:latin typeface="+mn-ea"/>
              <a:ea typeface="+mn-ea"/>
            </a:endParaRPr>
          </a:p>
        </p:txBody>
      </p:sp>
      <p:pic>
        <p:nvPicPr>
          <p:cNvPr id="5" name="그림 4" descr="텍스트, 폰트, 스크린샷, 디자인이(가) 표시된 사진&#10;&#10;자동 생성된 설명">
            <a:extLst>
              <a:ext uri="{FF2B5EF4-FFF2-40B4-BE49-F238E27FC236}">
                <a16:creationId xmlns:a16="http://schemas.microsoft.com/office/drawing/2014/main" id="{8BC21E9F-924C-D602-159F-9FFE8564B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364" y="2304296"/>
            <a:ext cx="9950711" cy="257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1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6247747-0604-4DDF-5BBF-E34BE7BCD9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9999" y="360000"/>
            <a:ext cx="10860229" cy="251999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다장조의 주요 </a:t>
            </a:r>
            <a:r>
              <a:rPr lang="en-US" altLang="ko-KR" dirty="0">
                <a:latin typeface="+mn-ea"/>
                <a:ea typeface="+mn-ea"/>
              </a:rPr>
              <a:t>3</a:t>
            </a:r>
            <a:r>
              <a:rPr lang="ko-KR" altLang="en-US" dirty="0">
                <a:latin typeface="+mn-ea"/>
                <a:ea typeface="+mn-ea"/>
              </a:rPr>
              <a:t>화음과 딸림 </a:t>
            </a:r>
            <a:r>
              <a:rPr lang="en-US" altLang="ko-KR" dirty="0">
                <a:latin typeface="+mn-ea"/>
                <a:ea typeface="+mn-ea"/>
              </a:rPr>
              <a:t>7</a:t>
            </a:r>
            <a:r>
              <a:rPr lang="ko-KR" altLang="en-US" dirty="0">
                <a:latin typeface="+mn-ea"/>
                <a:ea typeface="+mn-ea"/>
              </a:rPr>
              <a:t>화음을 알아보고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악보에서 주요 </a:t>
            </a:r>
            <a:r>
              <a:rPr lang="en-US" altLang="ko-KR" dirty="0">
                <a:latin typeface="+mn-ea"/>
                <a:ea typeface="+mn-ea"/>
              </a:rPr>
              <a:t>3</a:t>
            </a:r>
            <a:r>
              <a:rPr lang="ko-KR" altLang="en-US" dirty="0">
                <a:latin typeface="+mn-ea"/>
                <a:ea typeface="+mn-ea"/>
              </a:rPr>
              <a:t>화음을 찾아보기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23E298-7473-E803-8609-6D620D684D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/>
              <a:pPr algn="ctr"/>
              <a:t>7</a:t>
            </a:fld>
            <a:endParaRPr kumimoji="1" lang="ko-KR" altLang="en-US" dirty="0"/>
          </a:p>
        </p:txBody>
      </p:sp>
      <p:pic>
        <p:nvPicPr>
          <p:cNvPr id="9" name="그림 8" descr="악보, 폰트이(가) 표시된 사진&#10;&#10;자동 생성된 설명">
            <a:extLst>
              <a:ext uri="{FF2B5EF4-FFF2-40B4-BE49-F238E27FC236}">
                <a16:creationId xmlns:a16="http://schemas.microsoft.com/office/drawing/2014/main" id="{FCD77244-0438-A61B-027E-8C52CED7F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134" y="1163210"/>
            <a:ext cx="8197732" cy="45315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BE2419-8E66-B6FB-2311-0BC47086214C}"/>
              </a:ext>
            </a:extLst>
          </p:cNvPr>
          <p:cNvSpPr txBox="1"/>
          <p:nvPr/>
        </p:nvSpPr>
        <p:spPr>
          <a:xfrm>
            <a:off x="3271706" y="2499919"/>
            <a:ext cx="31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ko-KR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8CC97F-1ACD-C63D-CCEE-B6AA8A09A5E4}"/>
              </a:ext>
            </a:extLst>
          </p:cNvPr>
          <p:cNvSpPr txBox="1"/>
          <p:nvPr/>
        </p:nvSpPr>
        <p:spPr>
          <a:xfrm>
            <a:off x="4783123" y="2499919"/>
            <a:ext cx="31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ko-KR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708C70-9E31-C5DB-6447-5D7DE6F0A955}"/>
              </a:ext>
            </a:extLst>
          </p:cNvPr>
          <p:cNvSpPr txBox="1"/>
          <p:nvPr/>
        </p:nvSpPr>
        <p:spPr>
          <a:xfrm>
            <a:off x="9011174" y="2499919"/>
            <a:ext cx="31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ko-KR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5BA4F1-E6FA-ED26-87BD-C85B8D57370C}"/>
              </a:ext>
            </a:extLst>
          </p:cNvPr>
          <p:cNvSpPr txBox="1"/>
          <p:nvPr/>
        </p:nvSpPr>
        <p:spPr>
          <a:xfrm>
            <a:off x="4938319" y="4038847"/>
            <a:ext cx="31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ko-KR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2C52E5-DCDB-19C0-D018-76D5AD58C0BF}"/>
              </a:ext>
            </a:extLst>
          </p:cNvPr>
          <p:cNvSpPr txBox="1"/>
          <p:nvPr/>
        </p:nvSpPr>
        <p:spPr>
          <a:xfrm>
            <a:off x="2523688" y="5551397"/>
            <a:ext cx="31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ko-KR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155CCD-454F-B231-335D-39A747815675}"/>
              </a:ext>
            </a:extLst>
          </p:cNvPr>
          <p:cNvSpPr txBox="1"/>
          <p:nvPr/>
        </p:nvSpPr>
        <p:spPr>
          <a:xfrm>
            <a:off x="9011174" y="5551397"/>
            <a:ext cx="31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ko-KR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134535-DDDC-3AC0-0CC4-94FFEAEED3C1}"/>
              </a:ext>
            </a:extLst>
          </p:cNvPr>
          <p:cNvSpPr txBox="1"/>
          <p:nvPr/>
        </p:nvSpPr>
        <p:spPr>
          <a:xfrm>
            <a:off x="3909824" y="2499919"/>
            <a:ext cx="45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ko-KR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3A2A66-B674-50A2-5A21-84282459F95B}"/>
              </a:ext>
            </a:extLst>
          </p:cNvPr>
          <p:cNvSpPr txBox="1"/>
          <p:nvPr/>
        </p:nvSpPr>
        <p:spPr>
          <a:xfrm>
            <a:off x="6612477" y="4038847"/>
            <a:ext cx="452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endParaRPr lang="ko-KR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103112-9B6E-20BD-75C6-3309F1878471}"/>
              </a:ext>
            </a:extLst>
          </p:cNvPr>
          <p:cNvSpPr txBox="1"/>
          <p:nvPr/>
        </p:nvSpPr>
        <p:spPr>
          <a:xfrm>
            <a:off x="7603501" y="2499919"/>
            <a:ext cx="53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V7</a:t>
            </a:r>
            <a:endParaRPr lang="ko-KR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8CCDF3-4FA4-B158-EBB4-582B8D66A1AB}"/>
              </a:ext>
            </a:extLst>
          </p:cNvPr>
          <p:cNvSpPr txBox="1"/>
          <p:nvPr/>
        </p:nvSpPr>
        <p:spPr>
          <a:xfrm>
            <a:off x="8464646" y="4065628"/>
            <a:ext cx="53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V7</a:t>
            </a:r>
            <a:endParaRPr lang="ko-KR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7533C3-81DE-5B55-BE5B-4B41A0D296E0}"/>
              </a:ext>
            </a:extLst>
          </p:cNvPr>
          <p:cNvSpPr txBox="1"/>
          <p:nvPr/>
        </p:nvSpPr>
        <p:spPr>
          <a:xfrm>
            <a:off x="3063165" y="4038847"/>
            <a:ext cx="53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V7</a:t>
            </a:r>
            <a:endParaRPr lang="ko-KR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DB8280-E01C-11B4-3638-5882AEA388F4}"/>
              </a:ext>
            </a:extLst>
          </p:cNvPr>
          <p:cNvSpPr txBox="1"/>
          <p:nvPr/>
        </p:nvSpPr>
        <p:spPr>
          <a:xfrm>
            <a:off x="7459765" y="5551397"/>
            <a:ext cx="53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V7</a:t>
            </a:r>
            <a:endParaRPr lang="ko-KR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0109755-C7B3-D579-B7A4-BCF0259F6A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주요 </a:t>
            </a:r>
            <a:r>
              <a:rPr lang="en-US" altLang="ko-KR" dirty="0">
                <a:latin typeface="+mn-ea"/>
                <a:ea typeface="+mn-ea"/>
              </a:rPr>
              <a:t>3</a:t>
            </a:r>
            <a:r>
              <a:rPr lang="ko-KR" altLang="en-US" dirty="0">
                <a:latin typeface="+mn-ea"/>
                <a:ea typeface="+mn-ea"/>
              </a:rPr>
              <a:t>화음 알아보기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91562AC-6BBD-F993-4BFE-6D06491B08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50DACC5B-AA33-6149-9013-642E7806161A}" type="slidenum">
              <a:rPr kumimoji="1" lang="ko-KR" altLang="en-US" smtClean="0">
                <a:latin typeface="+mn-ea"/>
                <a:ea typeface="+mn-ea"/>
              </a:rPr>
              <a:pPr algn="ctr"/>
              <a:t>8</a:t>
            </a:fld>
            <a:endParaRPr kumimoji="1" lang="ko-KR" altLang="en-US" dirty="0">
              <a:latin typeface="+mn-ea"/>
              <a:ea typeface="+mn-ea"/>
            </a:endParaRPr>
          </a:p>
        </p:txBody>
      </p:sp>
      <p:pic>
        <p:nvPicPr>
          <p:cNvPr id="6" name="그림 5" descr="텍스트, 피아노, 음악, 키보드이(가) 표시된 사진&#10;&#10;자동 생성된 설명">
            <a:extLst>
              <a:ext uri="{FF2B5EF4-FFF2-40B4-BE49-F238E27FC236}">
                <a16:creationId xmlns:a16="http://schemas.microsoft.com/office/drawing/2014/main" id="{4202E803-3334-42A1-E77A-0D03DB6E7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08963"/>
            <a:ext cx="7692470" cy="2842869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5A6ED3D-0719-7E56-0484-7D7D91004450}"/>
              </a:ext>
            </a:extLst>
          </p:cNvPr>
          <p:cNvSpPr/>
          <p:nvPr/>
        </p:nvSpPr>
        <p:spPr>
          <a:xfrm>
            <a:off x="3241963" y="5157562"/>
            <a:ext cx="863245" cy="307777"/>
          </a:xfrm>
          <a:prstGeom prst="roundRect">
            <a:avLst/>
          </a:prstGeom>
          <a:solidFill>
            <a:srgbClr val="F4F4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accent1"/>
                </a:solidFill>
                <a:latin typeface="+mn-ea"/>
              </a:rPr>
              <a:t>3</a:t>
            </a:r>
            <a:r>
              <a:rPr lang="ko-KR" altLang="en-US" sz="1200" dirty="0">
                <a:solidFill>
                  <a:schemeClr val="accent1"/>
                </a:solidFill>
                <a:latin typeface="+mn-ea"/>
              </a:rPr>
              <a:t>화음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C6D41-BFFD-4B55-5E46-597520BD6E9F}"/>
              </a:ext>
            </a:extLst>
          </p:cNvPr>
          <p:cNvSpPr txBox="1"/>
          <p:nvPr/>
        </p:nvSpPr>
        <p:spPr>
          <a:xfrm>
            <a:off x="4188336" y="5189111"/>
            <a:ext cx="5944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400" b="0" i="0" u="none" strike="noStrike" baseline="0" dirty="0">
                <a:latin typeface="+mn-ea"/>
              </a:rPr>
              <a:t>어떤 음을 밑음으로 그 위에 </a:t>
            </a:r>
            <a:r>
              <a:rPr lang="en-US" altLang="ko-KR" sz="1400" b="0" i="0" u="none" strike="noStrike" baseline="0" dirty="0">
                <a:latin typeface="+mn-ea"/>
              </a:rPr>
              <a:t>3</a:t>
            </a:r>
            <a:r>
              <a:rPr lang="ko-KR" altLang="en-US" sz="1400" b="0" i="0" u="none" strike="noStrike" baseline="0" dirty="0">
                <a:latin typeface="+mn-ea"/>
              </a:rPr>
              <a:t>도 간격으로 두 번 쌓아 만든 세 음의 결합</a:t>
            </a:r>
            <a:endParaRPr lang="ko-KR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7619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1EC478A-3CD7-A02B-8D55-90F2D6D61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96000" y="3181920"/>
            <a:ext cx="7200000" cy="553998"/>
          </a:xfrm>
        </p:spPr>
        <p:txBody>
          <a:bodyPr/>
          <a:lstStyle/>
          <a:p>
            <a:r>
              <a:rPr kumimoji="1" lang="ko-KR" altLang="en-US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 감사합니다</a:t>
            </a:r>
            <a:r>
              <a:rPr kumimoji="1" lang="en-US" altLang="ko-KR" dirty="0">
                <a:ln w="19050">
                  <a:noFill/>
                </a:ln>
                <a:solidFill>
                  <a:schemeClr val="bg1"/>
                </a:solidFill>
                <a:latin typeface="+mn-ea"/>
                <a:ea typeface="+mn-ea"/>
              </a:rPr>
              <a:t>.</a:t>
            </a:r>
            <a:endParaRPr kumimoji="1" lang="ko-KR" altLang="en-US" dirty="0">
              <a:ln w="19050">
                <a:noFill/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446706F-102F-5CDF-7ED5-A86108431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76000" y="2821920"/>
            <a:ext cx="5040000" cy="252000"/>
          </a:xfrm>
        </p:spPr>
        <p:txBody>
          <a:bodyPr/>
          <a:lstStyle/>
          <a:p>
            <a:r>
              <a:rPr kumimoji="1" lang="ko-KR" altLang="en-US" dirty="0">
                <a:solidFill>
                  <a:schemeClr val="bg1"/>
                </a:solidFill>
                <a:latin typeface="+mn-ea"/>
                <a:ea typeface="+mn-ea"/>
              </a:rPr>
              <a:t>아침나라 중학교 음악 ①</a:t>
            </a:r>
          </a:p>
          <a:p>
            <a:endParaRPr kumimoji="1" lang="ko-KR" altLang="en-US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12256123"/>
      </p:ext>
    </p:extLst>
  </p:cSld>
  <p:clrMapOvr>
    <a:masterClrMapping/>
  </p:clrMapOvr>
</p:sld>
</file>

<file path=ppt/theme/theme1.xml><?xml version="1.0" encoding="utf-8"?>
<a:theme xmlns:a="http://schemas.openxmlformats.org/drawingml/2006/main" name="표지 마스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목차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내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뒤표지 마스터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186</Words>
  <Application>Microsoft Office PowerPoint</Application>
  <PresentationFormat>와이드스크린</PresentationFormat>
  <Paragraphs>73</Paragraphs>
  <Slides>9</Slides>
  <Notes>3</Notes>
  <HiddenSlides>0</HiddenSlides>
  <MMClips>2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9</vt:i4>
      </vt:variant>
    </vt:vector>
  </HeadingPairs>
  <TitlesOfParts>
    <vt:vector size="19" baseType="lpstr">
      <vt:lpstr>Times New Roman</vt:lpstr>
      <vt:lpstr>NanumGothicExtraBold</vt:lpstr>
      <vt:lpstr>맑은 고딕</vt:lpstr>
      <vt:lpstr>Spoqa Han Sans Neo</vt:lpstr>
      <vt:lpstr>Arial</vt:lpstr>
      <vt:lpstr>나눔고딕</vt:lpstr>
      <vt:lpstr>표지 마스터</vt:lpstr>
      <vt:lpstr>목차 마스터</vt:lpstr>
      <vt:lpstr>내지 마스터</vt:lpstr>
      <vt:lpstr>뒤표지 마스터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아침나라</dc:creator>
  <cp:lastModifiedBy>황근식</cp:lastModifiedBy>
  <cp:revision>172</cp:revision>
  <dcterms:created xsi:type="dcterms:W3CDTF">2024-07-03T01:17:18Z</dcterms:created>
  <dcterms:modified xsi:type="dcterms:W3CDTF">2025-03-11T02:11:17Z</dcterms:modified>
</cp:coreProperties>
</file>