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5"/>
  </p:notesMasterIdLst>
  <p:sldIdLst>
    <p:sldId id="292" r:id="rId5"/>
    <p:sldId id="298" r:id="rId6"/>
    <p:sldId id="312" r:id="rId7"/>
    <p:sldId id="299" r:id="rId8"/>
    <p:sldId id="306" r:id="rId9"/>
    <p:sldId id="305" r:id="rId10"/>
    <p:sldId id="310" r:id="rId11"/>
    <p:sldId id="308" r:id="rId12"/>
    <p:sldId id="311" r:id="rId13"/>
    <p:sldId id="295" r:id="rId14"/>
  </p:sldIdLst>
  <p:sldSz cx="12192000" cy="6858000"/>
  <p:notesSz cx="6858000" cy="9144000"/>
  <p:embeddedFontLst>
    <p:embeddedFont>
      <p:font typeface="Cambria Math" panose="02040503050406030204" pitchFamily="18" charset="0"/>
      <p:regular r:id="rId16"/>
    </p:embeddedFont>
    <p:embeddedFont>
      <p:font typeface="NanumGothicExtraBold" panose="020D0904000000000000" pitchFamily="50" charset="-127"/>
      <p:bold r:id="rId17"/>
    </p:embeddedFont>
    <p:embeddedFont>
      <p:font typeface="Spoqa Han Sans Neo" panose="020B0600000101010101" charset="0"/>
      <p:regular r:id="rId18"/>
      <p:bold r:id="rId19"/>
      <p:italic r:id="rId20"/>
      <p:boldItalic r:id="rId21"/>
    </p:embeddedFont>
    <p:embeddedFont>
      <p:font typeface="Times" panose="02020603050405020304" pitchFamily="18" charset="0"/>
      <p:regular r:id="rId22"/>
      <p:bold r:id="rId23"/>
      <p:italic r:id="rId24"/>
      <p:boldItalic r:id="rId25"/>
    </p:embeddedFont>
    <p:embeddedFont>
      <p:font typeface="나눔고딕" panose="020D0604000000000000" pitchFamily="50" charset="-127"/>
      <p:regular r:id="rId26"/>
      <p:bold r:id="rId27"/>
    </p:embeddedFont>
    <p:embeddedFont>
      <p:font typeface="맑은 고딕" panose="020B0503020000020004" pitchFamily="50" charset="-127"/>
      <p:regular r:id="rId28"/>
      <p:bold r:id="rId2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12"/>
            <p14:sldId id="299"/>
            <p14:sldId id="306"/>
            <p14:sldId id="305"/>
            <p14:sldId id="310"/>
            <p14:sldId id="308"/>
            <p14:sldId id="311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6082"/>
    <a:srgbClr val="2B3C71"/>
    <a:srgbClr val="588195"/>
    <a:srgbClr val="D0EBD1"/>
    <a:srgbClr val="3CC864"/>
    <a:srgbClr val="19552A"/>
    <a:srgbClr val="633CC8"/>
    <a:srgbClr val="3CC7C2"/>
    <a:srgbClr val="3C48C7"/>
    <a:srgbClr val="42DC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59" autoAdjust="0"/>
    <p:restoredTop sz="94145" autoAdjust="0"/>
  </p:normalViewPr>
  <p:slideViewPr>
    <p:cSldViewPr snapToGrid="0" showGuides="1">
      <p:cViewPr varScale="1">
        <p:scale>
          <a:sx n="149" d="100"/>
          <a:sy n="149" d="100"/>
        </p:scale>
        <p:origin x="954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2025-02-04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8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248496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slide" Target="slide7.xml"/><Relationship Id="rId12" Type="http://schemas.openxmlformats.org/officeDocument/2006/relationships/image" Target="../media/image15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G"/><Relationship Id="rId11" Type="http://schemas.openxmlformats.org/officeDocument/2006/relationships/image" Target="../media/image14.png"/><Relationship Id="rId5" Type="http://schemas.openxmlformats.org/officeDocument/2006/relationships/slide" Target="slide6.xml"/><Relationship Id="rId10" Type="http://schemas.openxmlformats.org/officeDocument/2006/relationships/image" Target="../media/image13.png"/><Relationship Id="rId4" Type="http://schemas.openxmlformats.org/officeDocument/2006/relationships/image" Target="../media/image10.JPG"/><Relationship Id="rId9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</a:rPr>
              <a:t>그대를 사랑해</a:t>
            </a:r>
            <a:endParaRPr kumimoji="1" lang="en-US" altLang="ko-KR" dirty="0">
              <a:solidFill>
                <a:schemeClr val="tx1"/>
              </a:solidFill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NanumGothicExtraBold" pitchFamily="2" charset="-127"/>
                <a:ea typeface="NanumGothicExtraBold" pitchFamily="2" charset="-127"/>
              </a:rPr>
              <a:t>아침나라 고등학교 음악</a:t>
            </a: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NanumGothicExtraBold" pitchFamily="2" charset="-127"/>
                <a:ea typeface="NanumGothicExtraBold" pitchFamily="2" charset="-127"/>
              </a:rPr>
              <a:t>Ⅰ.</a:t>
            </a:r>
            <a:r>
              <a:rPr kumimoji="1" lang="ko-KR" altLang="en-US" sz="2400" dirty="0">
                <a:solidFill>
                  <a:srgbClr val="2B3C71"/>
                </a:solidFill>
                <a:latin typeface="NanumGothicExtraBold" pitchFamily="2" charset="-127"/>
                <a:ea typeface="NanumGothicExtraBold" pitchFamily="2" charset="-127"/>
              </a:rPr>
              <a:t>노래로 표현하는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409460" y="4894508"/>
            <a:ext cx="137308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NanumGothicExtraBold" pitchFamily="2" charset="-127"/>
                <a:ea typeface="NanumGothicExtraBold" pitchFamily="2" charset="-127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NanumGothicExtraBold" pitchFamily="2" charset="-127"/>
                <a:ea typeface="NanumGothicExtraBold" pitchFamily="2" charset="-127"/>
              </a:rPr>
              <a:t>22</a:t>
            </a:r>
            <a:r>
              <a:rPr kumimoji="1" lang="ko-KR" altLang="en-US" sz="1600" dirty="0">
                <a:solidFill>
                  <a:srgbClr val="2B3C71"/>
                </a:solidFill>
                <a:latin typeface="NanumGothicExtraBold" pitchFamily="2" charset="-127"/>
                <a:ea typeface="NanumGothicExtraBold" pitchFamily="2" charset="-127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2691" y="3033000"/>
            <a:ext cx="6486618" cy="792000"/>
          </a:xfrm>
        </p:spPr>
        <p:txBody>
          <a:bodyPr/>
          <a:lstStyle/>
          <a:p>
            <a:r>
              <a:rPr kumimoji="1" lang="ko-KR" altLang="en-US" sz="3200" dirty="0">
                <a:solidFill>
                  <a:schemeClr val="tx1"/>
                </a:solidFill>
              </a:rPr>
              <a:t>가락과 리듬의 아름다움을 살려</a:t>
            </a:r>
            <a:endParaRPr kumimoji="1" lang="en-US" altLang="ko-KR" sz="3200" dirty="0">
              <a:solidFill>
                <a:schemeClr val="tx1"/>
              </a:solidFill>
            </a:endParaRPr>
          </a:p>
          <a:p>
            <a:r>
              <a:rPr kumimoji="1" lang="ko-KR" altLang="en-US" sz="3200" dirty="0">
                <a:solidFill>
                  <a:schemeClr val="tx1"/>
                </a:solidFill>
              </a:rPr>
              <a:t>노래 부를 수 있다</a:t>
            </a:r>
            <a:r>
              <a:rPr kumimoji="1" lang="en-US" altLang="ko-KR" sz="3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NanumGothicExtraBold" pitchFamily="2" charset="-127"/>
                <a:ea typeface="NanumGothicExtraBold" pitchFamily="2" charset="-127"/>
              </a:rPr>
              <a:t>학습목표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CCDF1-F852-F452-586E-5751D7AFB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, 폰트, 악보, 번호이(가) 표시된 사진&#10;&#10;자동 생성된 설명">
            <a:extLst>
              <a:ext uri="{FF2B5EF4-FFF2-40B4-BE49-F238E27FC236}">
                <a16:creationId xmlns:a16="http://schemas.microsoft.com/office/drawing/2014/main" id="{AF10307F-7D3B-D28C-DE7F-57898119A16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614" r="50000"/>
          <a:stretch/>
        </p:blipFill>
        <p:spPr>
          <a:xfrm>
            <a:off x="1310915" y="967739"/>
            <a:ext cx="4547164" cy="5293877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6F68D91-3BF1-9799-BC90-156491D847C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0000" y="274832"/>
            <a:ext cx="1555452" cy="251999"/>
          </a:xfrm>
        </p:spPr>
        <p:txBody>
          <a:bodyPr/>
          <a:lstStyle/>
          <a:p>
            <a:r>
              <a:rPr kumimoji="1" lang="ko-KR" altLang="en-US" dirty="0"/>
              <a:t>악곡 익히기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9604F69-9C10-3BF9-AE11-A43600B54B7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pic>
        <p:nvPicPr>
          <p:cNvPr id="48" name="1단원_교과서_22쪽_QR10_1.그대를 사랑해(노래)">
            <a:hlinkClick r:id="" action="ppaction://media"/>
            <a:extLst>
              <a:ext uri="{FF2B5EF4-FFF2-40B4-BE49-F238E27FC236}">
                <a16:creationId xmlns:a16="http://schemas.microsoft.com/office/drawing/2014/main" id="{5B40C1DF-0B34-BF58-F17A-7E3422CB1F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71474" y="608857"/>
            <a:ext cx="201902" cy="201902"/>
          </a:xfrm>
          <a:prstGeom prst="rect">
            <a:avLst/>
          </a:prstGeom>
        </p:spPr>
      </p:pic>
      <p:grpSp>
        <p:nvGrpSpPr>
          <p:cNvPr id="78" name="그룹 3">
            <a:extLst>
              <a:ext uri="{FF2B5EF4-FFF2-40B4-BE49-F238E27FC236}">
                <a16:creationId xmlns:a16="http://schemas.microsoft.com/office/drawing/2014/main" id="{271739B9-8E51-9E07-6385-158FC3CB9007}"/>
              </a:ext>
            </a:extLst>
          </p:cNvPr>
          <p:cNvGrpSpPr>
            <a:grpSpLocks/>
          </p:cNvGrpSpPr>
          <p:nvPr/>
        </p:nvGrpSpPr>
        <p:grpSpPr bwMode="auto">
          <a:xfrm>
            <a:off x="4247466" y="158537"/>
            <a:ext cx="603474" cy="377219"/>
            <a:chOff x="4665259" y="556012"/>
            <a:chExt cx="618853" cy="363546"/>
          </a:xfrm>
        </p:grpSpPr>
        <p:sp>
          <p:nvSpPr>
            <p:cNvPr id="82" name="사각형: 둥근 모서리 81">
              <a:extLst>
                <a:ext uri="{FF2B5EF4-FFF2-40B4-BE49-F238E27FC236}">
                  <a16:creationId xmlns:a16="http://schemas.microsoft.com/office/drawing/2014/main" id="{214178ED-1F09-2B4E-33B2-7966BA222239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NanumGothicExtraBold" pitchFamily="2" charset="-127"/>
                <a:ea typeface="NanumGothicExtraBold" pitchFamily="2" charset="-127"/>
              </a:endParaRPr>
            </a:p>
          </p:txBody>
        </p:sp>
        <p:sp>
          <p:nvSpPr>
            <p:cNvPr id="83" name="직사각형 82">
              <a:extLst>
                <a:ext uri="{FF2B5EF4-FFF2-40B4-BE49-F238E27FC236}">
                  <a16:creationId xmlns:a16="http://schemas.microsoft.com/office/drawing/2014/main" id="{852358E4-95A1-EEF6-BB97-FF0B10C0258E}"/>
                </a:ext>
              </a:extLst>
            </p:cNvPr>
            <p:cNvSpPr/>
            <p:nvPr/>
          </p:nvSpPr>
          <p:spPr bwMode="auto">
            <a:xfrm>
              <a:off x="4665259" y="5560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NanumGothicExtraBold" pitchFamily="2" charset="-127"/>
                  <a:ea typeface="NanumGothicExtraBold" pitchFamily="2" charset="-127"/>
                </a:rPr>
                <a:t>감상</a:t>
              </a:r>
              <a:endParaRPr lang="en-US" altLang="ko-KR" sz="1100" b="1" dirty="0">
                <a:solidFill>
                  <a:schemeClr val="bg1"/>
                </a:solidFill>
                <a:latin typeface="NanumGothicExtraBold" pitchFamily="2" charset="-127"/>
                <a:ea typeface="NanumGothicExtraBold" pitchFamily="2" charset="-127"/>
              </a:endParaRPr>
            </a:p>
          </p:txBody>
        </p:sp>
      </p:grpSp>
      <p:grpSp>
        <p:nvGrpSpPr>
          <p:cNvPr id="79" name="그룹 31">
            <a:extLst>
              <a:ext uri="{FF2B5EF4-FFF2-40B4-BE49-F238E27FC236}">
                <a16:creationId xmlns:a16="http://schemas.microsoft.com/office/drawing/2014/main" id="{0AA43CA2-A3A7-C09A-5BF8-E2994514935C}"/>
              </a:ext>
            </a:extLst>
          </p:cNvPr>
          <p:cNvGrpSpPr>
            <a:grpSpLocks/>
          </p:cNvGrpSpPr>
          <p:nvPr/>
        </p:nvGrpSpPr>
        <p:grpSpPr bwMode="auto">
          <a:xfrm>
            <a:off x="4748468" y="158537"/>
            <a:ext cx="605025" cy="377219"/>
            <a:chOff x="4487479" y="556042"/>
            <a:chExt cx="618853" cy="363546"/>
          </a:xfrm>
        </p:grpSpPr>
        <p:sp>
          <p:nvSpPr>
            <p:cNvPr id="80" name="사각형: 둥근 모서리 79">
              <a:extLst>
                <a:ext uri="{FF2B5EF4-FFF2-40B4-BE49-F238E27FC236}">
                  <a16:creationId xmlns:a16="http://schemas.microsoft.com/office/drawing/2014/main" id="{8482ACBA-6671-DD0E-F1D6-7F6E5313C482}"/>
                </a:ext>
              </a:extLst>
            </p:cNvPr>
            <p:cNvSpPr/>
            <p:nvPr/>
          </p:nvSpPr>
          <p:spPr>
            <a:xfrm>
              <a:off x="4538270" y="693831"/>
              <a:ext cx="360205" cy="22512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NanumGothicExtraBold" pitchFamily="2" charset="-127"/>
                <a:ea typeface="NanumGothicExtraBold" pitchFamily="2" charset="-127"/>
              </a:endParaRPr>
            </a:p>
          </p:txBody>
        </p:sp>
        <p:sp>
          <p:nvSpPr>
            <p:cNvPr id="81" name="직사각형 80">
              <a:extLst>
                <a:ext uri="{FF2B5EF4-FFF2-40B4-BE49-F238E27FC236}">
                  <a16:creationId xmlns:a16="http://schemas.microsoft.com/office/drawing/2014/main" id="{7F39F4F9-4D02-D0E0-222C-E4B33D85E989}"/>
                </a:ext>
              </a:extLst>
            </p:cNvPr>
            <p:cNvSpPr/>
            <p:nvPr/>
          </p:nvSpPr>
          <p:spPr bwMode="auto">
            <a:xfrm>
              <a:off x="4487479" y="55604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NanumGothicExtraBold" pitchFamily="2" charset="-127"/>
                  <a:ea typeface="NanumGothicExtraBold" pitchFamily="2" charset="-127"/>
                </a:rPr>
                <a:t>원어</a:t>
              </a:r>
              <a:endParaRPr lang="en-US" altLang="ko-KR" sz="1100" b="1" dirty="0">
                <a:solidFill>
                  <a:schemeClr val="bg1"/>
                </a:solidFill>
                <a:latin typeface="NanumGothicExtraBold" pitchFamily="2" charset="-127"/>
                <a:ea typeface="NanumGothicExtraBold" pitchFamily="2" charset="-127"/>
              </a:endParaRPr>
            </a:p>
          </p:txBody>
        </p:sp>
      </p:grpSp>
      <p:pic>
        <p:nvPicPr>
          <p:cNvPr id="6" name="그림 5" descr="텍스트, 폰트, 악보, 번호이(가) 표시된 사진&#10;&#10;자동 생성된 설명">
            <a:extLst>
              <a:ext uri="{FF2B5EF4-FFF2-40B4-BE49-F238E27FC236}">
                <a16:creationId xmlns:a16="http://schemas.microsoft.com/office/drawing/2014/main" id="{099F0FA4-BED1-910B-EA69-BA46931816B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559" r="-559"/>
          <a:stretch/>
        </p:blipFill>
        <p:spPr>
          <a:xfrm>
            <a:off x="6333921" y="231326"/>
            <a:ext cx="4837106" cy="6030291"/>
          </a:xfrm>
          <a:prstGeom prst="rect">
            <a:avLst/>
          </a:prstGeom>
        </p:spPr>
      </p:pic>
      <p:pic>
        <p:nvPicPr>
          <p:cNvPr id="7" name="1단원_교과서_22쪽_QR10_3.그대를 사랑해(반주)">
            <a:hlinkClick r:id="" action="ppaction://media"/>
            <a:extLst>
              <a:ext uri="{FF2B5EF4-FFF2-40B4-BE49-F238E27FC236}">
                <a16:creationId xmlns:a16="http://schemas.microsoft.com/office/drawing/2014/main" id="{79D38A8E-DB68-C5F2-A870-384D4C7E1A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51942" y="608857"/>
            <a:ext cx="201902" cy="201902"/>
          </a:xfrm>
          <a:prstGeom prst="rect">
            <a:avLst/>
          </a:prstGeom>
        </p:spPr>
      </p:pic>
      <p:grpSp>
        <p:nvGrpSpPr>
          <p:cNvPr id="8" name="그룹 31">
            <a:extLst>
              <a:ext uri="{FF2B5EF4-FFF2-40B4-BE49-F238E27FC236}">
                <a16:creationId xmlns:a16="http://schemas.microsoft.com/office/drawing/2014/main" id="{D6FDFA20-CC63-7C6F-7F23-E313F255D7E9}"/>
              </a:ext>
            </a:extLst>
          </p:cNvPr>
          <p:cNvGrpSpPr>
            <a:grpSpLocks/>
          </p:cNvGrpSpPr>
          <p:nvPr/>
        </p:nvGrpSpPr>
        <p:grpSpPr bwMode="auto">
          <a:xfrm>
            <a:off x="5227159" y="158537"/>
            <a:ext cx="605025" cy="377219"/>
            <a:chOff x="4487479" y="556042"/>
            <a:chExt cx="618853" cy="363546"/>
          </a:xfrm>
        </p:grpSpPr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24D04A9D-C632-DDBD-326A-D38AB9739E5F}"/>
                </a:ext>
              </a:extLst>
            </p:cNvPr>
            <p:cNvSpPr/>
            <p:nvPr/>
          </p:nvSpPr>
          <p:spPr>
            <a:xfrm>
              <a:off x="4538270" y="693831"/>
              <a:ext cx="360205" cy="22512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NanumGothicExtraBold" pitchFamily="2" charset="-127"/>
                <a:ea typeface="NanumGothicExtraBold" pitchFamily="2" charset="-127"/>
              </a:endParaRPr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20BDE95B-3464-3843-2939-7ABF3887CDAF}"/>
                </a:ext>
              </a:extLst>
            </p:cNvPr>
            <p:cNvSpPr/>
            <p:nvPr/>
          </p:nvSpPr>
          <p:spPr bwMode="auto">
            <a:xfrm>
              <a:off x="4487479" y="55604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NanumGothicExtraBold" pitchFamily="2" charset="-127"/>
                  <a:ea typeface="NanumGothicExtraBold" pitchFamily="2" charset="-127"/>
                </a:rPr>
                <a:t>반주</a:t>
              </a:r>
              <a:endParaRPr lang="en-US" altLang="ko-KR" sz="1100" b="1" dirty="0">
                <a:solidFill>
                  <a:schemeClr val="bg1"/>
                </a:solidFill>
                <a:latin typeface="NanumGothicExtraBold" pitchFamily="2" charset="-127"/>
                <a:ea typeface="NanumGothicExtraBold" pitchFamily="2" charset="-127"/>
              </a:endParaRPr>
            </a:p>
          </p:txBody>
        </p:sp>
      </p:grpSp>
      <p:pic>
        <p:nvPicPr>
          <p:cNvPr id="12" name="1단원_교과서_22쪽_QR10_2.그대를 사랑해(원어)">
            <a:hlinkClick r:id="" action="ppaction://media"/>
            <a:extLst>
              <a:ext uri="{FF2B5EF4-FFF2-40B4-BE49-F238E27FC236}">
                <a16:creationId xmlns:a16="http://schemas.microsoft.com/office/drawing/2014/main" id="{507E8C78-8B8F-E5B4-21D4-220D7FC5FF3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75431" y="608857"/>
            <a:ext cx="197542" cy="19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2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1F8D5-4715-09E0-8D75-ABB6B1DD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8" name="슬라이드 확대/축소 7">
                <a:extLst>
                  <a:ext uri="{FF2B5EF4-FFF2-40B4-BE49-F238E27FC236}">
                    <a16:creationId xmlns:a16="http://schemas.microsoft.com/office/drawing/2014/main" id="{799C3C54-A6E8-2C74-E10B-3636FCC56AE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42141150"/>
                  </p:ext>
                </p:extLst>
              </p:nvPr>
            </p:nvGraphicFramePr>
            <p:xfrm>
              <a:off x="1035255" y="2178166"/>
              <a:ext cx="812599" cy="457087"/>
            </p:xfrm>
            <a:graphic>
              <a:graphicData uri="http://schemas.microsoft.com/office/powerpoint/2016/slidezoom">
                <pslz:sldZm>
                  <pslz:sldZmObj sldId="310" cId="1295059215">
                    <pslz:zmPr id="{BFF2677F-485D-4F3B-BBA3-8112AC89724F}" returnToParent="0" imageType="cover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12599" cy="457087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8" name="슬라이드 확대/축소 7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99C3C54-A6E8-2C74-E10B-3636FCC56AE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35255" y="2178166"/>
                <a:ext cx="812599" cy="457087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22" name="슬라이드 확대/축소 21">
                <a:extLst>
                  <a:ext uri="{FF2B5EF4-FFF2-40B4-BE49-F238E27FC236}">
                    <a16:creationId xmlns:a16="http://schemas.microsoft.com/office/drawing/2014/main" id="{FB20F39D-3067-D005-41BA-A3C48937CC3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79537613"/>
                  </p:ext>
                </p:extLst>
              </p:nvPr>
            </p:nvGraphicFramePr>
            <p:xfrm>
              <a:off x="1035255" y="1518319"/>
              <a:ext cx="812595" cy="457085"/>
            </p:xfrm>
            <a:graphic>
              <a:graphicData uri="http://schemas.microsoft.com/office/powerpoint/2016/slidezoom">
                <pslz:sldZm>
                  <pslz:sldZmObj sldId="305" cId="2887400231">
                    <pslz:zmPr id="{F447B749-08E4-4039-A9D0-067902DBE8BC}" imageType="cover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12595" cy="457085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22" name="슬라이드 확대/축소 21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FB20F39D-3067-D005-41BA-A3C48937CC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5255" y="1518319"/>
                <a:ext cx="812595" cy="457085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4" name="슬라이드 확대/축소 23">
                <a:extLst>
                  <a:ext uri="{FF2B5EF4-FFF2-40B4-BE49-F238E27FC236}">
                    <a16:creationId xmlns:a16="http://schemas.microsoft.com/office/drawing/2014/main" id="{2278A420-E38A-C7DC-2532-48724C052A5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03416353"/>
                  </p:ext>
                </p:extLst>
              </p:nvPr>
            </p:nvGraphicFramePr>
            <p:xfrm>
              <a:off x="1035255" y="858472"/>
              <a:ext cx="812596" cy="457085"/>
            </p:xfrm>
            <a:graphic>
              <a:graphicData uri="http://schemas.microsoft.com/office/powerpoint/2016/slidezoom">
                <pslz:sldZm>
                  <pslz:sldZmObj sldId="306" cId="2997858265">
                    <pslz:zmPr id="{D7DF91AC-508E-4850-B865-CA655DA915DF}" imageType="cover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12596" cy="457085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4" name="슬라이드 확대/축소 23">
                <a:extLst>
                  <a:ext uri="{FF2B5EF4-FFF2-40B4-BE49-F238E27FC236}">
                    <a16:creationId xmlns:a16="http://schemas.microsoft.com/office/drawing/2014/main" id="{2278A420-E38A-C7DC-2532-48724C052A5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35255" y="858472"/>
                <a:ext cx="812596" cy="457085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pic>
        <p:nvPicPr>
          <p:cNvPr id="10" name="그림 9">
            <a:extLst>
              <a:ext uri="{FF2B5EF4-FFF2-40B4-BE49-F238E27FC236}">
                <a16:creationId xmlns:a16="http://schemas.microsoft.com/office/drawing/2014/main" id="{1A3710AF-9820-45C8-65A1-7F5D05C69F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5255" y="2838015"/>
            <a:ext cx="812599" cy="457087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24CC9AE-A465-0222-48E8-89EB2529D8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악곡 특징 이해하기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6650511-00BA-4D18-5419-58CAAEAEE6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텍스트 개체 틀 1">
                <a:extLst>
                  <a:ext uri="{FF2B5EF4-FFF2-40B4-BE49-F238E27FC236}">
                    <a16:creationId xmlns:a16="http://schemas.microsoft.com/office/drawing/2014/main" id="{E50289F1-8191-8E20-D119-1FACFD70DE8D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2281562" y="884831"/>
                <a:ext cx="7200000" cy="1804797"/>
              </a:xfrm>
            </p:spPr>
            <p:txBody>
              <a:bodyPr/>
              <a:lstStyle/>
              <a:p>
                <a:pPr indent="0">
                  <a:buNone/>
                </a:pPr>
                <a:r>
                  <a:rPr kumimoji="1" lang="ko-KR" altLang="en-US" sz="2000" dirty="0">
                    <a:solidFill>
                      <a:schemeClr val="tx1"/>
                    </a:solidFill>
                    <a:latin typeface="NanumGothicExtraBold" panose="020B0600000101010101" charset="-127"/>
                    <a:ea typeface="NanumGothicExtraBold" panose="020B0600000101010101" charset="-127"/>
                  </a:rPr>
                  <a:t>바장조</a:t>
                </a:r>
                <a:endParaRPr kumimoji="1" lang="en-US" altLang="ko-KR" sz="2000" dirty="0">
                  <a:solidFill>
                    <a:schemeClr val="tx1"/>
                  </a:solidFill>
                  <a:latin typeface="NanumGothicExtraBold" panose="020B0600000101010101" charset="-127"/>
                  <a:ea typeface="NanumGothicExtraBold" panose="020B0600000101010101" charset="-127"/>
                </a:endParaRPr>
              </a:p>
              <a:p>
                <a:pPr indent="0">
                  <a:buNone/>
                </a:pPr>
                <a:r>
                  <a:rPr kumimoji="1" lang="en-US" altLang="ko-KR" sz="2000" dirty="0">
                    <a:solidFill>
                      <a:schemeClr val="tx1"/>
                    </a:solidFill>
                    <a:latin typeface="NanumGothicExtraBold" panose="020B0600000101010101" charset="-127"/>
                    <a:ea typeface="NanumGothicExtraBold" panose="020B0600000101010101" charset="-127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ko-KR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ko-KR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kumimoji="1" lang="en-US" altLang="ko-KR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1" lang="en-US" altLang="ko-KR" sz="2000" dirty="0">
                    <a:solidFill>
                      <a:schemeClr val="bg1"/>
                    </a:solidFill>
                    <a:latin typeface="NanumGothicExtraBold" panose="020B0600000101010101" charset="-127"/>
                    <a:ea typeface="NanumGothicExtraBold" panose="020B0600000101010101" charset="-127"/>
                  </a:rPr>
                  <a:t> </a:t>
                </a:r>
                <a:r>
                  <a:rPr kumimoji="1" lang="ko-KR" altLang="en-US" sz="2000" dirty="0">
                    <a:solidFill>
                      <a:schemeClr val="tx1"/>
                    </a:solidFill>
                    <a:latin typeface="NanumGothicExtraBold" panose="020B0600000101010101" charset="-127"/>
                    <a:ea typeface="NanumGothicExtraBold" panose="020B0600000101010101" charset="-127"/>
                  </a:rPr>
                  <a:t>박자</a:t>
                </a:r>
                <a:endParaRPr kumimoji="1" lang="en-US" altLang="ko-KR" sz="2000" dirty="0">
                  <a:solidFill>
                    <a:schemeClr val="tx1"/>
                  </a:solidFill>
                  <a:latin typeface="NanumGothicExtraBold" panose="020B0600000101010101" charset="-127"/>
                  <a:ea typeface="NanumGothicExtraBold" panose="020B0600000101010101" charset="-127"/>
                </a:endParaRPr>
              </a:p>
              <a:p>
                <a:pPr indent="0">
                  <a:lnSpc>
                    <a:spcPct val="180000"/>
                  </a:lnSpc>
                  <a:buNone/>
                </a:pPr>
                <a:r>
                  <a:rPr kumimoji="1" lang="ko-KR" altLang="en-US" sz="2000" dirty="0">
                    <a:solidFill>
                      <a:schemeClr val="tx1"/>
                    </a:solidFill>
                    <a:latin typeface="NanumGothicExtraBold" panose="020B0600000101010101" charset="-127"/>
                    <a:ea typeface="NanumGothicExtraBold" panose="020B0600000101010101" charset="-127"/>
                  </a:rPr>
                  <a:t>벗어난 </a:t>
                </a:r>
                <a:r>
                  <a:rPr kumimoji="1" lang="ko-KR" altLang="en-US" sz="2000" dirty="0" err="1">
                    <a:solidFill>
                      <a:schemeClr val="tx1"/>
                    </a:solidFill>
                    <a:latin typeface="NanumGothicExtraBold" panose="020B0600000101010101" charset="-127"/>
                    <a:ea typeface="NanumGothicExtraBold" panose="020B0600000101010101" charset="-127"/>
                  </a:rPr>
                  <a:t>겹두도막</a:t>
                </a:r>
                <a:r>
                  <a:rPr kumimoji="1" lang="ko-KR" altLang="en-US" sz="2000" dirty="0">
                    <a:solidFill>
                      <a:schemeClr val="tx1"/>
                    </a:solidFill>
                    <a:latin typeface="NanumGothicExtraBold" panose="020B0600000101010101" charset="-127"/>
                    <a:ea typeface="NanumGothicExtraBold" panose="020B0600000101010101" charset="-127"/>
                  </a:rPr>
                  <a:t> 형식</a:t>
                </a:r>
                <a:endParaRPr kumimoji="1" lang="en-US" altLang="ko-KR" sz="2000" dirty="0">
                  <a:solidFill>
                    <a:schemeClr val="tx1"/>
                  </a:solidFill>
                  <a:latin typeface="NanumGothicExtraBold" panose="020B0600000101010101" charset="-127"/>
                  <a:ea typeface="NanumGothicExtraBold" panose="020B0600000101010101" charset="-127"/>
                </a:endParaRPr>
              </a:p>
            </p:txBody>
          </p:sp>
        </mc:Choice>
        <mc:Fallback>
          <p:sp>
            <p:nvSpPr>
              <p:cNvPr id="2" name="텍스트 개체 틀 1">
                <a:extLst>
                  <a:ext uri="{FF2B5EF4-FFF2-40B4-BE49-F238E27FC236}">
                    <a16:creationId xmlns:a16="http://schemas.microsoft.com/office/drawing/2014/main" id="{E50289F1-8191-8E20-D119-1FACFD70DE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2281562" y="884831"/>
                <a:ext cx="7200000" cy="1804797"/>
              </a:xfrm>
              <a:blipFill>
                <a:blip r:embed="rId10"/>
                <a:stretch>
                  <a:fillRect l="-2117" t="-2703" b="-202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그림 5" descr="상징, 클립아트, 실루엣, 그래픽이(가) 표시된 사진&#10;&#10;자동 생성된 설명">
            <a:extLst>
              <a:ext uri="{FF2B5EF4-FFF2-40B4-BE49-F238E27FC236}">
                <a16:creationId xmlns:a16="http://schemas.microsoft.com/office/drawing/2014/main" id="{79C3ECAC-91E6-CF3D-582D-B587C16F29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1558" y="1481158"/>
            <a:ext cx="387638" cy="53140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E52060B-FC93-AF30-D3CE-98DA2A473E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6983" y="3497865"/>
            <a:ext cx="1037723" cy="583719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155E813C-D8E9-018F-FCD1-03A0CB75ECB0}"/>
              </a:ext>
            </a:extLst>
          </p:cNvPr>
          <p:cNvSpPr txBox="1">
            <a:spLocks/>
          </p:cNvSpPr>
          <p:nvPr/>
        </p:nvSpPr>
        <p:spPr>
          <a:xfrm>
            <a:off x="2281562" y="2887325"/>
            <a:ext cx="7200000" cy="424553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en-US" altLang="ko-KR" sz="2000" dirty="0">
                <a:solidFill>
                  <a:schemeClr val="tx1"/>
                </a:solidFill>
                <a:latin typeface="Times" panose="02020603050405020304" pitchFamily="18" charset="0"/>
                <a:ea typeface="NanumGothicExtraBold" panose="020B0600000101010101" charset="-127"/>
                <a:cs typeface="Times" panose="02020603050405020304" pitchFamily="18" charset="0"/>
              </a:rPr>
              <a:t>Andante</a:t>
            </a:r>
            <a:r>
              <a:rPr kumimoji="1" lang="en-US" altLang="ko-KR" sz="2000" dirty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 (</a:t>
            </a:r>
            <a:r>
              <a:rPr kumimoji="1" lang="ko-KR" altLang="en-US" sz="2000" dirty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느리게</a:t>
            </a:r>
            <a:r>
              <a:rPr kumimoji="1" lang="en-US" altLang="ko-KR" sz="2000" dirty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)</a:t>
            </a:r>
            <a:endParaRPr kumimoji="1" lang="ko-KR" altLang="en-US" sz="2000" dirty="0">
              <a:solidFill>
                <a:schemeClr val="tx1"/>
              </a:solidFill>
              <a:latin typeface="NanumGothicExtraBold" panose="020B0600000101010101" charset="-127"/>
              <a:ea typeface="NanumGothicExtraBold" panose="020B0600000101010101" charset="-127"/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D97F7BE1-DE26-AE5E-A9DE-881F9BBC990D}"/>
              </a:ext>
            </a:extLst>
          </p:cNvPr>
          <p:cNvSpPr txBox="1">
            <a:spLocks/>
          </p:cNvSpPr>
          <p:nvPr/>
        </p:nvSpPr>
        <p:spPr>
          <a:xfrm>
            <a:off x="2281562" y="3603844"/>
            <a:ext cx="8262814" cy="1594808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ko-KR" altLang="en-US" sz="2000" b="0" i="0" u="none" strike="noStrike" baseline="0" dirty="0">
                <a:solidFill>
                  <a:srgbClr val="211D1E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이 노래는 베토벤이 </a:t>
            </a:r>
            <a:r>
              <a:rPr lang="en-US" altLang="ko-KR" sz="2000" b="0" i="0" u="none" strike="noStrike" baseline="0" dirty="0">
                <a:solidFill>
                  <a:srgbClr val="211D1E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1795</a:t>
            </a:r>
            <a:r>
              <a:rPr lang="ko-KR" altLang="en-US" sz="2000" b="0" i="0" u="none" strike="noStrike" baseline="0" dirty="0">
                <a:solidFill>
                  <a:srgbClr val="211D1E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년에 작곡하여</a:t>
            </a:r>
            <a:r>
              <a:rPr lang="en-US" altLang="ko-KR" sz="2000" b="0" i="0" u="none" strike="noStrike" baseline="0" dirty="0">
                <a:solidFill>
                  <a:srgbClr val="211D1E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 1803</a:t>
            </a:r>
            <a:r>
              <a:rPr lang="ko-KR" altLang="en-US" sz="2000" b="0" i="0" u="none" strike="noStrike" baseline="0" dirty="0">
                <a:solidFill>
                  <a:srgbClr val="211D1E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년에 출판된 곡으로</a:t>
            </a:r>
            <a:r>
              <a:rPr lang="en-US" altLang="ko-KR" sz="2000" b="0" i="0" u="none" strike="noStrike" baseline="0" dirty="0">
                <a:solidFill>
                  <a:srgbClr val="211D1E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,</a:t>
            </a:r>
            <a:r>
              <a:rPr lang="ko-KR" altLang="en-US" sz="2000" b="0" i="0" u="none" strike="noStrike" baseline="0" dirty="0">
                <a:solidFill>
                  <a:srgbClr val="211D1E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 원제목은 ‘부드러운 사랑’</a:t>
            </a:r>
            <a:r>
              <a:rPr lang="en-US" altLang="ko-KR" sz="2000" b="0" i="0" u="none" strike="noStrike" baseline="0" dirty="0">
                <a:solidFill>
                  <a:srgbClr val="211D1E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(</a:t>
            </a:r>
            <a:r>
              <a:rPr lang="en-US" altLang="ko-KR" sz="2000" b="0" i="0" u="none" strike="noStrike" baseline="0" dirty="0" err="1">
                <a:solidFill>
                  <a:srgbClr val="211D1E"/>
                </a:solidFill>
                <a:latin typeface="Times" panose="02020603050405020304" pitchFamily="18" charset="0"/>
                <a:ea typeface="NanumGothicExtraBold" panose="020D0904000000000000" pitchFamily="50" charset="-127"/>
                <a:cs typeface="Times" panose="02020603050405020304" pitchFamily="18" charset="0"/>
              </a:rPr>
              <a:t>Zärtliche</a:t>
            </a:r>
            <a:r>
              <a:rPr lang="en-US" altLang="ko-KR" sz="2000" b="0" i="0" u="none" strike="noStrike" baseline="0" dirty="0">
                <a:solidFill>
                  <a:srgbClr val="211D1E"/>
                </a:solidFill>
                <a:latin typeface="Times" panose="02020603050405020304" pitchFamily="18" charset="0"/>
                <a:ea typeface="NanumGothicExtraBold" panose="020D0904000000000000" pitchFamily="50" charset="-127"/>
                <a:cs typeface="Times" panose="02020603050405020304" pitchFamily="18" charset="0"/>
              </a:rPr>
              <a:t> Liebe</a:t>
            </a:r>
            <a:r>
              <a:rPr lang="en-US" altLang="ko-KR" sz="2000" b="0" i="0" u="none" strike="noStrike" baseline="0" dirty="0">
                <a:solidFill>
                  <a:srgbClr val="211D1E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)</a:t>
            </a:r>
            <a:r>
              <a:rPr lang="ko-KR" altLang="en-US" sz="2000" b="0" i="0" u="none" strike="noStrike" baseline="0" dirty="0">
                <a:solidFill>
                  <a:srgbClr val="211D1E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이었으나</a:t>
            </a:r>
            <a:r>
              <a:rPr lang="en-US" altLang="ko-KR" sz="2000" b="0" i="0" u="none" strike="noStrike" baseline="0" dirty="0">
                <a:solidFill>
                  <a:srgbClr val="211D1E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, </a:t>
            </a:r>
            <a:r>
              <a:rPr lang="ko-KR" altLang="en-US" sz="2000" b="0" i="0" u="none" strike="noStrike" baseline="0" dirty="0">
                <a:solidFill>
                  <a:srgbClr val="211D1E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사람들이 노래의 처음 시작하는 부분을 제목으로 사용하면서 ‘</a:t>
            </a:r>
            <a:r>
              <a:rPr lang="en-US" altLang="ko-KR" sz="2000" b="0" i="0" u="none" strike="noStrike" baseline="0" dirty="0">
                <a:solidFill>
                  <a:srgbClr val="211D1E"/>
                </a:solidFill>
                <a:latin typeface="Times" panose="02020603050405020304" pitchFamily="18" charset="0"/>
                <a:ea typeface="NanumGothicExtraBold" panose="020D0904000000000000" pitchFamily="50" charset="-127"/>
                <a:cs typeface="Times" panose="02020603050405020304" pitchFamily="18" charset="0"/>
              </a:rPr>
              <a:t>Ich </a:t>
            </a:r>
            <a:r>
              <a:rPr lang="en-US" altLang="ko-KR" sz="2000" b="0" i="0" u="none" strike="noStrike" baseline="0" dirty="0" err="1">
                <a:solidFill>
                  <a:srgbClr val="211D1E"/>
                </a:solidFill>
                <a:latin typeface="Times" panose="02020603050405020304" pitchFamily="18" charset="0"/>
                <a:ea typeface="NanumGothicExtraBold" panose="020D0904000000000000" pitchFamily="50" charset="-127"/>
                <a:cs typeface="Times" panose="02020603050405020304" pitchFamily="18" charset="0"/>
              </a:rPr>
              <a:t>liebe</a:t>
            </a:r>
            <a:r>
              <a:rPr lang="en-US" altLang="ko-KR" sz="2000" b="0" i="0" u="none" strike="noStrike" baseline="0" dirty="0">
                <a:solidFill>
                  <a:srgbClr val="211D1E"/>
                </a:solidFill>
                <a:latin typeface="Times" panose="02020603050405020304" pitchFamily="18" charset="0"/>
                <a:ea typeface="NanumGothicExtraBold" panose="020D0904000000000000" pitchFamily="50" charset="-127"/>
                <a:cs typeface="Times" panose="02020603050405020304" pitchFamily="18" charset="0"/>
              </a:rPr>
              <a:t> dich</a:t>
            </a:r>
            <a:r>
              <a:rPr lang="ko-KR" altLang="en-US" sz="2000" b="0" i="0" u="none" strike="noStrike" baseline="0" dirty="0">
                <a:solidFill>
                  <a:srgbClr val="211D1E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’로 부르게 되었다</a:t>
            </a:r>
            <a:r>
              <a:rPr lang="en-US" altLang="ko-KR" sz="2000" b="0" i="0" u="none" strike="noStrike" baseline="0" dirty="0">
                <a:solidFill>
                  <a:srgbClr val="211D1E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. </a:t>
            </a:r>
            <a:r>
              <a:rPr lang="ko-KR" altLang="en-US" sz="2000" b="0" i="0" u="none" strike="noStrike" baseline="0" dirty="0">
                <a:solidFill>
                  <a:srgbClr val="211D1E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연인 간의 숭고하고 진정한 사랑의 감정을 잘 나타내었으며</a:t>
            </a:r>
            <a:r>
              <a:rPr lang="en-US" altLang="ko-KR" sz="2000" b="0" i="0" u="none" strike="noStrike" baseline="0" dirty="0">
                <a:solidFill>
                  <a:srgbClr val="211D1E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, </a:t>
            </a:r>
            <a:r>
              <a:rPr lang="ko-KR" altLang="en-US" sz="2000" b="0" i="0" u="none" strike="noStrike" baseline="0" dirty="0">
                <a:solidFill>
                  <a:srgbClr val="211D1E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간결하고 서정적이면서 아름다운 가락이 특징이다</a:t>
            </a:r>
            <a:r>
              <a:rPr lang="en-US" altLang="ko-KR" sz="2000" b="0" i="0" u="none" strike="noStrike" baseline="0" dirty="0">
                <a:solidFill>
                  <a:srgbClr val="211D1E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. 	</a:t>
            </a:r>
          </a:p>
        </p:txBody>
      </p:sp>
    </p:spTree>
    <p:extLst>
      <p:ext uri="{BB962C8B-B14F-4D97-AF65-F5344CB8AC3E}">
        <p14:creationId xmlns:p14="http://schemas.microsoft.com/office/powerpoint/2010/main" val="946931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>
            <a:extLst>
              <a:ext uri="{FF2B5EF4-FFF2-40B4-BE49-F238E27FC236}">
                <a16:creationId xmlns:a16="http://schemas.microsoft.com/office/drawing/2014/main" id="{4B96926E-F736-67ED-041B-43F3137DB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410" y="1723195"/>
            <a:ext cx="10340948" cy="2276850"/>
          </a:xfrm>
          <a:prstGeom prst="rect">
            <a:avLst/>
          </a:prstGeom>
        </p:spPr>
      </p:pic>
      <p:pic>
        <p:nvPicPr>
          <p:cNvPr id="17" name="그림 16" descr="텍스트, 폰트, 악보, 번호이(가) 표시된 사진&#10;&#10;자동 생성된 설명">
            <a:extLst>
              <a:ext uri="{FF2B5EF4-FFF2-40B4-BE49-F238E27FC236}">
                <a16:creationId xmlns:a16="http://schemas.microsoft.com/office/drawing/2014/main" id="{82C5A383-12ED-3428-1A2E-642BE2B895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59" r="-559"/>
          <a:stretch/>
        </p:blipFill>
        <p:spPr>
          <a:xfrm>
            <a:off x="7041076" y="288894"/>
            <a:ext cx="4837106" cy="6030291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3DAB1DE-9520-7AB2-6B20-C43C62C11D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0000" y="360000"/>
            <a:ext cx="1637460" cy="251999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</a:rPr>
              <a:t>조성</a:t>
            </a:r>
            <a:r>
              <a:rPr kumimoji="1" lang="en-US" altLang="ko-KR" dirty="0">
                <a:solidFill>
                  <a:schemeClr val="tx1"/>
                </a:solidFill>
              </a:rPr>
              <a:t>: </a:t>
            </a:r>
            <a:r>
              <a:rPr kumimoji="1" lang="ko-KR" altLang="en-US" dirty="0">
                <a:solidFill>
                  <a:schemeClr val="tx1"/>
                </a:solidFill>
              </a:rPr>
              <a:t>바장조</a:t>
            </a:r>
            <a:endParaRPr kumimoji="1" lang="en-US" altLang="ko-KR" dirty="0">
              <a:solidFill>
                <a:schemeClr val="tx1"/>
              </a:solidFill>
            </a:endParaRPr>
          </a:p>
          <a:p>
            <a:endParaRPr lang="ko-KR" altLang="en-US" dirty="0"/>
          </a:p>
        </p:txBody>
      </p:sp>
      <p:pic>
        <p:nvPicPr>
          <p:cNvPr id="18" name="그림 17" descr="텍스트, 폰트, 악보, 번호이(가) 표시된 사진&#10;&#10;자동 생성된 설명">
            <a:extLst>
              <a:ext uri="{FF2B5EF4-FFF2-40B4-BE49-F238E27FC236}">
                <a16:creationId xmlns:a16="http://schemas.microsoft.com/office/drawing/2014/main" id="{D080A954-D31B-DCF6-390A-6E2007D209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95" r="50000"/>
          <a:stretch/>
        </p:blipFill>
        <p:spPr>
          <a:xfrm>
            <a:off x="1838549" y="808813"/>
            <a:ext cx="4789386" cy="5505393"/>
          </a:xfrm>
          <a:prstGeom prst="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F0A188C-A8EF-E7B3-BA13-2E731BA6C12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7" name="슬라이드 번호 개체 틀 3">
            <a:extLst>
              <a:ext uri="{FF2B5EF4-FFF2-40B4-BE49-F238E27FC236}">
                <a16:creationId xmlns:a16="http://schemas.microsoft.com/office/drawing/2014/main" id="{13C60578-ECAA-9FEC-3148-4E575BB08167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30" name="텍스트 개체 틀 8">
            <a:extLst>
              <a:ext uri="{FF2B5EF4-FFF2-40B4-BE49-F238E27FC236}">
                <a16:creationId xmlns:a16="http://schemas.microsoft.com/office/drawing/2014/main" id="{F8B21965-399C-31C9-E03C-DF0D8E4870ED}"/>
              </a:ext>
            </a:extLst>
          </p:cNvPr>
          <p:cNvSpPr txBox="1">
            <a:spLocks/>
          </p:cNvSpPr>
          <p:nvPr/>
        </p:nvSpPr>
        <p:spPr>
          <a:xfrm>
            <a:off x="1170404" y="1000352"/>
            <a:ext cx="1579249" cy="337280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ko-KR" altLang="en-US" sz="1800" dirty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바장조</a:t>
            </a:r>
          </a:p>
        </p:txBody>
      </p:sp>
      <p:sp>
        <p:nvSpPr>
          <p:cNvPr id="33" name="텍스트 개체 틀 8">
            <a:extLst>
              <a:ext uri="{FF2B5EF4-FFF2-40B4-BE49-F238E27FC236}">
                <a16:creationId xmlns:a16="http://schemas.microsoft.com/office/drawing/2014/main" id="{E0C017CF-5AD3-F4D3-4DFA-1408E4CF705E}"/>
              </a:ext>
            </a:extLst>
          </p:cNvPr>
          <p:cNvSpPr txBox="1">
            <a:spLocks/>
          </p:cNvSpPr>
          <p:nvPr/>
        </p:nvSpPr>
        <p:spPr>
          <a:xfrm>
            <a:off x="1170404" y="3581357"/>
            <a:ext cx="668145" cy="337280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ko-KR" altLang="en-US" sz="1800" dirty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다장조</a:t>
            </a:r>
          </a:p>
        </p:txBody>
      </p:sp>
      <p:sp>
        <p:nvSpPr>
          <p:cNvPr id="34" name="텍스트 개체 틀 8">
            <a:extLst>
              <a:ext uri="{FF2B5EF4-FFF2-40B4-BE49-F238E27FC236}">
                <a16:creationId xmlns:a16="http://schemas.microsoft.com/office/drawing/2014/main" id="{2695ECF9-6FF0-C98C-88B8-09F33B79C9D0}"/>
              </a:ext>
            </a:extLst>
          </p:cNvPr>
          <p:cNvSpPr txBox="1">
            <a:spLocks/>
          </p:cNvSpPr>
          <p:nvPr/>
        </p:nvSpPr>
        <p:spPr>
          <a:xfrm>
            <a:off x="1170403" y="4822243"/>
            <a:ext cx="1579249" cy="337280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ko-KR" altLang="en-US" sz="1800" dirty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바장조</a:t>
            </a:r>
          </a:p>
        </p:txBody>
      </p:sp>
      <p:graphicFrame>
        <p:nvGraphicFramePr>
          <p:cNvPr id="16" name="표 15">
            <a:extLst>
              <a:ext uri="{FF2B5EF4-FFF2-40B4-BE49-F238E27FC236}">
                <a16:creationId xmlns:a16="http://schemas.microsoft.com/office/drawing/2014/main" id="{EAAA0CA9-B90C-7B76-D02B-785D17B60E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337673"/>
              </p:ext>
            </p:extLst>
          </p:nvPr>
        </p:nvGraphicFramePr>
        <p:xfrm>
          <a:off x="1823495" y="3840376"/>
          <a:ext cx="9296244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2916">
                  <a:extLst>
                    <a:ext uri="{9D8B030D-6E8A-4147-A177-3AD203B41FA5}">
                      <a16:colId xmlns:a16="http://schemas.microsoft.com/office/drawing/2014/main" val="3924534718"/>
                    </a:ext>
                  </a:extLst>
                </a:gridCol>
                <a:gridCol w="1032916">
                  <a:extLst>
                    <a:ext uri="{9D8B030D-6E8A-4147-A177-3AD203B41FA5}">
                      <a16:colId xmlns:a16="http://schemas.microsoft.com/office/drawing/2014/main" val="538391434"/>
                    </a:ext>
                  </a:extLst>
                </a:gridCol>
                <a:gridCol w="1032916">
                  <a:extLst>
                    <a:ext uri="{9D8B030D-6E8A-4147-A177-3AD203B41FA5}">
                      <a16:colId xmlns:a16="http://schemas.microsoft.com/office/drawing/2014/main" val="3896292473"/>
                    </a:ext>
                  </a:extLst>
                </a:gridCol>
                <a:gridCol w="1032916">
                  <a:extLst>
                    <a:ext uri="{9D8B030D-6E8A-4147-A177-3AD203B41FA5}">
                      <a16:colId xmlns:a16="http://schemas.microsoft.com/office/drawing/2014/main" val="4273259408"/>
                    </a:ext>
                  </a:extLst>
                </a:gridCol>
                <a:gridCol w="1032916">
                  <a:extLst>
                    <a:ext uri="{9D8B030D-6E8A-4147-A177-3AD203B41FA5}">
                      <a16:colId xmlns:a16="http://schemas.microsoft.com/office/drawing/2014/main" val="448106738"/>
                    </a:ext>
                  </a:extLst>
                </a:gridCol>
                <a:gridCol w="1032916">
                  <a:extLst>
                    <a:ext uri="{9D8B030D-6E8A-4147-A177-3AD203B41FA5}">
                      <a16:colId xmlns:a16="http://schemas.microsoft.com/office/drawing/2014/main" val="1676335835"/>
                    </a:ext>
                  </a:extLst>
                </a:gridCol>
                <a:gridCol w="1032916">
                  <a:extLst>
                    <a:ext uri="{9D8B030D-6E8A-4147-A177-3AD203B41FA5}">
                      <a16:colId xmlns:a16="http://schemas.microsoft.com/office/drawing/2014/main" val="3470570344"/>
                    </a:ext>
                  </a:extLst>
                </a:gridCol>
                <a:gridCol w="1032916">
                  <a:extLst>
                    <a:ext uri="{9D8B030D-6E8A-4147-A177-3AD203B41FA5}">
                      <a16:colId xmlns:a16="http://schemas.microsoft.com/office/drawing/2014/main" val="860648609"/>
                    </a:ext>
                  </a:extLst>
                </a:gridCol>
                <a:gridCol w="1032916">
                  <a:extLst>
                    <a:ext uri="{9D8B030D-6E8A-4147-A177-3AD203B41FA5}">
                      <a16:colId xmlns:a16="http://schemas.microsoft.com/office/drawing/2014/main" val="36748724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kumimoji="1" lang="ko-KR" altLang="en-US" sz="2000" b="1" i="0" kern="1200" dirty="0" err="1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음이름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: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F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G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A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B</a:t>
                      </a:r>
                      <a:r>
                        <a:rPr lang="ko-KR" alt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♭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C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D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E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F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871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바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사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마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 err="1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내림나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다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라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마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바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1685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계이름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: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도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레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미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파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솔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라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시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도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7199315"/>
                  </a:ext>
                </a:extLst>
              </a:tr>
            </a:tbl>
          </a:graphicData>
        </a:graphic>
      </p:graphicFrame>
      <p:sp>
        <p:nvSpPr>
          <p:cNvPr id="38" name="직사각형 37">
            <a:extLst>
              <a:ext uri="{FF2B5EF4-FFF2-40B4-BE49-F238E27FC236}">
                <a16:creationId xmlns:a16="http://schemas.microsoft.com/office/drawing/2014/main" id="{1956DF65-2B43-EAF8-A598-7F8257BB9ED8}"/>
              </a:ext>
            </a:extLst>
          </p:cNvPr>
          <p:cNvSpPr/>
          <p:nvPr/>
        </p:nvSpPr>
        <p:spPr>
          <a:xfrm>
            <a:off x="1967884" y="935396"/>
            <a:ext cx="4572000" cy="337280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4B8C2E8F-B3D9-BE69-5A5C-3851699B260E}"/>
              </a:ext>
            </a:extLst>
          </p:cNvPr>
          <p:cNvSpPr/>
          <p:nvPr/>
        </p:nvSpPr>
        <p:spPr>
          <a:xfrm>
            <a:off x="1967884" y="2272919"/>
            <a:ext cx="4572000" cy="337280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B030BDFD-68FA-DA53-B627-F22A45DE692A}"/>
              </a:ext>
            </a:extLst>
          </p:cNvPr>
          <p:cNvSpPr/>
          <p:nvPr/>
        </p:nvSpPr>
        <p:spPr>
          <a:xfrm>
            <a:off x="1960026" y="3623087"/>
            <a:ext cx="4571999" cy="337280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B27D3C9-E086-DB3B-7FB3-ED42ADE14002}"/>
              </a:ext>
            </a:extLst>
          </p:cNvPr>
          <p:cNvSpPr/>
          <p:nvPr/>
        </p:nvSpPr>
        <p:spPr>
          <a:xfrm>
            <a:off x="1967884" y="5008039"/>
            <a:ext cx="4572000" cy="337280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FEF8AF95-EBBA-3CAF-D39F-DC75C1F9001B}"/>
              </a:ext>
            </a:extLst>
          </p:cNvPr>
          <p:cNvSpPr/>
          <p:nvPr/>
        </p:nvSpPr>
        <p:spPr>
          <a:xfrm>
            <a:off x="7245422" y="418812"/>
            <a:ext cx="4572000" cy="337280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DD58ACD-B4B1-F3AB-45E3-1C817F8241BE}"/>
              </a:ext>
            </a:extLst>
          </p:cNvPr>
          <p:cNvSpPr/>
          <p:nvPr/>
        </p:nvSpPr>
        <p:spPr>
          <a:xfrm>
            <a:off x="9137845" y="3421798"/>
            <a:ext cx="2656597" cy="337280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7CC2E7AF-F1E8-9525-44FC-304BC0859156}"/>
              </a:ext>
            </a:extLst>
          </p:cNvPr>
          <p:cNvSpPr/>
          <p:nvPr/>
        </p:nvSpPr>
        <p:spPr>
          <a:xfrm>
            <a:off x="7209970" y="5003135"/>
            <a:ext cx="4572000" cy="337280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9858DA52-9271-3A53-10E4-08240FDDB0DF}"/>
              </a:ext>
            </a:extLst>
          </p:cNvPr>
          <p:cNvSpPr/>
          <p:nvPr/>
        </p:nvSpPr>
        <p:spPr>
          <a:xfrm>
            <a:off x="7245422" y="3417516"/>
            <a:ext cx="1907358" cy="33728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828DF88E-E6C4-7341-5CE1-A7545995FC68}"/>
              </a:ext>
            </a:extLst>
          </p:cNvPr>
          <p:cNvSpPr/>
          <p:nvPr/>
        </p:nvSpPr>
        <p:spPr>
          <a:xfrm>
            <a:off x="10822590" y="1940573"/>
            <a:ext cx="971852" cy="33728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7A775157-B72C-CAD3-847B-6F127498AB45}"/>
              </a:ext>
            </a:extLst>
          </p:cNvPr>
          <p:cNvSpPr/>
          <p:nvPr/>
        </p:nvSpPr>
        <p:spPr>
          <a:xfrm>
            <a:off x="7245422" y="1940573"/>
            <a:ext cx="3577168" cy="337280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텍스트 개체 틀 8">
            <a:extLst>
              <a:ext uri="{FF2B5EF4-FFF2-40B4-BE49-F238E27FC236}">
                <a16:creationId xmlns:a16="http://schemas.microsoft.com/office/drawing/2014/main" id="{F3276949-76F1-A389-01F7-950ADC8DAE64}"/>
              </a:ext>
            </a:extLst>
          </p:cNvPr>
          <p:cNvSpPr txBox="1">
            <a:spLocks/>
          </p:cNvSpPr>
          <p:nvPr/>
        </p:nvSpPr>
        <p:spPr>
          <a:xfrm>
            <a:off x="10330115" y="1671821"/>
            <a:ext cx="1579249" cy="337280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ko-KR" altLang="en-US" sz="1800" dirty="0" err="1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내림나장조</a:t>
            </a:r>
            <a:endParaRPr lang="ko-KR" altLang="en-US" sz="1800" dirty="0">
              <a:solidFill>
                <a:schemeClr val="tx1"/>
              </a:solidFill>
              <a:latin typeface="NanumGothicExtraBold" panose="020B0600000101010101" charset="-127"/>
              <a:ea typeface="NanumGothicExtraBold" panose="020B0600000101010101" charset="-127"/>
            </a:endParaRPr>
          </a:p>
        </p:txBody>
      </p:sp>
      <p:sp>
        <p:nvSpPr>
          <p:cNvPr id="37" name="텍스트 개체 틀 8">
            <a:extLst>
              <a:ext uri="{FF2B5EF4-FFF2-40B4-BE49-F238E27FC236}">
                <a16:creationId xmlns:a16="http://schemas.microsoft.com/office/drawing/2014/main" id="{030736CB-6A1E-FB80-29D1-816EDEECA02F}"/>
              </a:ext>
            </a:extLst>
          </p:cNvPr>
          <p:cNvSpPr txBox="1">
            <a:spLocks/>
          </p:cNvSpPr>
          <p:nvPr/>
        </p:nvSpPr>
        <p:spPr>
          <a:xfrm>
            <a:off x="8957599" y="3169791"/>
            <a:ext cx="1579249" cy="337280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ko-KR" altLang="en-US" sz="1800" dirty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바장조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8F07198D-8B0F-AE59-3C8A-7C385A419177}"/>
              </a:ext>
            </a:extLst>
          </p:cNvPr>
          <p:cNvSpPr txBox="1">
            <a:spLocks/>
          </p:cNvSpPr>
          <p:nvPr/>
        </p:nvSpPr>
        <p:spPr>
          <a:xfrm>
            <a:off x="900000" y="360000"/>
            <a:ext cx="1325253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조성의 변화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9785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0" grpId="0" build="p"/>
      <p:bldP spid="33" grpId="0" build="p"/>
      <p:bldP spid="34" grpId="0" build="p"/>
      <p:bldP spid="38" grpId="0" animBg="1"/>
      <p:bldP spid="39" grpId="0" animBg="1"/>
      <p:bldP spid="2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35" grpId="0" build="p"/>
      <p:bldP spid="37" grpId="0" build="p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1F7BA8C3-DE9B-10D6-D3C5-93D7DFD9E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098" y="512632"/>
            <a:ext cx="10310030" cy="57993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텍스트 개체 틀 1">
                <a:extLst>
                  <a:ext uri="{FF2B5EF4-FFF2-40B4-BE49-F238E27FC236}">
                    <a16:creationId xmlns:a16="http://schemas.microsoft.com/office/drawing/2014/main" id="{C137F424-D76E-675D-3E4B-4CD4A7E2C748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1418160" y="-36233"/>
                <a:ext cx="7200000" cy="251999"/>
              </a:xfrm>
            </p:spPr>
            <p:txBody>
              <a:bodyPr/>
              <a:lstStyle/>
              <a:p>
                <a:pPr indent="0">
                  <a:buNone/>
                </a:pPr>
                <a:r>
                  <a:rPr kumimoji="1" lang="en-US" altLang="ko-KR" sz="2400" dirty="0">
                    <a:solidFill>
                      <a:schemeClr val="tx1"/>
                    </a:solidFill>
                  </a:rPr>
                  <a:t>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ko-KR" sz="3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ko-KR" sz="3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kumimoji="1" lang="en-US" altLang="ko-KR" sz="3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1" lang="en-US" altLang="ko-KR" sz="2400" dirty="0">
                    <a:solidFill>
                      <a:schemeClr val="bg1"/>
                    </a:solidFill>
                  </a:rPr>
                  <a:t>   </a:t>
                </a:r>
                <a:r>
                  <a:rPr kumimoji="1" lang="ko-KR" altLang="en-US" sz="2400" dirty="0">
                    <a:solidFill>
                      <a:schemeClr val="tx1"/>
                    </a:solidFill>
                  </a:rPr>
                  <a:t>박자</a:t>
                </a:r>
                <a:endParaRPr lang="ko-KR" altLang="en-US" sz="3600" dirty="0"/>
              </a:p>
            </p:txBody>
          </p:sp>
        </mc:Choice>
        <mc:Fallback xmlns="">
          <p:sp>
            <p:nvSpPr>
              <p:cNvPr id="2" name="텍스트 개체 틀 1">
                <a:extLst>
                  <a:ext uri="{FF2B5EF4-FFF2-40B4-BE49-F238E27FC236}">
                    <a16:creationId xmlns:a16="http://schemas.microsoft.com/office/drawing/2014/main" id="{C137F424-D76E-675D-3E4B-4CD4A7E2C7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1418160" y="-36233"/>
                <a:ext cx="7200000" cy="251999"/>
              </a:xfrm>
              <a:blipFill>
                <a:blip r:embed="rId3"/>
                <a:stretch>
                  <a:fillRect b="-27561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AD31F06-DA2B-D8FF-6DF1-7763F8A872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/>
              <a:t>박자</a:t>
            </a:r>
            <a:r>
              <a:rPr lang="en-US" altLang="ko-KR" dirty="0"/>
              <a:t>:</a:t>
            </a:r>
            <a:r>
              <a:rPr lang="ko-KR" altLang="en-US" dirty="0"/>
              <a:t>       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3A9F2AB-2EB8-58B0-3C56-649C583B5B7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pic>
        <p:nvPicPr>
          <p:cNvPr id="5" name="그림 4" descr="상징, 클립아트, 실루엣, 그래픽이(가) 표시된 사진&#10;&#10;자동 생성된 설명">
            <a:extLst>
              <a:ext uri="{FF2B5EF4-FFF2-40B4-BE49-F238E27FC236}">
                <a16:creationId xmlns:a16="http://schemas.microsoft.com/office/drawing/2014/main" id="{5C7813BF-06E4-351A-3EFF-FB03C345C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1027" y="246929"/>
            <a:ext cx="387638" cy="53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00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69AB6-0FD5-F7BA-7C01-A9A3DF135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텍스트, 폰트, 악보, 번호이(가) 표시된 사진&#10;&#10;자동 생성된 설명">
            <a:extLst>
              <a:ext uri="{FF2B5EF4-FFF2-40B4-BE49-F238E27FC236}">
                <a16:creationId xmlns:a16="http://schemas.microsoft.com/office/drawing/2014/main" id="{A5049635-8138-DE08-A017-B44A2448A6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431888" y="637550"/>
            <a:ext cx="4547164" cy="5668828"/>
          </a:xfrm>
          <a:prstGeom prst="rect">
            <a:avLst/>
          </a:prstGeom>
        </p:spPr>
      </p:pic>
      <p:pic>
        <p:nvPicPr>
          <p:cNvPr id="9" name="그림 8" descr="텍스트, 폰트, 악보, 번호이(가) 표시된 사진&#10;&#10;자동 생성된 설명">
            <a:extLst>
              <a:ext uri="{FF2B5EF4-FFF2-40B4-BE49-F238E27FC236}">
                <a16:creationId xmlns:a16="http://schemas.microsoft.com/office/drawing/2014/main" id="{EDB7C9D7-4F67-DDBB-67E2-7DF76BEA6D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50559" r="-559"/>
          <a:stretch/>
        </p:blipFill>
        <p:spPr>
          <a:xfrm>
            <a:off x="6454894" y="276087"/>
            <a:ext cx="4837106" cy="6030291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22D4675-F436-9065-79E2-848246FBB1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형식</a:t>
            </a:r>
            <a:r>
              <a:rPr kumimoji="1" lang="en-US" altLang="ko-KR" dirty="0"/>
              <a:t>: </a:t>
            </a:r>
            <a:r>
              <a:rPr kumimoji="1" lang="ko-KR" altLang="en-US" dirty="0"/>
              <a:t>벗어난 </a:t>
            </a:r>
            <a:r>
              <a:rPr kumimoji="1" lang="ko-KR" altLang="en-US" dirty="0" err="1"/>
              <a:t>겹두도막</a:t>
            </a:r>
            <a:r>
              <a:rPr kumimoji="1" lang="ko-KR" altLang="en-US" dirty="0"/>
              <a:t> 형식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CD5EA07-3EE4-F5D4-86AF-B7CADA9707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06156680-7BCF-2826-BC49-245426DD5602}"/>
              </a:ext>
            </a:extLst>
          </p:cNvPr>
          <p:cNvGrpSpPr/>
          <p:nvPr/>
        </p:nvGrpSpPr>
        <p:grpSpPr>
          <a:xfrm>
            <a:off x="726019" y="1803011"/>
            <a:ext cx="674306" cy="1205999"/>
            <a:chOff x="5545887" y="485999"/>
            <a:chExt cx="674306" cy="1205999"/>
          </a:xfrm>
        </p:grpSpPr>
        <p:sp>
          <p:nvSpPr>
            <p:cNvPr id="12" name="왼쪽 중괄호 11">
              <a:extLst>
                <a:ext uri="{FF2B5EF4-FFF2-40B4-BE49-F238E27FC236}">
                  <a16:creationId xmlns:a16="http://schemas.microsoft.com/office/drawing/2014/main" id="{014A591B-BD07-49BF-22CE-5BF94F4D09DD}"/>
                </a:ext>
              </a:extLst>
            </p:cNvPr>
            <p:cNvSpPr/>
            <p:nvPr/>
          </p:nvSpPr>
          <p:spPr>
            <a:xfrm>
              <a:off x="5846813" y="485999"/>
              <a:ext cx="373380" cy="1205999"/>
            </a:xfrm>
            <a:prstGeom prst="leftBrac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AA03C95-39BF-E70E-D4CB-5C8FFAA1470B}"/>
                </a:ext>
              </a:extLst>
            </p:cNvPr>
            <p:cNvSpPr txBox="1"/>
            <p:nvPr/>
          </p:nvSpPr>
          <p:spPr>
            <a:xfrm>
              <a:off x="5545887" y="888943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sz="2000" b="1" dirty="0">
                  <a:latin typeface="NanumGothicExtraBold" panose="020D0604000000000000" pitchFamily="34" charset="-127"/>
                  <a:ea typeface="NanumGothicExtraBold" panose="020D0604000000000000" pitchFamily="34" charset="-127"/>
                </a:rPr>
                <a:t>A</a:t>
              </a:r>
              <a:endParaRPr kumimoji="1" lang="ko-KR" altLang="en-US" sz="2000" b="1" dirty="0">
                <a:latin typeface="NanumGothicExtraBold" panose="020D0604000000000000" pitchFamily="34" charset="-127"/>
                <a:ea typeface="NanumGothicExtraBold" panose="020D0604000000000000" pitchFamily="34" charset="-127"/>
              </a:endParaRP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724AD686-4061-5FCB-3627-116A102E163C}"/>
              </a:ext>
            </a:extLst>
          </p:cNvPr>
          <p:cNvGrpSpPr/>
          <p:nvPr/>
        </p:nvGrpSpPr>
        <p:grpSpPr>
          <a:xfrm>
            <a:off x="750215" y="4055147"/>
            <a:ext cx="650110" cy="1205999"/>
            <a:chOff x="5570083" y="2005618"/>
            <a:chExt cx="650110" cy="1205999"/>
          </a:xfrm>
        </p:grpSpPr>
        <p:sp>
          <p:nvSpPr>
            <p:cNvPr id="14" name="왼쪽 중괄호 13">
              <a:extLst>
                <a:ext uri="{FF2B5EF4-FFF2-40B4-BE49-F238E27FC236}">
                  <a16:creationId xmlns:a16="http://schemas.microsoft.com/office/drawing/2014/main" id="{102EABDE-4AD8-EA2F-9110-E7D80F27A371}"/>
                </a:ext>
              </a:extLst>
            </p:cNvPr>
            <p:cNvSpPr/>
            <p:nvPr/>
          </p:nvSpPr>
          <p:spPr>
            <a:xfrm>
              <a:off x="5846813" y="2005618"/>
              <a:ext cx="373380" cy="1205999"/>
            </a:xfrm>
            <a:prstGeom prst="leftBrac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74A11C7-D398-DD3A-E027-435D2F71AEBC}"/>
                </a:ext>
              </a:extLst>
            </p:cNvPr>
            <p:cNvSpPr txBox="1"/>
            <p:nvPr/>
          </p:nvSpPr>
          <p:spPr>
            <a:xfrm>
              <a:off x="5570083" y="2412028"/>
              <a:ext cx="3401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sz="2000" b="1" dirty="0">
                  <a:latin typeface="NanumGothicExtraBold" panose="020D0604000000000000" pitchFamily="34" charset="-127"/>
                  <a:ea typeface="NanumGothicExtraBold" panose="020D0604000000000000" pitchFamily="34" charset="-127"/>
                </a:rPr>
                <a:t>B</a:t>
              </a:r>
              <a:endParaRPr kumimoji="1" lang="ko-KR" altLang="en-US" sz="2000" b="1" dirty="0">
                <a:latin typeface="NanumGothicExtraBold" panose="020D0604000000000000" pitchFamily="34" charset="-127"/>
                <a:ea typeface="NanumGothicExtraBold" panose="020D0604000000000000" pitchFamily="34" charset="-127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0837E805-714F-B1CF-FD5F-FEA7C99D77D6}"/>
              </a:ext>
            </a:extLst>
          </p:cNvPr>
          <p:cNvGrpSpPr/>
          <p:nvPr/>
        </p:nvGrpSpPr>
        <p:grpSpPr>
          <a:xfrm flipH="1">
            <a:off x="11318632" y="1405452"/>
            <a:ext cx="744367" cy="1205999"/>
            <a:chOff x="5453090" y="3525237"/>
            <a:chExt cx="770317" cy="1205999"/>
          </a:xfrm>
        </p:grpSpPr>
        <p:sp>
          <p:nvSpPr>
            <p:cNvPr id="15" name="왼쪽 중괄호 14">
              <a:extLst>
                <a:ext uri="{FF2B5EF4-FFF2-40B4-BE49-F238E27FC236}">
                  <a16:creationId xmlns:a16="http://schemas.microsoft.com/office/drawing/2014/main" id="{7A12ED42-8F60-259A-DEEE-122199730F89}"/>
                </a:ext>
              </a:extLst>
            </p:cNvPr>
            <p:cNvSpPr/>
            <p:nvPr/>
          </p:nvSpPr>
          <p:spPr>
            <a:xfrm>
              <a:off x="5850027" y="3525237"/>
              <a:ext cx="373380" cy="1205999"/>
            </a:xfrm>
            <a:prstGeom prst="leftBrac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1930502-3C16-5C94-B60C-73B17422BEF8}"/>
                </a:ext>
              </a:extLst>
            </p:cNvPr>
            <p:cNvSpPr txBox="1"/>
            <p:nvPr/>
          </p:nvSpPr>
          <p:spPr>
            <a:xfrm>
              <a:off x="5453090" y="3935113"/>
              <a:ext cx="4187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sz="2000" b="1" dirty="0">
                  <a:latin typeface="NanumGothicExtraBold" panose="020D0604000000000000" pitchFamily="34" charset="-127"/>
                  <a:ea typeface="NanumGothicExtraBold" panose="020D0604000000000000" pitchFamily="34" charset="-127"/>
                </a:rPr>
                <a:t>A’</a:t>
              </a:r>
              <a:endParaRPr kumimoji="1" lang="ko-KR" altLang="en-US" sz="2000" b="1" dirty="0">
                <a:latin typeface="NanumGothicExtraBold" panose="020D0604000000000000" pitchFamily="34" charset="-127"/>
                <a:ea typeface="NanumGothicExtraBold" panose="020D0604000000000000" pitchFamily="34" charset="-127"/>
              </a:endParaRPr>
            </a:p>
          </p:txBody>
        </p:sp>
      </p:grpSp>
      <p:sp>
        <p:nvSpPr>
          <p:cNvPr id="23" name="말풍선: 타원형 22">
            <a:extLst>
              <a:ext uri="{FF2B5EF4-FFF2-40B4-BE49-F238E27FC236}">
                <a16:creationId xmlns:a16="http://schemas.microsoft.com/office/drawing/2014/main" id="{1CF1703A-797B-6610-32C0-A5E6238089E3}"/>
              </a:ext>
            </a:extLst>
          </p:cNvPr>
          <p:cNvSpPr/>
          <p:nvPr/>
        </p:nvSpPr>
        <p:spPr>
          <a:xfrm flipH="1">
            <a:off x="3453280" y="602987"/>
            <a:ext cx="1744438" cy="530619"/>
          </a:xfrm>
          <a:prstGeom prst="wedgeEllipseCallout">
            <a:avLst>
              <a:gd name="adj1" fmla="val 57554"/>
              <a:gd name="adj2" fmla="val -4692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latin typeface="NanumGothicExtraBold" pitchFamily="2" charset="-127"/>
                <a:ea typeface="NanumGothicExtraBold" pitchFamily="2" charset="-127"/>
              </a:rPr>
              <a:t>두 개의 </a:t>
            </a:r>
            <a:endParaRPr lang="en-US" altLang="ko-KR" sz="1400" dirty="0">
              <a:latin typeface="NanumGothicExtraBold" pitchFamily="2" charset="-127"/>
              <a:ea typeface="NanumGothicExtraBold" pitchFamily="2" charset="-127"/>
            </a:endParaRPr>
          </a:p>
          <a:p>
            <a:pPr algn="ctr"/>
            <a:r>
              <a:rPr lang="ko-KR" altLang="en-US" sz="1400" dirty="0" err="1">
                <a:latin typeface="NanumGothicExtraBold" pitchFamily="2" charset="-127"/>
                <a:ea typeface="NanumGothicExtraBold" pitchFamily="2" charset="-127"/>
              </a:rPr>
              <a:t>두도막</a:t>
            </a:r>
            <a:r>
              <a:rPr lang="ko-KR" altLang="en-US" sz="1400" dirty="0">
                <a:latin typeface="NanumGothicExtraBold" pitchFamily="2" charset="-127"/>
                <a:ea typeface="NanumGothicExtraBold" pitchFamily="2" charset="-127"/>
              </a:rPr>
              <a:t> 형식</a:t>
            </a:r>
            <a:endParaRPr lang="en-US" altLang="ko-KR" sz="1400" dirty="0">
              <a:latin typeface="NanumGothicExtraBold" pitchFamily="2" charset="-127"/>
              <a:ea typeface="NanumGothicExtraBold" pitchFamily="2" charset="-127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73B40C26-B7E3-D188-3EC5-490545515CE3}"/>
              </a:ext>
            </a:extLst>
          </p:cNvPr>
          <p:cNvGrpSpPr/>
          <p:nvPr/>
        </p:nvGrpSpPr>
        <p:grpSpPr>
          <a:xfrm flipH="1">
            <a:off x="11291982" y="4061164"/>
            <a:ext cx="659194" cy="1205999"/>
            <a:chOff x="5541234" y="3525237"/>
            <a:chExt cx="682173" cy="1205999"/>
          </a:xfrm>
        </p:grpSpPr>
        <p:sp>
          <p:nvSpPr>
            <p:cNvPr id="13" name="왼쪽 중괄호 12">
              <a:extLst>
                <a:ext uri="{FF2B5EF4-FFF2-40B4-BE49-F238E27FC236}">
                  <a16:creationId xmlns:a16="http://schemas.microsoft.com/office/drawing/2014/main" id="{50FD2FB8-34CA-F072-A2E1-DB69CA7C8443}"/>
                </a:ext>
              </a:extLst>
            </p:cNvPr>
            <p:cNvSpPr/>
            <p:nvPr/>
          </p:nvSpPr>
          <p:spPr>
            <a:xfrm>
              <a:off x="5850027" y="3525237"/>
              <a:ext cx="373380" cy="1205999"/>
            </a:xfrm>
            <a:prstGeom prst="leftBrac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36311D5-D737-7F4E-C935-13E5D2711164}"/>
                </a:ext>
              </a:extLst>
            </p:cNvPr>
            <p:cNvSpPr txBox="1"/>
            <p:nvPr/>
          </p:nvSpPr>
          <p:spPr>
            <a:xfrm>
              <a:off x="5541234" y="3935113"/>
              <a:ext cx="3702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sz="2000" b="1" dirty="0">
                  <a:latin typeface="NanumGothicExtraBold" panose="020D0604000000000000" pitchFamily="34" charset="-127"/>
                  <a:ea typeface="NanumGothicExtraBold" panose="020D0604000000000000" pitchFamily="34" charset="-127"/>
                </a:rPr>
                <a:t>C</a:t>
              </a:r>
              <a:endParaRPr kumimoji="1" lang="ko-KR" altLang="en-US" sz="2000" b="1" dirty="0">
                <a:latin typeface="NanumGothicExtraBold" panose="020D0604000000000000" pitchFamily="34" charset="-127"/>
                <a:ea typeface="NanumGothicExtraBold" panose="020D0604000000000000" pitchFamily="34" charset="-127"/>
              </a:endParaRPr>
            </a:p>
          </p:txBody>
        </p:sp>
      </p:grp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E13AEDF-8289-5BC6-0ECB-E0032BD2B144}"/>
              </a:ext>
            </a:extLst>
          </p:cNvPr>
          <p:cNvCxnSpPr>
            <a:cxnSpLocks/>
          </p:cNvCxnSpPr>
          <p:nvPr/>
        </p:nvCxnSpPr>
        <p:spPr>
          <a:xfrm>
            <a:off x="2280821" y="659113"/>
            <a:ext cx="976545" cy="0"/>
          </a:xfrm>
          <a:prstGeom prst="line">
            <a:avLst/>
          </a:prstGeom>
          <a:ln w="28575">
            <a:solidFill>
              <a:srgbClr val="15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505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389A3-216A-1644-B356-F0ADEC5C6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그림 45">
            <a:extLst>
              <a:ext uri="{FF2B5EF4-FFF2-40B4-BE49-F238E27FC236}">
                <a16:creationId xmlns:a16="http://schemas.microsoft.com/office/drawing/2014/main" id="{B42F3FF3-7564-49A9-7814-1362F993CA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3" r="2443" b="1421"/>
          <a:stretch/>
        </p:blipFill>
        <p:spPr>
          <a:xfrm>
            <a:off x="6002055" y="630877"/>
            <a:ext cx="4677186" cy="5640383"/>
          </a:xfrm>
          <a:prstGeom prst="rect">
            <a:avLst/>
          </a:prstGeom>
        </p:spPr>
      </p:pic>
      <p:pic>
        <p:nvPicPr>
          <p:cNvPr id="73" name="그림 72">
            <a:extLst>
              <a:ext uri="{FF2B5EF4-FFF2-40B4-BE49-F238E27FC236}">
                <a16:creationId xmlns:a16="http://schemas.microsoft.com/office/drawing/2014/main" id="{670146D1-B328-FDD4-46CC-5A4EE38AC2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0" b="230"/>
          <a:stretch/>
        </p:blipFill>
        <p:spPr>
          <a:xfrm>
            <a:off x="5859599" y="367355"/>
            <a:ext cx="4812022" cy="5966293"/>
          </a:xfrm>
          <a:prstGeom prst="rect">
            <a:avLst/>
          </a:prstGeom>
        </p:spPr>
      </p:pic>
      <p:pic>
        <p:nvPicPr>
          <p:cNvPr id="76" name="그림 75">
            <a:extLst>
              <a:ext uri="{FF2B5EF4-FFF2-40B4-BE49-F238E27FC236}">
                <a16:creationId xmlns:a16="http://schemas.microsoft.com/office/drawing/2014/main" id="{F308DB4F-D3EC-DFAE-A9D9-C452CDAE8B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72" t="17587" r="31748" b="9534"/>
          <a:stretch/>
        </p:blipFill>
        <p:spPr>
          <a:xfrm>
            <a:off x="984692" y="1337785"/>
            <a:ext cx="4728596" cy="4197670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CF1D741-907C-B189-8F46-5E63247F62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0000" y="274832"/>
            <a:ext cx="7200000" cy="251999"/>
          </a:xfrm>
        </p:spPr>
        <p:txBody>
          <a:bodyPr/>
          <a:lstStyle/>
          <a:p>
            <a:r>
              <a:rPr kumimoji="1" lang="ko-KR" altLang="en-US" dirty="0"/>
              <a:t>악상 </a:t>
            </a:r>
            <a:r>
              <a:rPr kumimoji="1" lang="ko-KR" altLang="en-US"/>
              <a:t>기호 살려 부르기</a:t>
            </a:r>
            <a:endParaRPr kumimoji="1"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ED780B1-2975-B1DF-13B0-538B0981CAF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9F89CF8A-C1DF-15A7-A5DF-E7B12ACD1BEB}"/>
              </a:ext>
            </a:extLst>
          </p:cNvPr>
          <p:cNvGrpSpPr/>
          <p:nvPr/>
        </p:nvGrpSpPr>
        <p:grpSpPr>
          <a:xfrm>
            <a:off x="5994070" y="653856"/>
            <a:ext cx="914400" cy="369332"/>
            <a:chOff x="5848791" y="589125"/>
            <a:chExt cx="914400" cy="36933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552FBB0-9748-CCE6-CA6B-ABDECD3F1FDC}"/>
                </a:ext>
              </a:extLst>
            </p:cNvPr>
            <p:cNvSpPr txBox="1"/>
            <p:nvPr/>
          </p:nvSpPr>
          <p:spPr>
            <a:xfrm>
              <a:off x="5848791" y="589125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solidFill>
                    <a:schemeClr val="dk1"/>
                  </a:solidFill>
                  <a:latin typeface="NanumGothicExtraBold" panose="020B0600000101010101" charset="-127"/>
                  <a:ea typeface="NanumGothicExtraBold" panose="020B0600000101010101" charset="-127"/>
                </a:rPr>
                <a:t>①</a:t>
              </a:r>
              <a:endParaRPr lang="ko-KR" altLang="en-US" dirty="0">
                <a:latin typeface="NanumGothicExtraBold" panose="020B0600000101010101" charset="-127"/>
                <a:ea typeface="NanumGothicExtraBold" panose="020B0600000101010101" charset="-127"/>
              </a:endParaRPr>
            </a:p>
          </p:txBody>
        </p:sp>
        <p:sp>
          <p:nvSpPr>
            <p:cNvPr id="2" name="타원 1">
              <a:extLst>
                <a:ext uri="{FF2B5EF4-FFF2-40B4-BE49-F238E27FC236}">
                  <a16:creationId xmlns:a16="http://schemas.microsoft.com/office/drawing/2014/main" id="{C10C8C50-2D34-4C96-AB15-F2CCF4AB8BC6}"/>
                </a:ext>
              </a:extLst>
            </p:cNvPr>
            <p:cNvSpPr/>
            <p:nvPr/>
          </p:nvSpPr>
          <p:spPr>
            <a:xfrm>
              <a:off x="6153591" y="773791"/>
              <a:ext cx="304800" cy="182880"/>
            </a:xfrm>
            <a:prstGeom prst="ellipse">
              <a:avLst/>
            </a:prstGeom>
            <a:solidFill>
              <a:srgbClr val="D0EBD1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NanumGothicExtraBold" panose="020B0600000101010101" charset="-127"/>
                <a:ea typeface="NanumGothicExtraBold" panose="020B0600000101010101" charset="-127"/>
              </a:endParaRPr>
            </a:p>
          </p:txBody>
        </p:sp>
      </p:grpSp>
      <p:grpSp>
        <p:nvGrpSpPr>
          <p:cNvPr id="66" name="그룹 65">
            <a:extLst>
              <a:ext uri="{FF2B5EF4-FFF2-40B4-BE49-F238E27FC236}">
                <a16:creationId xmlns:a16="http://schemas.microsoft.com/office/drawing/2014/main" id="{BE68581A-F3DC-7016-9929-FAB25B62EDDA}"/>
              </a:ext>
            </a:extLst>
          </p:cNvPr>
          <p:cNvGrpSpPr/>
          <p:nvPr/>
        </p:nvGrpSpPr>
        <p:grpSpPr>
          <a:xfrm>
            <a:off x="6487103" y="3312004"/>
            <a:ext cx="914400" cy="393563"/>
            <a:chOff x="7330016" y="1405052"/>
            <a:chExt cx="914400" cy="393563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6DE3138-2880-4CB9-9C72-155B66DB356F}"/>
                </a:ext>
              </a:extLst>
            </p:cNvPr>
            <p:cNvSpPr txBox="1"/>
            <p:nvPr/>
          </p:nvSpPr>
          <p:spPr>
            <a:xfrm>
              <a:off x="7330016" y="1405052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solidFill>
                    <a:schemeClr val="dk1"/>
                  </a:solidFill>
                  <a:latin typeface="NanumGothicExtraBold" panose="020B0600000101010101" charset="-127"/>
                  <a:ea typeface="NanumGothicExtraBold" panose="020B0600000101010101" charset="-127"/>
                </a:rPr>
                <a:t>④</a:t>
              </a:r>
              <a:endParaRPr lang="ko-KR" altLang="en-US" dirty="0">
                <a:latin typeface="NanumGothicExtraBold" panose="020B0600000101010101" charset="-127"/>
                <a:ea typeface="NanumGothicExtraBold" panose="020B0600000101010101" charset="-127"/>
              </a:endParaRPr>
            </a:p>
          </p:txBody>
        </p:sp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057C9E48-DC9F-41EE-B039-35AE8FC5C631}"/>
                </a:ext>
              </a:extLst>
            </p:cNvPr>
            <p:cNvSpPr/>
            <p:nvPr/>
          </p:nvSpPr>
          <p:spPr>
            <a:xfrm>
              <a:off x="7634816" y="1615735"/>
              <a:ext cx="209849" cy="182880"/>
            </a:xfrm>
            <a:prstGeom prst="ellipse">
              <a:avLst/>
            </a:prstGeom>
            <a:solidFill>
              <a:srgbClr val="D0EBD1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NanumGothicExtraBold" panose="020B0600000101010101" charset="-127"/>
                <a:ea typeface="NanumGothicExtraBold" panose="020B0600000101010101" charset="-127"/>
              </a:endParaRPr>
            </a:p>
          </p:txBody>
        </p:sp>
      </p:grp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F2706D1F-671E-9DE1-9308-A1BF013B0130}"/>
              </a:ext>
            </a:extLst>
          </p:cNvPr>
          <p:cNvGrpSpPr/>
          <p:nvPr/>
        </p:nvGrpSpPr>
        <p:grpSpPr>
          <a:xfrm>
            <a:off x="6018726" y="1928985"/>
            <a:ext cx="1710393" cy="391151"/>
            <a:chOff x="6018726" y="1928985"/>
            <a:chExt cx="1710393" cy="39115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CAF60E9-2782-4D85-8632-F1068DD0EED9}"/>
                </a:ext>
              </a:extLst>
            </p:cNvPr>
            <p:cNvSpPr txBox="1"/>
            <p:nvPr/>
          </p:nvSpPr>
          <p:spPr>
            <a:xfrm>
              <a:off x="6018726" y="1928985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solidFill>
                    <a:schemeClr val="dk1"/>
                  </a:solidFill>
                  <a:latin typeface="NanumGothicExtraBold" panose="020B0600000101010101" charset="-127"/>
                  <a:ea typeface="NanumGothicExtraBold" panose="020B0600000101010101" charset="-127"/>
                </a:rPr>
                <a:t>②</a:t>
              </a:r>
              <a:endParaRPr lang="ko-KR" altLang="en-US" dirty="0">
                <a:latin typeface="NanumGothicExtraBold" panose="020B0600000101010101" charset="-127"/>
                <a:ea typeface="NanumGothicExtraBold" panose="020B0600000101010101" charset="-127"/>
              </a:endParaRPr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9C86627B-BDBF-40E0-88D7-E83F02401E9A}"/>
                </a:ext>
              </a:extLst>
            </p:cNvPr>
            <p:cNvSpPr/>
            <p:nvPr/>
          </p:nvSpPr>
          <p:spPr>
            <a:xfrm>
              <a:off x="6264373" y="2137256"/>
              <a:ext cx="1464746" cy="182880"/>
            </a:xfrm>
            <a:prstGeom prst="ellipse">
              <a:avLst/>
            </a:prstGeom>
            <a:solidFill>
              <a:srgbClr val="D0EBD1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NanumGothicExtraBold" panose="020B0600000101010101" charset="-127"/>
                <a:ea typeface="NanumGothicExtraBold" panose="020B0600000101010101" charset="-127"/>
              </a:endParaRPr>
            </a:p>
          </p:txBody>
        </p:sp>
      </p:grpSp>
      <p:grpSp>
        <p:nvGrpSpPr>
          <p:cNvPr id="72" name="그룹 71">
            <a:extLst>
              <a:ext uri="{FF2B5EF4-FFF2-40B4-BE49-F238E27FC236}">
                <a16:creationId xmlns:a16="http://schemas.microsoft.com/office/drawing/2014/main" id="{696299AB-6F36-8D72-F241-35DF2C76107E}"/>
              </a:ext>
            </a:extLst>
          </p:cNvPr>
          <p:cNvGrpSpPr/>
          <p:nvPr/>
        </p:nvGrpSpPr>
        <p:grpSpPr>
          <a:xfrm>
            <a:off x="7494392" y="1948305"/>
            <a:ext cx="2029615" cy="370582"/>
            <a:chOff x="7494392" y="1948305"/>
            <a:chExt cx="2029615" cy="37058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CEA4216-E7B9-4542-A67C-E156B515257E}"/>
                </a:ext>
              </a:extLst>
            </p:cNvPr>
            <p:cNvSpPr txBox="1"/>
            <p:nvPr/>
          </p:nvSpPr>
          <p:spPr>
            <a:xfrm>
              <a:off x="7494392" y="1948305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solidFill>
                    <a:schemeClr val="dk1"/>
                  </a:solidFill>
                  <a:latin typeface="NanumGothicExtraBold" panose="020B0600000101010101" charset="-127"/>
                  <a:ea typeface="NanumGothicExtraBold" panose="020B0600000101010101" charset="-127"/>
                </a:rPr>
                <a:t>③</a:t>
              </a:r>
              <a:endParaRPr lang="ko-KR" altLang="en-US" dirty="0">
                <a:latin typeface="NanumGothicExtraBold" panose="020B0600000101010101" charset="-127"/>
                <a:ea typeface="NanumGothicExtraBold" panose="020B0600000101010101" charset="-127"/>
              </a:endParaRPr>
            </a:p>
          </p:txBody>
        </p:sp>
        <p:sp>
          <p:nvSpPr>
            <p:cNvPr id="48" name="타원 47">
              <a:extLst>
                <a:ext uri="{FF2B5EF4-FFF2-40B4-BE49-F238E27FC236}">
                  <a16:creationId xmlns:a16="http://schemas.microsoft.com/office/drawing/2014/main" id="{4001C8A6-58CC-BC69-B991-D4EF0711FDE1}"/>
                </a:ext>
              </a:extLst>
            </p:cNvPr>
            <p:cNvSpPr/>
            <p:nvPr/>
          </p:nvSpPr>
          <p:spPr>
            <a:xfrm>
              <a:off x="7788989" y="2136007"/>
              <a:ext cx="1735018" cy="182880"/>
            </a:xfrm>
            <a:prstGeom prst="ellipse">
              <a:avLst/>
            </a:prstGeom>
            <a:solidFill>
              <a:srgbClr val="D0EBD1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NanumGothicExtraBold" panose="020B0600000101010101" charset="-127"/>
                <a:ea typeface="NanumGothicExtraBold" panose="020B0600000101010101" charset="-127"/>
              </a:endParaRPr>
            </a:p>
          </p:txBody>
        </p:sp>
      </p:grpSp>
      <p:grpSp>
        <p:nvGrpSpPr>
          <p:cNvPr id="67" name="그룹 66">
            <a:extLst>
              <a:ext uri="{FF2B5EF4-FFF2-40B4-BE49-F238E27FC236}">
                <a16:creationId xmlns:a16="http://schemas.microsoft.com/office/drawing/2014/main" id="{A30A13C8-C9A5-030E-1A96-268D8D8CB48E}"/>
              </a:ext>
            </a:extLst>
          </p:cNvPr>
          <p:cNvGrpSpPr/>
          <p:nvPr/>
        </p:nvGrpSpPr>
        <p:grpSpPr>
          <a:xfrm>
            <a:off x="5939077" y="183610"/>
            <a:ext cx="914400" cy="369332"/>
            <a:chOff x="8029155" y="1400764"/>
            <a:chExt cx="914400" cy="369332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849C262-2FE3-4B39-9E62-0BCB3D905AA4}"/>
                </a:ext>
              </a:extLst>
            </p:cNvPr>
            <p:cNvSpPr txBox="1"/>
            <p:nvPr/>
          </p:nvSpPr>
          <p:spPr>
            <a:xfrm>
              <a:off x="8029155" y="1400764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solidFill>
                    <a:schemeClr val="dk1"/>
                  </a:solidFill>
                  <a:latin typeface="NanumGothicExtraBold" panose="020B0600000101010101" charset="-127"/>
                  <a:ea typeface="NanumGothicExtraBold" panose="020B0600000101010101" charset="-127"/>
                </a:rPr>
                <a:t>⑤</a:t>
              </a:r>
              <a:endParaRPr lang="ko-KR" altLang="en-US" dirty="0">
                <a:latin typeface="NanumGothicExtraBold" panose="020B0600000101010101" charset="-127"/>
                <a:ea typeface="NanumGothicExtraBold" panose="020B0600000101010101" charset="-127"/>
              </a:endParaRP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EDDFA16C-43A9-499C-B52E-369A7E9BBB66}"/>
                </a:ext>
              </a:extLst>
            </p:cNvPr>
            <p:cNvSpPr/>
            <p:nvPr/>
          </p:nvSpPr>
          <p:spPr>
            <a:xfrm>
              <a:off x="8313377" y="1580792"/>
              <a:ext cx="310475" cy="182880"/>
            </a:xfrm>
            <a:prstGeom prst="ellipse">
              <a:avLst/>
            </a:prstGeom>
            <a:solidFill>
              <a:srgbClr val="D0EBD1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NanumGothicExtraBold" panose="020B0600000101010101" charset="-127"/>
                <a:ea typeface="NanumGothicExtraBold" panose="020B0600000101010101" charset="-127"/>
              </a:endParaRPr>
            </a:p>
          </p:txBody>
        </p:sp>
      </p:grpSp>
      <p:grpSp>
        <p:nvGrpSpPr>
          <p:cNvPr id="74" name="그룹 73">
            <a:extLst>
              <a:ext uri="{FF2B5EF4-FFF2-40B4-BE49-F238E27FC236}">
                <a16:creationId xmlns:a16="http://schemas.microsoft.com/office/drawing/2014/main" id="{FBBC9130-141B-C5F7-50D7-58FE02477532}"/>
              </a:ext>
            </a:extLst>
          </p:cNvPr>
          <p:cNvGrpSpPr/>
          <p:nvPr/>
        </p:nvGrpSpPr>
        <p:grpSpPr>
          <a:xfrm>
            <a:off x="6533774" y="177370"/>
            <a:ext cx="630178" cy="371876"/>
            <a:chOff x="6533774" y="230710"/>
            <a:chExt cx="630178" cy="37187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15566DC-E5BA-4629-9A9E-643665FB0D90}"/>
                </a:ext>
              </a:extLst>
            </p:cNvPr>
            <p:cNvSpPr txBox="1"/>
            <p:nvPr/>
          </p:nvSpPr>
          <p:spPr>
            <a:xfrm>
              <a:off x="6533774" y="230710"/>
              <a:ext cx="374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solidFill>
                    <a:schemeClr val="dk1"/>
                  </a:solidFill>
                  <a:latin typeface="NanumGothicExtraBold" panose="020B0600000101010101" charset="-127"/>
                  <a:ea typeface="NanumGothicExtraBold" panose="020B0600000101010101" charset="-127"/>
                </a:rPr>
                <a:t>⑥</a:t>
              </a:r>
              <a:endParaRPr lang="ko-KR" altLang="en-US" dirty="0">
                <a:latin typeface="NanumGothicExtraBold" panose="020B0600000101010101" charset="-127"/>
                <a:ea typeface="NanumGothicExtraBold" panose="020B0600000101010101" charset="-127"/>
              </a:endParaRPr>
            </a:p>
          </p:txBody>
        </p:sp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18A9762B-64FE-7947-BE33-65FE9B5293F3}"/>
                </a:ext>
              </a:extLst>
            </p:cNvPr>
            <p:cNvSpPr/>
            <p:nvPr/>
          </p:nvSpPr>
          <p:spPr>
            <a:xfrm>
              <a:off x="6808314" y="419706"/>
              <a:ext cx="355638" cy="182880"/>
            </a:xfrm>
            <a:prstGeom prst="ellipse">
              <a:avLst/>
            </a:prstGeom>
            <a:solidFill>
              <a:srgbClr val="D0EBD1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NanumGothicExtraBold" panose="020B0600000101010101" charset="-127"/>
                <a:ea typeface="NanumGothicExtraBold" panose="020B0600000101010101" charset="-127"/>
              </a:endParaRPr>
            </a:p>
          </p:txBody>
        </p:sp>
      </p:grpSp>
      <p:grpSp>
        <p:nvGrpSpPr>
          <p:cNvPr id="69" name="그룹 68">
            <a:extLst>
              <a:ext uri="{FF2B5EF4-FFF2-40B4-BE49-F238E27FC236}">
                <a16:creationId xmlns:a16="http://schemas.microsoft.com/office/drawing/2014/main" id="{432FB1B8-7629-CB9D-4905-7914A69A20EC}"/>
              </a:ext>
            </a:extLst>
          </p:cNvPr>
          <p:cNvGrpSpPr/>
          <p:nvPr/>
        </p:nvGrpSpPr>
        <p:grpSpPr>
          <a:xfrm>
            <a:off x="8518072" y="3251954"/>
            <a:ext cx="914400" cy="369332"/>
            <a:chOff x="6954883" y="2991665"/>
            <a:chExt cx="914400" cy="36933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37ABE33-46F3-4A8D-989F-9820C1AD67C9}"/>
                </a:ext>
              </a:extLst>
            </p:cNvPr>
            <p:cNvSpPr txBox="1"/>
            <p:nvPr/>
          </p:nvSpPr>
          <p:spPr>
            <a:xfrm>
              <a:off x="6954883" y="2991665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solidFill>
                    <a:schemeClr val="dk1"/>
                  </a:solidFill>
                  <a:latin typeface="NanumGothicExtraBold" panose="020B0600000101010101" charset="-127"/>
                  <a:ea typeface="NanumGothicExtraBold" panose="020B0600000101010101" charset="-127"/>
                </a:rPr>
                <a:t>⑦</a:t>
              </a:r>
              <a:endParaRPr lang="ko-KR" altLang="en-US" dirty="0">
                <a:latin typeface="NanumGothicExtraBold" panose="020B0600000101010101" charset="-127"/>
                <a:ea typeface="NanumGothicExtraBold" panose="020B0600000101010101" charset="-127"/>
              </a:endParaRPr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B6764B68-CB5D-83CD-00F3-ABE3D07EECBF}"/>
                </a:ext>
              </a:extLst>
            </p:cNvPr>
            <p:cNvSpPr/>
            <p:nvPr/>
          </p:nvSpPr>
          <p:spPr>
            <a:xfrm>
              <a:off x="7241728" y="3235451"/>
              <a:ext cx="170413" cy="125546"/>
            </a:xfrm>
            <a:prstGeom prst="ellipse">
              <a:avLst/>
            </a:prstGeom>
            <a:solidFill>
              <a:srgbClr val="D0EBD1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NanumGothicExtraBold" panose="020B0600000101010101" charset="-127"/>
                <a:ea typeface="NanumGothicExtraBold" panose="020B0600000101010101" charset="-127"/>
              </a:endParaRPr>
            </a:p>
          </p:txBody>
        </p:sp>
      </p:grpSp>
      <p:pic>
        <p:nvPicPr>
          <p:cNvPr id="7" name="그림 6" descr="폰트, 타이포그래피, 디자인이(가) 표시된 사진&#10;&#10;자동 생성된 설명">
            <a:extLst>
              <a:ext uri="{FF2B5EF4-FFF2-40B4-BE49-F238E27FC236}">
                <a16:creationId xmlns:a16="http://schemas.microsoft.com/office/drawing/2014/main" id="{51437DBD-D9CC-1918-506E-73638F3CB9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b="7843"/>
          <a:stretch/>
        </p:blipFill>
        <p:spPr>
          <a:xfrm>
            <a:off x="1961426" y="3558513"/>
            <a:ext cx="1032955" cy="62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58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82B51-BF71-4273-7D04-FF5E69E3F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9885642-BC4C-7E6C-8055-D7202AE1829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0000" y="274832"/>
            <a:ext cx="7200000" cy="251999"/>
          </a:xfrm>
        </p:spPr>
        <p:txBody>
          <a:bodyPr/>
          <a:lstStyle/>
          <a:p>
            <a:r>
              <a:rPr kumimoji="1" lang="ko-KR" altLang="en-US" dirty="0"/>
              <a:t>원어로 부르기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0F4F20E-64AA-8BDC-0908-7A09D836496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grpSp>
        <p:nvGrpSpPr>
          <p:cNvPr id="87" name="그룹 86">
            <a:extLst>
              <a:ext uri="{FF2B5EF4-FFF2-40B4-BE49-F238E27FC236}">
                <a16:creationId xmlns:a16="http://schemas.microsoft.com/office/drawing/2014/main" id="{00428270-0066-FF0D-17AB-DBC622AD35EB}"/>
              </a:ext>
            </a:extLst>
          </p:cNvPr>
          <p:cNvGrpSpPr/>
          <p:nvPr/>
        </p:nvGrpSpPr>
        <p:grpSpPr>
          <a:xfrm>
            <a:off x="4796210" y="123270"/>
            <a:ext cx="1607029" cy="652222"/>
            <a:chOff x="4488971" y="63033"/>
            <a:chExt cx="1607029" cy="652222"/>
          </a:xfrm>
        </p:grpSpPr>
        <p:pic>
          <p:nvPicPr>
            <p:cNvPr id="73" name="1단원_교과서_22쪽_QR10_2.그대를 사랑해(원어)">
              <a:hlinkClick r:id="" action="ppaction://media"/>
              <a:extLst>
                <a:ext uri="{FF2B5EF4-FFF2-40B4-BE49-F238E27FC236}">
                  <a16:creationId xmlns:a16="http://schemas.microsoft.com/office/drawing/2014/main" id="{AAD74F88-AA5E-A055-E120-594816AF25DC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4612979" y="513353"/>
              <a:ext cx="201902" cy="201902"/>
            </a:xfrm>
            <a:prstGeom prst="rect">
              <a:avLst/>
            </a:prstGeom>
          </p:spPr>
        </p:pic>
        <p:pic>
          <p:nvPicPr>
            <p:cNvPr id="49" name="1단원_교과서_22쪽_QR10_3.그대를 사랑해(반주)">
              <a:hlinkClick r:id="" action="ppaction://media"/>
              <a:extLst>
                <a:ext uri="{FF2B5EF4-FFF2-40B4-BE49-F238E27FC236}">
                  <a16:creationId xmlns:a16="http://schemas.microsoft.com/office/drawing/2014/main" id="{2B8BAA06-559B-8B18-ACAC-37F9ABED9FEF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5114756" y="513353"/>
              <a:ext cx="201902" cy="201902"/>
            </a:xfrm>
            <a:prstGeom prst="rect">
              <a:avLst/>
            </a:prstGeom>
          </p:spPr>
        </p:pic>
        <p:grpSp>
          <p:nvGrpSpPr>
            <p:cNvPr id="72" name="그룹 71">
              <a:extLst>
                <a:ext uri="{FF2B5EF4-FFF2-40B4-BE49-F238E27FC236}">
                  <a16:creationId xmlns:a16="http://schemas.microsoft.com/office/drawing/2014/main" id="{4893BC1D-F9A2-70B6-6B3D-F75951013A78}"/>
                </a:ext>
              </a:extLst>
            </p:cNvPr>
            <p:cNvGrpSpPr/>
            <p:nvPr/>
          </p:nvGrpSpPr>
          <p:grpSpPr>
            <a:xfrm>
              <a:off x="4488971" y="63033"/>
              <a:ext cx="1607029" cy="377360"/>
              <a:chOff x="7261683" y="185288"/>
              <a:chExt cx="1607029" cy="377360"/>
            </a:xfrm>
          </p:grpSpPr>
          <p:grpSp>
            <p:nvGrpSpPr>
              <p:cNvPr id="74" name="그룹 73">
                <a:extLst>
                  <a:ext uri="{FF2B5EF4-FFF2-40B4-BE49-F238E27FC236}">
                    <a16:creationId xmlns:a16="http://schemas.microsoft.com/office/drawing/2014/main" id="{8CFADF55-D32F-48AA-D3C1-B36E765FA3FC}"/>
                  </a:ext>
                </a:extLst>
              </p:cNvPr>
              <p:cNvGrpSpPr/>
              <p:nvPr/>
            </p:nvGrpSpPr>
            <p:grpSpPr>
              <a:xfrm>
                <a:off x="7261683" y="185288"/>
                <a:ext cx="1106027" cy="377219"/>
                <a:chOff x="7261683" y="185288"/>
                <a:chExt cx="1106027" cy="377219"/>
              </a:xfrm>
            </p:grpSpPr>
            <p:grpSp>
              <p:nvGrpSpPr>
                <p:cNvPr id="78" name="그룹 3">
                  <a:extLst>
                    <a:ext uri="{FF2B5EF4-FFF2-40B4-BE49-F238E27FC236}">
                      <a16:creationId xmlns:a16="http://schemas.microsoft.com/office/drawing/2014/main" id="{4177C6E2-2237-33A0-6B00-ED0D86C1AE2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261683" y="185288"/>
                  <a:ext cx="603474" cy="377219"/>
                  <a:chOff x="4665259" y="556012"/>
                  <a:chExt cx="618853" cy="363546"/>
                </a:xfrm>
              </p:grpSpPr>
              <p:sp>
                <p:nvSpPr>
                  <p:cNvPr id="82" name="사각형: 둥근 모서리 81">
                    <a:extLst>
                      <a:ext uri="{FF2B5EF4-FFF2-40B4-BE49-F238E27FC236}">
                        <a16:creationId xmlns:a16="http://schemas.microsoft.com/office/drawing/2014/main" id="{B18E9478-DC1E-8E48-B9B8-7880623DB6BF}"/>
                      </a:ext>
                    </a:extLst>
                  </p:cNvPr>
                  <p:cNvSpPr/>
                  <p:nvPr/>
                </p:nvSpPr>
                <p:spPr>
                  <a:xfrm>
                    <a:off x="4716181" y="692120"/>
                    <a:ext cx="359539" cy="226802"/>
                  </a:xfrm>
                  <a:prstGeom prst="roundRect">
                    <a:avLst/>
                  </a:prstGeom>
                  <a:solidFill>
                    <a:srgbClr val="2B3C7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lnSpc>
                        <a:spcPct val="150000"/>
                      </a:lnSpc>
                      <a:defRPr/>
                    </a:pPr>
                    <a:endParaRPr lang="ko-KR" altLang="en-US" sz="1200" dirty="0">
                      <a:solidFill>
                        <a:schemeClr val="bg1"/>
                      </a:solidFill>
                      <a:latin typeface="NanumGothicExtraBold" pitchFamily="2" charset="-127"/>
                      <a:ea typeface="NanumGothicExtraBold" pitchFamily="2" charset="-127"/>
                    </a:endParaRPr>
                  </a:p>
                </p:txBody>
              </p:sp>
              <p:sp>
                <p:nvSpPr>
                  <p:cNvPr id="83" name="직사각형 82">
                    <a:extLst>
                      <a:ext uri="{FF2B5EF4-FFF2-40B4-BE49-F238E27FC236}">
                        <a16:creationId xmlns:a16="http://schemas.microsoft.com/office/drawing/2014/main" id="{C3BE918E-A6C4-A7F1-8FA4-8E2B365D81A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65259" y="556012"/>
                    <a:ext cx="618853" cy="363546"/>
                  </a:xfrm>
                  <a:prstGeom prst="rect">
                    <a:avLst/>
                  </a:prstGeom>
                </p:spPr>
                <p:txBody>
                  <a:bodyPr>
                    <a:spAutoFit/>
                  </a:bodyPr>
                  <a:lstStyle/>
                  <a:p>
                    <a:pPr eaLnBrk="1" latinLnBrk="1" hangingPunct="1">
                      <a:lnSpc>
                        <a:spcPct val="200000"/>
                      </a:lnSpc>
                      <a:defRPr/>
                    </a:pPr>
                    <a:r>
                      <a:rPr lang="ko-KR" altLang="en-US" sz="1100" b="1" dirty="0">
                        <a:solidFill>
                          <a:schemeClr val="bg1"/>
                        </a:solidFill>
                        <a:latin typeface="NanumGothicExtraBold" pitchFamily="2" charset="-127"/>
                        <a:ea typeface="NanumGothicExtraBold" pitchFamily="2" charset="-127"/>
                      </a:rPr>
                      <a:t>원어</a:t>
                    </a:r>
                    <a:endParaRPr lang="en-US" altLang="ko-KR" sz="1100" b="1" dirty="0">
                      <a:solidFill>
                        <a:schemeClr val="bg1"/>
                      </a:solidFill>
                      <a:latin typeface="NanumGothicExtraBold" pitchFamily="2" charset="-127"/>
                      <a:ea typeface="NanumGothicExtraBold" pitchFamily="2" charset="-127"/>
                    </a:endParaRPr>
                  </a:p>
                </p:txBody>
              </p:sp>
            </p:grpSp>
            <p:grpSp>
              <p:nvGrpSpPr>
                <p:cNvPr id="79" name="그룹 31">
                  <a:extLst>
                    <a:ext uri="{FF2B5EF4-FFF2-40B4-BE49-F238E27FC236}">
                      <a16:creationId xmlns:a16="http://schemas.microsoft.com/office/drawing/2014/main" id="{73617885-0F9E-1AA3-6313-FCA307FC001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762685" y="185288"/>
                  <a:ext cx="605025" cy="377219"/>
                  <a:chOff x="4487479" y="556042"/>
                  <a:chExt cx="618853" cy="363546"/>
                </a:xfrm>
              </p:grpSpPr>
              <p:sp>
                <p:nvSpPr>
                  <p:cNvPr id="80" name="사각형: 둥근 모서리 79">
                    <a:extLst>
                      <a:ext uri="{FF2B5EF4-FFF2-40B4-BE49-F238E27FC236}">
                        <a16:creationId xmlns:a16="http://schemas.microsoft.com/office/drawing/2014/main" id="{EBC54A2C-3BEE-9424-3768-CD2F86DC54A9}"/>
                      </a:ext>
                    </a:extLst>
                  </p:cNvPr>
                  <p:cNvSpPr/>
                  <p:nvPr/>
                </p:nvSpPr>
                <p:spPr>
                  <a:xfrm>
                    <a:off x="4538270" y="693831"/>
                    <a:ext cx="360205" cy="225122"/>
                  </a:xfrm>
                  <a:prstGeom prst="roundRect">
                    <a:avLst/>
                  </a:prstGeom>
                  <a:solidFill>
                    <a:srgbClr val="2B3C7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lnSpc>
                        <a:spcPct val="150000"/>
                      </a:lnSpc>
                      <a:defRPr/>
                    </a:pPr>
                    <a:endParaRPr lang="ko-KR" altLang="en-US" sz="1200" dirty="0">
                      <a:solidFill>
                        <a:schemeClr val="bg1"/>
                      </a:solidFill>
                      <a:latin typeface="NanumGothicExtraBold" pitchFamily="2" charset="-127"/>
                      <a:ea typeface="NanumGothicExtraBold" pitchFamily="2" charset="-127"/>
                    </a:endParaRPr>
                  </a:p>
                </p:txBody>
              </p:sp>
              <p:sp>
                <p:nvSpPr>
                  <p:cNvPr id="81" name="직사각형 80">
                    <a:extLst>
                      <a:ext uri="{FF2B5EF4-FFF2-40B4-BE49-F238E27FC236}">
                        <a16:creationId xmlns:a16="http://schemas.microsoft.com/office/drawing/2014/main" id="{285E2785-7B97-C110-72F4-050CDD58415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487479" y="556042"/>
                    <a:ext cx="618853" cy="363546"/>
                  </a:xfrm>
                  <a:prstGeom prst="rect">
                    <a:avLst/>
                  </a:prstGeom>
                </p:spPr>
                <p:txBody>
                  <a:bodyPr>
                    <a:spAutoFit/>
                  </a:bodyPr>
                  <a:lstStyle/>
                  <a:p>
                    <a:pPr eaLnBrk="1" latinLnBrk="1" hangingPunct="1">
                      <a:lnSpc>
                        <a:spcPct val="200000"/>
                      </a:lnSpc>
                      <a:defRPr/>
                    </a:pPr>
                    <a:r>
                      <a:rPr lang="ko-KR" altLang="en-US" sz="1100" b="1" dirty="0">
                        <a:solidFill>
                          <a:schemeClr val="bg1"/>
                        </a:solidFill>
                        <a:latin typeface="NanumGothicExtraBold" pitchFamily="2" charset="-127"/>
                        <a:ea typeface="NanumGothicExtraBold" pitchFamily="2" charset="-127"/>
                      </a:rPr>
                      <a:t>반주</a:t>
                    </a:r>
                    <a:endParaRPr lang="en-US" altLang="ko-KR" sz="1100" b="1" dirty="0">
                      <a:solidFill>
                        <a:schemeClr val="bg1"/>
                      </a:solidFill>
                      <a:latin typeface="NanumGothicExtraBold" pitchFamily="2" charset="-127"/>
                      <a:ea typeface="NanumGothicExtraBold" pitchFamily="2" charset="-127"/>
                    </a:endParaRPr>
                  </a:p>
                </p:txBody>
              </p:sp>
            </p:grpSp>
          </p:grpSp>
          <p:sp>
            <p:nvSpPr>
              <p:cNvPr id="77" name="직사각형 76">
                <a:extLst>
                  <a:ext uri="{FF2B5EF4-FFF2-40B4-BE49-F238E27FC236}">
                    <a16:creationId xmlns:a16="http://schemas.microsoft.com/office/drawing/2014/main" id="{91339ED3-02B2-C9FF-B8F8-EF6556AE9B8F}"/>
                  </a:ext>
                </a:extLst>
              </p:cNvPr>
              <p:cNvSpPr/>
              <p:nvPr/>
            </p:nvSpPr>
            <p:spPr bwMode="auto">
              <a:xfrm>
                <a:off x="8263687" y="185429"/>
                <a:ext cx="605025" cy="37721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eaLnBrk="1" latinLnBrk="1" hangingPunct="1">
                  <a:lnSpc>
                    <a:spcPct val="200000"/>
                  </a:lnSpc>
                  <a:defRPr/>
                </a:pPr>
                <a:r>
                  <a:rPr lang="ko-KR" altLang="en-US" sz="1100" b="1" dirty="0">
                    <a:solidFill>
                      <a:schemeClr val="bg1"/>
                    </a:solidFill>
                    <a:latin typeface="NanumGothicExtraBold" pitchFamily="2" charset="-127"/>
                    <a:ea typeface="NanumGothicExtraBold" pitchFamily="2" charset="-127"/>
                  </a:rPr>
                  <a:t>원어</a:t>
                </a:r>
                <a:endParaRPr lang="en-US" altLang="ko-KR" sz="1100" b="1" dirty="0">
                  <a:solidFill>
                    <a:schemeClr val="bg1"/>
                  </a:solidFill>
                  <a:latin typeface="NanumGothicExtraBold" pitchFamily="2" charset="-127"/>
                  <a:ea typeface="NanumGothicExtraBold" pitchFamily="2" charset="-127"/>
                </a:endParaRPr>
              </a:p>
            </p:txBody>
          </p:sp>
        </p:grpSp>
      </p:grpSp>
      <p:pic>
        <p:nvPicPr>
          <p:cNvPr id="86" name="그림 85">
            <a:extLst>
              <a:ext uri="{FF2B5EF4-FFF2-40B4-BE49-F238E27FC236}">
                <a16:creationId xmlns:a16="http://schemas.microsoft.com/office/drawing/2014/main" id="{15F6D023-8FEE-5D5A-B8F6-430B3DBAB2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3574" y="1449120"/>
            <a:ext cx="6767364" cy="411631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000CB071-9CBF-515A-0B36-178AB36488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1662" y="883045"/>
            <a:ext cx="9679281" cy="5248460"/>
          </a:xfrm>
          <a:prstGeom prst="rect">
            <a:avLst/>
          </a:prstGeom>
        </p:spPr>
      </p:pic>
      <p:pic>
        <p:nvPicPr>
          <p:cNvPr id="2" name="그림 1" descr="텍스트, 폰트, 악보, 번호이(가) 표시된 사진&#10;&#10;자동 생성된 설명">
            <a:extLst>
              <a:ext uri="{FF2B5EF4-FFF2-40B4-BE49-F238E27FC236}">
                <a16:creationId xmlns:a16="http://schemas.microsoft.com/office/drawing/2014/main" id="{BF1E4499-3D4B-E101-621E-AEBAB70A1F8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614" r="50000"/>
          <a:stretch/>
        </p:blipFill>
        <p:spPr>
          <a:xfrm>
            <a:off x="1324769" y="967739"/>
            <a:ext cx="4547164" cy="5293877"/>
          </a:xfrm>
          <a:prstGeom prst="rect">
            <a:avLst/>
          </a:prstGeom>
        </p:spPr>
      </p:pic>
      <p:pic>
        <p:nvPicPr>
          <p:cNvPr id="6" name="그림 5" descr="텍스트, 폰트, 악보, 번호이(가) 표시된 사진&#10;&#10;자동 생성된 설명">
            <a:extLst>
              <a:ext uri="{FF2B5EF4-FFF2-40B4-BE49-F238E27FC236}">
                <a16:creationId xmlns:a16="http://schemas.microsoft.com/office/drawing/2014/main" id="{0CCC1B6F-6D8A-89D2-CB1B-A3D5091E97A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0559" r="-559"/>
          <a:stretch/>
        </p:blipFill>
        <p:spPr>
          <a:xfrm>
            <a:off x="6514338" y="231326"/>
            <a:ext cx="4837106" cy="603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5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2654</TotalTime>
  <Words>203</Words>
  <Application>Microsoft Office PowerPoint</Application>
  <PresentationFormat>와이드스크린</PresentationFormat>
  <Paragraphs>84</Paragraphs>
  <Slides>10</Slides>
  <Notes>3</Notes>
  <HiddenSlides>0</HiddenSlides>
  <MMClips>5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10</vt:i4>
      </vt:variant>
    </vt:vector>
  </HeadingPairs>
  <TitlesOfParts>
    <vt:vector size="21" baseType="lpstr">
      <vt:lpstr>NanumGothicExtraBold</vt:lpstr>
      <vt:lpstr>Times</vt:lpstr>
      <vt:lpstr>맑은 고딕</vt:lpstr>
      <vt:lpstr>Arial</vt:lpstr>
      <vt:lpstr>Cambria Math</vt:lpstr>
      <vt:lpstr>나눔고딕</vt:lpstr>
      <vt:lpstr>Spoqa Han Sans Neo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전진우</dc:creator>
  <cp:lastModifiedBy>황근식</cp:lastModifiedBy>
  <cp:revision>158</cp:revision>
  <dcterms:created xsi:type="dcterms:W3CDTF">2024-07-03T01:17:18Z</dcterms:created>
  <dcterms:modified xsi:type="dcterms:W3CDTF">2025-02-04T04:48:05Z</dcterms:modified>
</cp:coreProperties>
</file>