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50" r:id="rId2"/>
    <p:sldMasterId id="2147483653" r:id="rId3"/>
    <p:sldMasterId id="2147483656" r:id="rId4"/>
  </p:sldMasterIdLst>
  <p:notesMasterIdLst>
    <p:notesMasterId r:id="rId13"/>
  </p:notesMasterIdLst>
  <p:sldIdLst>
    <p:sldId id="292" r:id="rId5"/>
    <p:sldId id="298" r:id="rId6"/>
    <p:sldId id="297" r:id="rId7"/>
    <p:sldId id="308" r:id="rId8"/>
    <p:sldId id="310" r:id="rId9"/>
    <p:sldId id="299" r:id="rId10"/>
    <p:sldId id="311" r:id="rId11"/>
    <p:sldId id="295" r:id="rId12"/>
  </p:sldIdLst>
  <p:sldSz cx="12192000" cy="6858000"/>
  <p:notesSz cx="6858000" cy="9144000"/>
  <p:embeddedFontLst>
    <p:embeddedFont>
      <p:font typeface="NanumGothicExtraBold" panose="020D0904000000000000" pitchFamily="50" charset="-127"/>
      <p:bold r:id="rId14"/>
    </p:embeddedFont>
    <p:embeddedFont>
      <p:font typeface="Spoqa Han Sans Neo" panose="020B0600000101010101" charset="0"/>
      <p:regular r:id="rId15"/>
      <p:bold r:id="rId16"/>
      <p:italic r:id="rId17"/>
      <p:boldItalic r:id="rId18"/>
    </p:embeddedFont>
    <p:embeddedFont>
      <p:font typeface="나눔고딕" panose="020D0604000000000000" pitchFamily="50" charset="-127"/>
      <p:regular r:id="rId19"/>
      <p:bold r:id="rId20"/>
    </p:embeddedFont>
    <p:embeddedFont>
      <p:font typeface="맑은 고딕" panose="020B0503020000020004" pitchFamily="50" charset="-127"/>
      <p:regular r:id="rId21"/>
      <p:bold r:id="rId2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03A8F76E-3473-4F77-B474-1C0ADA503A3B}">
          <p14:sldIdLst>
            <p14:sldId id="292"/>
            <p14:sldId id="298"/>
            <p14:sldId id="297"/>
            <p14:sldId id="308"/>
            <p14:sldId id="310"/>
            <p14:sldId id="299"/>
            <p14:sldId id="311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9FE"/>
    <a:srgbClr val="996600"/>
    <a:srgbClr val="CCCC00"/>
    <a:srgbClr val="B5E1F2"/>
    <a:srgbClr val="F3D2EF"/>
    <a:srgbClr val="4EA72E"/>
    <a:srgbClr val="7FDB99"/>
    <a:srgbClr val="3CC864"/>
    <a:srgbClr val="36AFB2"/>
    <a:srgbClr val="F4F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4" autoAdjust="0"/>
    <p:restoredTop sz="94145" autoAdjust="0"/>
  </p:normalViewPr>
  <p:slideViewPr>
    <p:cSldViewPr snapToGrid="0" showGuides="1">
      <p:cViewPr>
        <p:scale>
          <a:sx n="125" d="100"/>
          <a:sy n="125" d="100"/>
        </p:scale>
        <p:origin x="1188" y="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34788-15F2-CA41-8A51-AC4F28D6D271}" type="datetimeFigureOut">
              <a:rPr kumimoji="1" lang="ko-KR" altLang="en-US" smtClean="0"/>
              <a:t>2025-03-24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07D66-029A-D34F-8D49-8D811C6AC703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37812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27916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D7711-E4E4-60CA-7837-8EBF0CE64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0C73E50-F3F2-4113-23E7-CF38B71763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E2D4172-CC70-46EA-0D1B-DF3E7215FC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191FA2E-2EA5-CF26-91CF-5FF2EB3A6E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64782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1325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25">
            <a:extLst>
              <a:ext uri="{FF2B5EF4-FFF2-40B4-BE49-F238E27FC236}">
                <a16:creationId xmlns:a16="http://schemas.microsoft.com/office/drawing/2014/main" id="{5F2EA367-C772-EEA5-14E3-A7884B8D7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6000" y="3384000"/>
            <a:ext cx="5760000" cy="79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48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표지 제목 입력란</a:t>
            </a:r>
            <a:endParaRPr kumimoji="1" lang="en-US" altLang="ko-KR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37CF9D1-464D-9185-76CC-DCD805490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000" y="3060000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 b="1" i="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</a:t>
            </a:r>
          </a:p>
        </p:txBody>
      </p:sp>
    </p:spTree>
    <p:extLst>
      <p:ext uri="{BB962C8B-B14F-4D97-AF65-F5344CB8AC3E}">
        <p14:creationId xmlns:p14="http://schemas.microsoft.com/office/powerpoint/2010/main" val="2937557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자유형 93">
            <a:extLst>
              <a:ext uri="{FF2B5EF4-FFF2-40B4-BE49-F238E27FC236}">
                <a16:creationId xmlns:a16="http://schemas.microsoft.com/office/drawing/2014/main" id="{C1486CC4-6B29-0A8D-3CD2-0BFA6AA822AD}"/>
              </a:ext>
            </a:extLst>
          </p:cNvPr>
          <p:cNvSpPr>
            <a:spLocks/>
          </p:cNvSpPr>
          <p:nvPr userDrawn="1"/>
        </p:nvSpPr>
        <p:spPr>
          <a:xfrm>
            <a:off x="-36000" y="0"/>
            <a:ext cx="5436000" cy="6858000"/>
          </a:xfrm>
          <a:custGeom>
            <a:avLst/>
            <a:gdLst>
              <a:gd name="connsiteX0" fmla="*/ 0 w 5436000"/>
              <a:gd name="connsiteY0" fmla="*/ 0 h 6858000"/>
              <a:gd name="connsiteX1" fmla="*/ 4196380 w 5436000"/>
              <a:gd name="connsiteY1" fmla="*/ 0 h 6858000"/>
              <a:gd name="connsiteX2" fmla="*/ 4223422 w 5436000"/>
              <a:gd name="connsiteY2" fmla="*/ 24578 h 6858000"/>
              <a:gd name="connsiteX3" fmla="*/ 5436000 w 5436000"/>
              <a:gd name="connsiteY3" fmla="*/ 2952000 h 6858000"/>
              <a:gd name="connsiteX4" fmla="*/ 2719471 w 5436000"/>
              <a:gd name="connsiteY4" fmla="*/ 6840786 h 6858000"/>
              <a:gd name="connsiteX5" fmla="*/ 2668596 w 5436000"/>
              <a:gd name="connsiteY5" fmla="*/ 6858000 h 6858000"/>
              <a:gd name="connsiteX6" fmla="*/ 0 w 543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6000" h="6858000">
                <a:moveTo>
                  <a:pt x="0" y="0"/>
                </a:moveTo>
                <a:lnTo>
                  <a:pt x="4196380" y="0"/>
                </a:lnTo>
                <a:lnTo>
                  <a:pt x="4223422" y="24578"/>
                </a:lnTo>
                <a:cubicBezTo>
                  <a:pt x="4972615" y="773771"/>
                  <a:pt x="5436000" y="1808771"/>
                  <a:pt x="5436000" y="2952000"/>
                </a:cubicBezTo>
                <a:cubicBezTo>
                  <a:pt x="5436000" y="4738296"/>
                  <a:pt x="4304689" y="6260360"/>
                  <a:pt x="2719471" y="6840786"/>
                </a:cubicBezTo>
                <a:lnTo>
                  <a:pt x="2668596" y="6858000"/>
                </a:lnTo>
                <a:lnTo>
                  <a:pt x="0" y="6858000"/>
                </a:lnTo>
                <a:close/>
              </a:path>
            </a:pathLst>
          </a:custGeom>
          <a:noFill/>
          <a:ln w="12700">
            <a:solidFill>
              <a:srgbClr val="3CC8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ko-KR" altLang="en-US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9895E58C-5B7E-C797-C059-3AD811B3A7AD}"/>
              </a:ext>
            </a:extLst>
          </p:cNvPr>
          <p:cNvSpPr>
            <a:spLocks/>
          </p:cNvSpPr>
          <p:nvPr userDrawn="1"/>
        </p:nvSpPr>
        <p:spPr>
          <a:xfrm>
            <a:off x="468000" y="2088000"/>
            <a:ext cx="1800000" cy="1800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BCE6A404-44F4-0F62-B454-3580EBBBB6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000" y="2952000"/>
            <a:ext cx="3616325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 i="0">
                <a:solidFill>
                  <a:srgbClr val="19552A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CONTENT</a:t>
            </a:r>
            <a:endParaRPr kumimoji="1" lang="ko-KR" altLang="en-US" dirty="0"/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81C8A17A-1C2F-FD05-810D-3821F930BED7}"/>
              </a:ext>
            </a:extLst>
          </p:cNvPr>
          <p:cNvSpPr/>
          <p:nvPr userDrawn="1"/>
        </p:nvSpPr>
        <p:spPr>
          <a:xfrm>
            <a:off x="5071439" y="2865429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61" name="텍스트 개체 틀 12">
            <a:extLst>
              <a:ext uri="{FF2B5EF4-FFF2-40B4-BE49-F238E27FC236}">
                <a16:creationId xmlns:a16="http://schemas.microsoft.com/office/drawing/2014/main" id="{5EF0AD64-8A99-A4CD-AFB8-C0F175BBE8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54439" y="3072429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62" name="텍스트 개체 틀 14">
            <a:extLst>
              <a:ext uri="{FF2B5EF4-FFF2-40B4-BE49-F238E27FC236}">
                <a16:creationId xmlns:a16="http://schemas.microsoft.com/office/drawing/2014/main" id="{0D7B0B3B-CD24-02DD-636B-8459E7F681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15866" y="3045429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02	</a:t>
            </a:r>
            <a:endParaRPr kumimoji="1" lang="ko-KR" altLang="en-US" dirty="0"/>
          </a:p>
        </p:txBody>
      </p:sp>
      <p:sp>
        <p:nvSpPr>
          <p:cNvPr id="63" name="텍스트 개체 틀 16">
            <a:extLst>
              <a:ext uri="{FF2B5EF4-FFF2-40B4-BE49-F238E27FC236}">
                <a16:creationId xmlns:a16="http://schemas.microsoft.com/office/drawing/2014/main" id="{0878C768-12F3-EC33-D228-7EB19FE944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77497" y="3430800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72" name="타원 71">
            <a:extLst>
              <a:ext uri="{FF2B5EF4-FFF2-40B4-BE49-F238E27FC236}">
                <a16:creationId xmlns:a16="http://schemas.microsoft.com/office/drawing/2014/main" id="{64D861A8-CAF1-9D86-D1F9-01807F97DCE6}"/>
              </a:ext>
            </a:extLst>
          </p:cNvPr>
          <p:cNvSpPr/>
          <p:nvPr userDrawn="1"/>
        </p:nvSpPr>
        <p:spPr>
          <a:xfrm>
            <a:off x="4811307" y="4044896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73" name="텍스트 개체 틀 12">
            <a:extLst>
              <a:ext uri="{FF2B5EF4-FFF2-40B4-BE49-F238E27FC236}">
                <a16:creationId xmlns:a16="http://schemas.microsoft.com/office/drawing/2014/main" id="{928927FC-81C7-68F8-A269-F2C139AF68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94307" y="4251896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74" name="텍스트 개체 틀 14">
            <a:extLst>
              <a:ext uri="{FF2B5EF4-FFF2-40B4-BE49-F238E27FC236}">
                <a16:creationId xmlns:a16="http://schemas.microsoft.com/office/drawing/2014/main" id="{0B07924A-6FF8-ECC4-F726-11B775937C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55734" y="4224896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03</a:t>
            </a:r>
            <a:endParaRPr kumimoji="1" lang="ko-KR" altLang="en-US" dirty="0"/>
          </a:p>
        </p:txBody>
      </p:sp>
      <p:sp>
        <p:nvSpPr>
          <p:cNvPr id="75" name="텍스트 개체 틀 16">
            <a:extLst>
              <a:ext uri="{FF2B5EF4-FFF2-40B4-BE49-F238E27FC236}">
                <a16:creationId xmlns:a16="http://schemas.microsoft.com/office/drawing/2014/main" id="{0EA02FB4-39DB-A904-D404-C9EFC0F6E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7365" y="4610132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76" name="타원 75">
            <a:extLst>
              <a:ext uri="{FF2B5EF4-FFF2-40B4-BE49-F238E27FC236}">
                <a16:creationId xmlns:a16="http://schemas.microsoft.com/office/drawing/2014/main" id="{E28A8772-BBD5-4EF8-4F52-4C9A051949AD}"/>
              </a:ext>
            </a:extLst>
          </p:cNvPr>
          <p:cNvSpPr/>
          <p:nvPr userDrawn="1"/>
        </p:nvSpPr>
        <p:spPr>
          <a:xfrm>
            <a:off x="4151850" y="5214051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77" name="텍스트 개체 틀 12">
            <a:extLst>
              <a:ext uri="{FF2B5EF4-FFF2-40B4-BE49-F238E27FC236}">
                <a16:creationId xmlns:a16="http://schemas.microsoft.com/office/drawing/2014/main" id="{457CE378-F1E9-6CE3-A5D3-4FFEB9E8CF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34850" y="5421051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78" name="텍스트 개체 틀 14">
            <a:extLst>
              <a:ext uri="{FF2B5EF4-FFF2-40B4-BE49-F238E27FC236}">
                <a16:creationId xmlns:a16="http://schemas.microsoft.com/office/drawing/2014/main" id="{2F0C93CE-9B47-0093-CB6B-F6AE0960AD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96277" y="5394051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04</a:t>
            </a:r>
            <a:endParaRPr kumimoji="1" lang="ko-KR" altLang="en-US" dirty="0"/>
          </a:p>
        </p:txBody>
      </p:sp>
      <p:sp>
        <p:nvSpPr>
          <p:cNvPr id="79" name="텍스트 개체 틀 16">
            <a:extLst>
              <a:ext uri="{FF2B5EF4-FFF2-40B4-BE49-F238E27FC236}">
                <a16:creationId xmlns:a16="http://schemas.microsoft.com/office/drawing/2014/main" id="{E634DD0D-0F61-9FEB-FB0E-0ACC03AF42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57908" y="5778664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80" name="타원 79">
            <a:extLst>
              <a:ext uri="{FF2B5EF4-FFF2-40B4-BE49-F238E27FC236}">
                <a16:creationId xmlns:a16="http://schemas.microsoft.com/office/drawing/2014/main" id="{88DDC53F-2EAA-1FA8-3410-0C0EE4E37DBA}"/>
              </a:ext>
            </a:extLst>
          </p:cNvPr>
          <p:cNvSpPr/>
          <p:nvPr userDrawn="1"/>
        </p:nvSpPr>
        <p:spPr>
          <a:xfrm>
            <a:off x="4970307" y="1674977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81" name="텍스트 개체 틀 12">
            <a:extLst>
              <a:ext uri="{FF2B5EF4-FFF2-40B4-BE49-F238E27FC236}">
                <a16:creationId xmlns:a16="http://schemas.microsoft.com/office/drawing/2014/main" id="{AFB24356-325B-4445-EBE0-D728DC6B97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53307" y="1881977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82" name="텍스트 개체 틀 14">
            <a:extLst>
              <a:ext uri="{FF2B5EF4-FFF2-40B4-BE49-F238E27FC236}">
                <a16:creationId xmlns:a16="http://schemas.microsoft.com/office/drawing/2014/main" id="{C1CC5BB4-DFC5-50B1-1A13-C44710AE08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24161" y="1854977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01</a:t>
            </a:r>
            <a:endParaRPr kumimoji="1" lang="ko-KR" altLang="en-US" dirty="0"/>
          </a:p>
        </p:txBody>
      </p:sp>
      <p:sp>
        <p:nvSpPr>
          <p:cNvPr id="83" name="텍스트 개체 틀 16">
            <a:extLst>
              <a:ext uri="{FF2B5EF4-FFF2-40B4-BE49-F238E27FC236}">
                <a16:creationId xmlns:a16="http://schemas.microsoft.com/office/drawing/2014/main" id="{E171C7E9-FB02-80C7-AB89-75C767648D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6365" y="2240668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B53DCF32-80C2-F698-A8BD-397079CCE251}"/>
              </a:ext>
            </a:extLst>
          </p:cNvPr>
          <p:cNvGrpSpPr/>
          <p:nvPr userDrawn="1"/>
        </p:nvGrpSpPr>
        <p:grpSpPr>
          <a:xfrm>
            <a:off x="10535160" y="-1405647"/>
            <a:ext cx="2822944" cy="2679979"/>
            <a:chOff x="10535160" y="-1405647"/>
            <a:chExt cx="2822944" cy="2679979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B63FF3C-B656-A948-1F03-4F3205DA474A}"/>
                </a:ext>
              </a:extLst>
            </p:cNvPr>
            <p:cNvSpPr>
              <a:spLocks/>
            </p:cNvSpPr>
            <p:nvPr userDrawn="1"/>
          </p:nvSpPr>
          <p:spPr>
            <a:xfrm>
              <a:off x="10535160" y="225375"/>
              <a:ext cx="216000" cy="216000"/>
            </a:xfrm>
            <a:prstGeom prst="ellipse">
              <a:avLst/>
            </a:prstGeom>
            <a:solidFill>
              <a:srgbClr val="3CC864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BA5BDDE1-A875-EC79-85D9-B3FFACBA2845}"/>
                </a:ext>
              </a:extLst>
            </p:cNvPr>
            <p:cNvSpPr>
              <a:spLocks/>
            </p:cNvSpPr>
            <p:nvPr userDrawn="1"/>
          </p:nvSpPr>
          <p:spPr>
            <a:xfrm>
              <a:off x="10841062" y="-1242710"/>
              <a:ext cx="2517042" cy="2517042"/>
            </a:xfrm>
            <a:prstGeom prst="ellipse">
              <a:avLst/>
            </a:prstGeom>
            <a:solidFill>
              <a:srgbClr val="3CC86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471C1E9E-D288-80AB-AABD-6AD26DFE7446}"/>
                </a:ext>
              </a:extLst>
            </p:cNvPr>
            <p:cNvSpPr>
              <a:spLocks/>
            </p:cNvSpPr>
            <p:nvPr userDrawn="1"/>
          </p:nvSpPr>
          <p:spPr>
            <a:xfrm>
              <a:off x="10555480" y="-1405647"/>
              <a:ext cx="2555810" cy="2555810"/>
            </a:xfrm>
            <a:prstGeom prst="ellipse">
              <a:avLst/>
            </a:prstGeom>
            <a:noFill/>
            <a:ln w="6350">
              <a:solidFill>
                <a:srgbClr val="3CC86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235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>
            <a:extLst>
              <a:ext uri="{FF2B5EF4-FFF2-40B4-BE49-F238E27FC236}">
                <a16:creationId xmlns:a16="http://schemas.microsoft.com/office/drawing/2014/main" id="{9771C88C-1866-4E07-717F-E381D16AC510}"/>
              </a:ext>
            </a:extLst>
          </p:cNvPr>
          <p:cNvSpPr/>
          <p:nvPr userDrawn="1"/>
        </p:nvSpPr>
        <p:spPr>
          <a:xfrm>
            <a:off x="180000" y="180000"/>
            <a:ext cx="11829600" cy="576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55E45D2B-60AB-B1CF-7871-CD59DC469C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sp>
        <p:nvSpPr>
          <p:cNvPr id="10" name="텍스트 개체 틀 17">
            <a:extLst>
              <a:ext uri="{FF2B5EF4-FFF2-40B4-BE49-F238E27FC236}">
                <a16:creationId xmlns:a16="http://schemas.microsoft.com/office/drawing/2014/main" id="{B8914D4D-6E4D-61D0-28DF-4FCE12D36F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000" y="828000"/>
            <a:ext cx="8653822" cy="252000"/>
          </a:xfrm>
          <a:prstGeom prst="rect">
            <a:avLst/>
          </a:prstGeom>
        </p:spPr>
        <p:txBody>
          <a:bodyPr lIns="0" tIns="0" rIns="0" bIns="0"/>
          <a:lstStyle>
            <a:lvl1pPr marL="0" indent="144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cxnSp>
        <p:nvCxnSpPr>
          <p:cNvPr id="3" name="직선 연결선 17">
            <a:extLst>
              <a:ext uri="{FF2B5EF4-FFF2-40B4-BE49-F238E27FC236}">
                <a16:creationId xmlns:a16="http://schemas.microsoft.com/office/drawing/2014/main" id="{422D059B-9719-A54C-D3C7-5DF46A90ED99}"/>
              </a:ext>
            </a:extLst>
          </p:cNvPr>
          <p:cNvCxnSpPr>
            <a:cxnSpLocks/>
          </p:cNvCxnSpPr>
          <p:nvPr userDrawn="1"/>
        </p:nvCxnSpPr>
        <p:spPr>
          <a:xfrm flipH="1">
            <a:off x="263525" y="6336000"/>
            <a:ext cx="1166495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7B8AB9D-BDE2-99D9-7082-57897B6BAE5F}"/>
              </a:ext>
            </a:extLst>
          </p:cNvPr>
          <p:cNvSpPr txBox="1"/>
          <p:nvPr userDrawn="1"/>
        </p:nvSpPr>
        <p:spPr>
          <a:xfrm>
            <a:off x="263525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Spoqa Han Sans Neo" panose="020B0500000000000000" pitchFamily="34" charset="-127"/>
                <a:ea typeface="Spoqa Han Sans Neo" panose="020B0500000000000000" pitchFamily="34" charset="-127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Spoqa Han Sans Neo" panose="020B0500000000000000" pitchFamily="34" charset="-127"/>
              <a:ea typeface="Spoqa Han Sans Neo" panose="020B0500000000000000" pitchFamily="34" charset="-127"/>
            </a:endParaRPr>
          </a:p>
        </p:txBody>
      </p:sp>
      <p:pic>
        <p:nvPicPr>
          <p:cNvPr id="6" name="그림 5" descr="블랙, 어둠이(가) 표시된 사진&#10;&#10;자동 생성된 설명">
            <a:extLst>
              <a:ext uri="{FF2B5EF4-FFF2-40B4-BE49-F238E27FC236}">
                <a16:creationId xmlns:a16="http://schemas.microsoft.com/office/drawing/2014/main" id="{9860033D-3A43-36D9-EDF3-1EB4DA2DB0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EE2EDE2-8DF9-FB0D-0E8B-2927BAD5C09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7EE7F75-DE38-4576-2507-D319775B81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4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>
            <a:extLst>
              <a:ext uri="{FF2B5EF4-FFF2-40B4-BE49-F238E27FC236}">
                <a16:creationId xmlns:a16="http://schemas.microsoft.com/office/drawing/2014/main" id="{A3DB08F2-E3F4-7291-2B5A-1404464D24EB}"/>
              </a:ext>
            </a:extLst>
          </p:cNvPr>
          <p:cNvSpPr/>
          <p:nvPr userDrawn="1"/>
        </p:nvSpPr>
        <p:spPr>
          <a:xfrm>
            <a:off x="180000" y="180000"/>
            <a:ext cx="576000" cy="6480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" name="텍스트 개체 틀 10">
            <a:extLst>
              <a:ext uri="{FF2B5EF4-FFF2-40B4-BE49-F238E27FC236}">
                <a16:creationId xmlns:a16="http://schemas.microsoft.com/office/drawing/2014/main" id="{067831E6-C6C6-2D73-EEB4-E6B50A8230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72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-144000">
              <a:lnSpc>
                <a:spcPct val="120000"/>
              </a:lnSpc>
              <a:spcBef>
                <a:spcPts val="0"/>
              </a:spcBef>
              <a:defRPr sz="1400" b="1" i="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sp>
        <p:nvSpPr>
          <p:cNvPr id="7" name="텍스트 개체 틀 8">
            <a:extLst>
              <a:ext uri="{FF2B5EF4-FFF2-40B4-BE49-F238E27FC236}">
                <a16:creationId xmlns:a16="http://schemas.microsoft.com/office/drawing/2014/main" id="{CA2E0769-BAAA-4DE1-A2E6-E36D529893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cxnSp>
        <p:nvCxnSpPr>
          <p:cNvPr id="6" name="직선 연결선 22">
            <a:extLst>
              <a:ext uri="{FF2B5EF4-FFF2-40B4-BE49-F238E27FC236}">
                <a16:creationId xmlns:a16="http://schemas.microsoft.com/office/drawing/2014/main" id="{EB100363-5779-4CA3-647F-516E1E536A0A}"/>
              </a:ext>
            </a:extLst>
          </p:cNvPr>
          <p:cNvCxnSpPr>
            <a:cxnSpLocks/>
          </p:cNvCxnSpPr>
          <p:nvPr userDrawn="1"/>
        </p:nvCxnSpPr>
        <p:spPr>
          <a:xfrm flipH="1">
            <a:off x="935999" y="6336000"/>
            <a:ext cx="1098000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854846-54EE-DF26-4421-C753D7F5A59F}"/>
              </a:ext>
            </a:extLst>
          </p:cNvPr>
          <p:cNvSpPr txBox="1"/>
          <p:nvPr userDrawn="1"/>
        </p:nvSpPr>
        <p:spPr>
          <a:xfrm>
            <a:off x="936000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Spoqa Han Sans Neo" panose="020B0500000000000000" pitchFamily="34" charset="-127"/>
                <a:ea typeface="Spoqa Han Sans Neo" panose="020B0500000000000000" pitchFamily="34" charset="-127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Spoqa Han Sans Neo" panose="020B0500000000000000" pitchFamily="34" charset="-127"/>
              <a:ea typeface="Spoqa Han Sans Neo" panose="020B0500000000000000" pitchFamily="34" charset="-127"/>
            </a:endParaRPr>
          </a:p>
        </p:txBody>
      </p:sp>
      <p:pic>
        <p:nvPicPr>
          <p:cNvPr id="9" name="그림 8" descr="블랙, 어둠이(가) 표시된 사진&#10;&#10;자동 생성된 설명">
            <a:extLst>
              <a:ext uri="{FF2B5EF4-FFF2-40B4-BE49-F238E27FC236}">
                <a16:creationId xmlns:a16="http://schemas.microsoft.com/office/drawing/2014/main" id="{2DCCF85F-AB3B-47C4-2C63-FB1260C7C1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62410B83-81D0-138B-3A49-10F06EAA80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3063B00-DFCF-EF4A-0D85-A22939266E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7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뒤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5">
            <a:extLst>
              <a:ext uri="{FF2B5EF4-FFF2-40B4-BE49-F238E27FC236}">
                <a16:creationId xmlns:a16="http://schemas.microsoft.com/office/drawing/2014/main" id="{55AAAC17-5FB4-339A-BAE7-3AD4FC0628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6000" y="3181920"/>
            <a:ext cx="7200000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4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마무리 문구 입력란</a:t>
            </a:r>
          </a:p>
        </p:txBody>
      </p:sp>
      <p:sp>
        <p:nvSpPr>
          <p:cNvPr id="3" name="텍스트 개체 틀 12">
            <a:extLst>
              <a:ext uri="{FF2B5EF4-FFF2-40B4-BE49-F238E27FC236}">
                <a16:creationId xmlns:a16="http://schemas.microsoft.com/office/drawing/2014/main" id="{0CFE9FFD-B6B4-B1F4-8CA6-95571DAA83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6000" y="2821920"/>
            <a:ext cx="504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 </a:t>
            </a:r>
          </a:p>
        </p:txBody>
      </p:sp>
    </p:spTree>
    <p:extLst>
      <p:ext uri="{BB962C8B-B14F-4D97-AF65-F5344CB8AC3E}">
        <p14:creationId xmlns:p14="http://schemas.microsoft.com/office/powerpoint/2010/main" val="57979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5DE1182-DF37-9D7F-3CFB-60166FF02F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922964E-C352-7D9A-3B32-9345FFFB23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81865" y="6266758"/>
            <a:ext cx="829128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3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orient="horz" pos="210">
          <p15:clr>
            <a:srgbClr val="F26B43"/>
          </p15:clr>
        </p15:guide>
        <p15:guide id="7" orient="horz" pos="41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84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411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6">
            <a:extLst>
              <a:ext uri="{FF2B5EF4-FFF2-40B4-BE49-F238E27FC236}">
                <a16:creationId xmlns:a16="http://schemas.microsoft.com/office/drawing/2014/main" id="{DF767F04-069A-716B-B886-CF0806666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516000"/>
            <a:ext cx="2743200" cy="15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2">
                    <a:lumMod val="7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540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77F053C-F7F5-24A2-203F-41E19D2EBF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6784" y="182880"/>
            <a:ext cx="11838432" cy="649224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4D37A1E-1235-B86F-3C1C-EE45A72936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2117" y="5952681"/>
            <a:ext cx="1438781" cy="1444877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:a16="http://schemas.microsoft.com/office/drawing/2014/main" id="{8D26DD2A-AC78-9835-674C-B18337C43293}"/>
              </a:ext>
            </a:extLst>
          </p:cNvPr>
          <p:cNvSpPr/>
          <p:nvPr userDrawn="1"/>
        </p:nvSpPr>
        <p:spPr>
          <a:xfrm>
            <a:off x="5370898" y="5958000"/>
            <a:ext cx="1440000" cy="1440000"/>
          </a:xfrm>
          <a:prstGeom prst="ellipse">
            <a:avLst/>
          </a:prstGeom>
          <a:solidFill>
            <a:srgbClr val="5881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471004DE-7BB2-00FC-5229-53882DDBC011}"/>
              </a:ext>
            </a:extLst>
          </p:cNvPr>
          <p:cNvSpPr/>
          <p:nvPr userDrawn="1"/>
        </p:nvSpPr>
        <p:spPr>
          <a:xfrm>
            <a:off x="5415898" y="6003000"/>
            <a:ext cx="1350000" cy="135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" name="그림 9" descr="블랙, 어둠이(가) 표시된 사진&#10;&#10;자동 생성된 설명">
            <a:extLst>
              <a:ext uri="{FF2B5EF4-FFF2-40B4-BE49-F238E27FC236}">
                <a16:creationId xmlns:a16="http://schemas.microsoft.com/office/drawing/2014/main" id="{FA377B7D-D0BB-7EEA-DB9C-67545E97318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161" y="6264000"/>
            <a:ext cx="825677" cy="3240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2AD94CE3-0ECD-AE19-913D-8D792B6D2316}"/>
              </a:ext>
            </a:extLst>
          </p:cNvPr>
          <p:cNvSpPr/>
          <p:nvPr userDrawn="1"/>
        </p:nvSpPr>
        <p:spPr>
          <a:xfrm>
            <a:off x="4248539" y="6678000"/>
            <a:ext cx="3782008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332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p3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7F3AF5E-978B-2DAC-AC9E-A72B361F73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16000" y="3284517"/>
            <a:ext cx="5760000" cy="792000"/>
          </a:xfrm>
        </p:spPr>
        <p:txBody>
          <a:bodyPr/>
          <a:lstStyle/>
          <a:p>
            <a:r>
              <a:rPr kumimoji="1" lang="ko-KR" altLang="en-US" dirty="0" err="1">
                <a:latin typeface="+mj-ea"/>
                <a:ea typeface="+mj-ea"/>
              </a:rPr>
              <a:t>컵타</a:t>
            </a:r>
            <a:endParaRPr kumimoji="1" lang="en-US" altLang="ko-KR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E21E9F1-FD0C-2E67-1812-7C38196D5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000" y="467720"/>
            <a:ext cx="3960000" cy="288000"/>
          </a:xfrm>
        </p:spPr>
        <p:txBody>
          <a:bodyPr/>
          <a:lstStyle/>
          <a:p>
            <a:r>
              <a:rPr kumimoji="1" lang="ko-KR" altLang="en-US" dirty="0">
                <a:solidFill>
                  <a:schemeClr val="bg1"/>
                </a:solidFill>
                <a:latin typeface="+mj-ea"/>
                <a:ea typeface="+mj-ea"/>
              </a:rPr>
              <a:t>아침나라 중학교 음악 ①</a:t>
            </a:r>
          </a:p>
          <a:p>
            <a:endParaRPr kumimoji="1" lang="ko-KR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텍스트 개체 틀 2">
            <a:extLst>
              <a:ext uri="{FF2B5EF4-FFF2-40B4-BE49-F238E27FC236}">
                <a16:creationId xmlns:a16="http://schemas.microsoft.com/office/drawing/2014/main" id="{945E063F-25F6-B31A-44FF-A0AEC12EE1FD}"/>
              </a:ext>
            </a:extLst>
          </p:cNvPr>
          <p:cNvSpPr txBox="1">
            <a:spLocks/>
          </p:cNvSpPr>
          <p:nvPr/>
        </p:nvSpPr>
        <p:spPr>
          <a:xfrm>
            <a:off x="4116000" y="2592746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ko-KR" sz="2400" dirty="0">
                <a:solidFill>
                  <a:srgbClr val="2B3C71"/>
                </a:solidFill>
                <a:latin typeface="+mj-ea"/>
                <a:ea typeface="+mj-ea"/>
              </a:rPr>
              <a:t>Ⅱ. </a:t>
            </a:r>
            <a:r>
              <a:rPr kumimoji="1" lang="ko-KR" altLang="en-US" sz="2400" dirty="0">
                <a:solidFill>
                  <a:srgbClr val="2B3C71"/>
                </a:solidFill>
                <a:latin typeface="+mj-ea"/>
                <a:ea typeface="+mj-ea"/>
              </a:rPr>
              <a:t>우리 함께 연주해요</a:t>
            </a:r>
          </a:p>
        </p:txBody>
      </p:sp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4911EB12-47B3-35F9-BFF4-395107BF207E}"/>
              </a:ext>
            </a:extLst>
          </p:cNvPr>
          <p:cNvSpPr txBox="1">
            <a:spLocks/>
          </p:cNvSpPr>
          <p:nvPr/>
        </p:nvSpPr>
        <p:spPr>
          <a:xfrm>
            <a:off x="5228492" y="4894508"/>
            <a:ext cx="1735016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ko-KR" altLang="en-US" sz="1600" dirty="0">
                <a:solidFill>
                  <a:srgbClr val="2B3C71"/>
                </a:solidFill>
                <a:latin typeface="+mj-ea"/>
                <a:ea typeface="+mj-ea"/>
              </a:rPr>
              <a:t>교과서 </a:t>
            </a:r>
            <a:r>
              <a:rPr kumimoji="1" lang="en-US" altLang="ko-KR" sz="1600" dirty="0">
                <a:solidFill>
                  <a:srgbClr val="2B3C71"/>
                </a:solidFill>
                <a:latin typeface="+mj-ea"/>
                <a:ea typeface="+mj-ea"/>
              </a:rPr>
              <a:t>50</a:t>
            </a:r>
            <a:r>
              <a:rPr kumimoji="1" lang="ko-KR" altLang="en-US" sz="1600" dirty="0">
                <a:solidFill>
                  <a:srgbClr val="2B3C71"/>
                </a:solidFill>
                <a:latin typeface="+mj-ea"/>
                <a:ea typeface="+mj-ea"/>
              </a:rPr>
              <a:t>쪽</a:t>
            </a:r>
          </a:p>
        </p:txBody>
      </p:sp>
    </p:spTree>
    <p:extLst>
      <p:ext uri="{BB962C8B-B14F-4D97-AF65-F5344CB8AC3E}">
        <p14:creationId xmlns:p14="http://schemas.microsoft.com/office/powerpoint/2010/main" val="268052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5C870-0C0D-D0B2-DB80-8E0C054A1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190E0E77-1159-811C-72AD-2AA422B1F0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98618" y="3033000"/>
            <a:ext cx="6594764" cy="792000"/>
          </a:xfrm>
        </p:spPr>
        <p:txBody>
          <a:bodyPr/>
          <a:lstStyle/>
          <a:p>
            <a:r>
              <a:rPr lang="ko-KR" altLang="en-US" sz="3200" i="0" u="none" strike="noStrike" baseline="0" dirty="0" err="1">
                <a:latin typeface="+mn-ea"/>
                <a:ea typeface="+mn-ea"/>
              </a:rPr>
              <a:t>컵타의</a:t>
            </a:r>
            <a:r>
              <a:rPr lang="ko-KR" altLang="en-US" sz="3200" i="0" u="none" strike="noStrike" baseline="0" dirty="0">
                <a:latin typeface="+mn-ea"/>
                <a:ea typeface="+mn-ea"/>
              </a:rPr>
              <a:t> 기본 연주 방법을 학습하고</a:t>
            </a:r>
            <a:r>
              <a:rPr lang="en-US" altLang="ko-KR" sz="3200" i="0" u="none" strike="noStrike" baseline="0" dirty="0">
                <a:latin typeface="+mn-ea"/>
                <a:ea typeface="+mn-ea"/>
              </a:rPr>
              <a:t>, </a:t>
            </a:r>
            <a:r>
              <a:rPr lang="ko-KR" altLang="en-US" sz="3200" i="0" u="none" strike="noStrike" baseline="0" dirty="0">
                <a:latin typeface="+mn-ea"/>
                <a:ea typeface="+mn-ea"/>
              </a:rPr>
              <a:t>리듬과 동작을 변형하여 </a:t>
            </a:r>
            <a:endParaRPr lang="en-US" altLang="ko-KR" sz="3200" i="0" u="none" strike="noStrike" baseline="0" dirty="0">
              <a:latin typeface="+mn-ea"/>
              <a:ea typeface="+mn-ea"/>
            </a:endParaRPr>
          </a:p>
          <a:p>
            <a:r>
              <a:rPr lang="ko-KR" altLang="en-US" sz="3200" i="0" u="none" strike="noStrike" baseline="0" dirty="0">
                <a:latin typeface="+mn-ea"/>
                <a:ea typeface="+mn-ea"/>
              </a:rPr>
              <a:t>창의적으로 연주할 수 있다</a:t>
            </a:r>
            <a:r>
              <a:rPr lang="en-US" altLang="ko-KR" sz="3200" i="0" u="none" strike="noStrike" baseline="0" dirty="0">
                <a:latin typeface="+mn-ea"/>
                <a:ea typeface="+mn-ea"/>
              </a:rPr>
              <a:t>.</a:t>
            </a:r>
            <a:endParaRPr kumimoji="1" lang="en-US" altLang="ko-KR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DA77EE7-59C1-0FD3-68D5-82AB7F5EE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000" y="2243256"/>
            <a:ext cx="3960000" cy="288000"/>
          </a:xfrm>
        </p:spPr>
        <p:txBody>
          <a:bodyPr/>
          <a:lstStyle/>
          <a:p>
            <a:r>
              <a:rPr kumimoji="1" lang="ko-KR" altLang="en-US" dirty="0">
                <a:solidFill>
                  <a:srgbClr val="2B3C71"/>
                </a:solidFill>
                <a:latin typeface="+mn-ea"/>
                <a:ea typeface="+mn-ea"/>
              </a:rPr>
              <a:t>학습 목표</a:t>
            </a:r>
          </a:p>
        </p:txBody>
      </p:sp>
    </p:spTree>
    <p:extLst>
      <p:ext uri="{BB962C8B-B14F-4D97-AF65-F5344CB8AC3E}">
        <p14:creationId xmlns:p14="http://schemas.microsoft.com/office/powerpoint/2010/main" val="237066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7CAD0BF-A562-6B7E-E7F2-C8E9B4A3EA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 err="1">
                <a:latin typeface="+mn-ea"/>
                <a:ea typeface="+mn-ea"/>
              </a:rPr>
              <a:t>컵타</a:t>
            </a:r>
            <a:r>
              <a:rPr kumimoji="1" lang="ko-KR" altLang="en-US" dirty="0">
                <a:latin typeface="+mn-ea"/>
                <a:ea typeface="+mn-ea"/>
              </a:rPr>
              <a:t> 알아보기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362C820-D678-8670-8DBF-E0645143BFF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>
                <a:latin typeface="+mn-ea"/>
                <a:ea typeface="+mn-ea"/>
              </a:rPr>
              <a:pPr algn="ctr"/>
              <a:t>3</a:t>
            </a:fld>
            <a:endParaRPr kumimoji="1" lang="ko-KR" altLang="en-US" dirty="0">
              <a:latin typeface="+mn-ea"/>
              <a:ea typeface="+mn-ea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8A7A6A1-51F2-1FB7-F6B2-B610500D6698}"/>
              </a:ext>
            </a:extLst>
          </p:cNvPr>
          <p:cNvSpPr/>
          <p:nvPr/>
        </p:nvSpPr>
        <p:spPr>
          <a:xfrm>
            <a:off x="4595672" y="1155696"/>
            <a:ext cx="3000653" cy="251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1420763-2A2F-C38D-1010-D31406E2B930}"/>
              </a:ext>
            </a:extLst>
          </p:cNvPr>
          <p:cNvSpPr/>
          <p:nvPr/>
        </p:nvSpPr>
        <p:spPr>
          <a:xfrm>
            <a:off x="8556592" y="961986"/>
            <a:ext cx="871493" cy="698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3571DFC0-474A-736B-EC4B-46706ED4FF7E}"/>
              </a:ext>
            </a:extLst>
          </p:cNvPr>
          <p:cNvSpPr/>
          <p:nvPr/>
        </p:nvSpPr>
        <p:spPr>
          <a:xfrm>
            <a:off x="1291129" y="1274813"/>
            <a:ext cx="1163806" cy="342473"/>
          </a:xfrm>
          <a:prstGeom prst="roundRect">
            <a:avLst/>
          </a:prstGeom>
          <a:solidFill>
            <a:srgbClr val="36A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+mn-ea"/>
              </a:rPr>
              <a:t>컵타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BE37C8-C5E5-F14B-88DA-2A7F78DA0CFB}"/>
              </a:ext>
            </a:extLst>
          </p:cNvPr>
          <p:cNvSpPr txBox="1"/>
          <p:nvPr/>
        </p:nvSpPr>
        <p:spPr>
          <a:xfrm>
            <a:off x="2518867" y="1229125"/>
            <a:ext cx="8873033" cy="697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‘컵</a:t>
            </a:r>
            <a:r>
              <a:rPr lang="en-US" altLang="ko-KR" sz="1400" dirty="0">
                <a:latin typeface="+mn-ea"/>
              </a:rPr>
              <a:t>(cup)’</a:t>
            </a:r>
            <a:r>
              <a:rPr lang="ko-KR" altLang="en-US" sz="1400" dirty="0">
                <a:latin typeface="+mn-ea"/>
              </a:rPr>
              <a:t>과 ‘</a:t>
            </a:r>
            <a:r>
              <a:rPr lang="ko-KR" altLang="en-US" sz="1400" dirty="0" err="1">
                <a:latin typeface="+mn-ea"/>
              </a:rPr>
              <a:t>치다’라는</a:t>
            </a:r>
            <a:r>
              <a:rPr lang="ko-KR" altLang="en-US" sz="1400" dirty="0">
                <a:latin typeface="+mn-ea"/>
              </a:rPr>
              <a:t> 뜻의 ‘타</a:t>
            </a:r>
            <a:r>
              <a:rPr lang="en-US" altLang="ko-KR" sz="1400" dirty="0">
                <a:latin typeface="+mn-ea"/>
              </a:rPr>
              <a:t>(</a:t>
            </a:r>
            <a:r>
              <a:rPr lang="ko-KR" altLang="en-US" sz="1400" dirty="0">
                <a:latin typeface="+mn-ea"/>
              </a:rPr>
              <a:t>打</a:t>
            </a:r>
            <a:r>
              <a:rPr lang="en-US" altLang="ko-KR" sz="1400" dirty="0">
                <a:latin typeface="+mn-ea"/>
              </a:rPr>
              <a:t>)’</a:t>
            </a:r>
            <a:r>
              <a:rPr lang="ko-KR" altLang="en-US" sz="1400" dirty="0">
                <a:latin typeface="+mn-ea"/>
              </a:rPr>
              <a:t>의 합성어이다</a:t>
            </a:r>
            <a:r>
              <a:rPr lang="en-US" altLang="ko-KR" sz="1400" dirty="0">
                <a:latin typeface="+mn-ea"/>
              </a:rPr>
              <a:t>. </a:t>
            </a:r>
            <a:r>
              <a:rPr lang="ko-KR" altLang="en-US" sz="1400" dirty="0">
                <a:latin typeface="+mn-ea"/>
              </a:rPr>
              <a:t>플라스틱 컵 등을 활용해 두드리거나 동작을 하며 우리 주변 에서 쉽게 얻을 수 있는 소품을 이용해 다양한 신체 표현이 가능한 활동이다</a:t>
            </a:r>
            <a:r>
              <a:rPr lang="en-US" altLang="ko-KR" sz="1400" dirty="0"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</p:txBody>
      </p:sp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id="{46BDCFA2-F35F-1339-EC3D-1A761C0B67E6}"/>
              </a:ext>
            </a:extLst>
          </p:cNvPr>
          <p:cNvSpPr/>
          <p:nvPr/>
        </p:nvSpPr>
        <p:spPr>
          <a:xfrm>
            <a:off x="1291129" y="3174885"/>
            <a:ext cx="2022240" cy="251999"/>
          </a:xfrm>
          <a:prstGeom prst="roundRect">
            <a:avLst/>
          </a:prstGeom>
          <a:solidFill>
            <a:srgbClr val="36A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err="1">
                <a:latin typeface="+mn-ea"/>
              </a:rPr>
              <a:t>컵타의</a:t>
            </a:r>
            <a:r>
              <a:rPr lang="ko-KR" altLang="en-US" sz="1050" dirty="0">
                <a:latin typeface="+mn-ea"/>
              </a:rPr>
              <a:t> 여러 가지 동작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8E4A614-9B29-C672-6212-F4DB725B3C07}"/>
              </a:ext>
            </a:extLst>
          </p:cNvPr>
          <p:cNvSpPr txBox="1"/>
          <p:nvPr/>
        </p:nvSpPr>
        <p:spPr>
          <a:xfrm>
            <a:off x="11077386" y="5012809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/>
              <a:t>등</a:t>
            </a:r>
          </a:p>
        </p:txBody>
      </p:sp>
      <p:pic>
        <p:nvPicPr>
          <p:cNvPr id="13" name="그림 12" descr="손이(가) 표시된 사진&#10;&#10;중간 신뢰도로 자동 생성된 설명">
            <a:extLst>
              <a:ext uri="{FF2B5EF4-FFF2-40B4-BE49-F238E27FC236}">
                <a16:creationId xmlns:a16="http://schemas.microsoft.com/office/drawing/2014/main" id="{86395C77-7DAD-DFEF-A93C-0D6ADB139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265" y="3667564"/>
            <a:ext cx="1224134" cy="1205081"/>
          </a:xfrm>
          <a:prstGeom prst="rect">
            <a:avLst/>
          </a:prstGeom>
        </p:spPr>
      </p:pic>
      <p:pic>
        <p:nvPicPr>
          <p:cNvPr id="15" name="그림 14" descr="손가락, 사람, 손이(가) 표시된 사진&#10;&#10;자동 생성된 설명">
            <a:extLst>
              <a:ext uri="{FF2B5EF4-FFF2-40B4-BE49-F238E27FC236}">
                <a16:creationId xmlns:a16="http://schemas.microsoft.com/office/drawing/2014/main" id="{85D1937F-BE58-9FA4-3E16-B0E5D4905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5962" y="3729485"/>
            <a:ext cx="1309871" cy="1081239"/>
          </a:xfrm>
          <a:prstGeom prst="rect">
            <a:avLst/>
          </a:prstGeom>
        </p:spPr>
      </p:pic>
      <p:pic>
        <p:nvPicPr>
          <p:cNvPr id="17" name="그림 16" descr="일렉트릭 블루이(가) 표시된 사진&#10;&#10;자동 생성된 설명">
            <a:extLst>
              <a:ext uri="{FF2B5EF4-FFF2-40B4-BE49-F238E27FC236}">
                <a16:creationId xmlns:a16="http://schemas.microsoft.com/office/drawing/2014/main" id="{1B43A52B-9B2C-520B-0C90-F115B2A489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3792" y="3798426"/>
            <a:ext cx="1405506" cy="943357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71CEF14-0341-8A25-5F23-135147FF76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8559" y="3755546"/>
            <a:ext cx="1305453" cy="1029116"/>
          </a:xfrm>
          <a:prstGeom prst="rect">
            <a:avLst/>
          </a:prstGeom>
        </p:spPr>
      </p:pic>
      <p:pic>
        <p:nvPicPr>
          <p:cNvPr id="21" name="그림 20" descr="관절이(가) 표시된 사진&#10;&#10;자동 생성된 설명">
            <a:extLst>
              <a:ext uri="{FF2B5EF4-FFF2-40B4-BE49-F238E27FC236}">
                <a16:creationId xmlns:a16="http://schemas.microsoft.com/office/drawing/2014/main" id="{6D25B5C1-A248-1496-BE89-786166BED8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3274" y="3612613"/>
            <a:ext cx="1200636" cy="1314982"/>
          </a:xfrm>
          <a:prstGeom prst="rect">
            <a:avLst/>
          </a:prstGeom>
        </p:spPr>
      </p:pic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F22E4730-9199-83B7-27D3-81CDE54C2647}"/>
              </a:ext>
            </a:extLst>
          </p:cNvPr>
          <p:cNvSpPr/>
          <p:nvPr/>
        </p:nvSpPr>
        <p:spPr>
          <a:xfrm>
            <a:off x="1579662" y="4935676"/>
            <a:ext cx="1487340" cy="251999"/>
          </a:xfrm>
          <a:prstGeom prst="roundRect">
            <a:avLst/>
          </a:prstGeom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50">
                <a:latin typeface="+mn-ea"/>
              </a:rPr>
              <a:t>손뼉 치기</a:t>
            </a:r>
            <a:endParaRPr lang="ko-KR" altLang="en-US" sz="1050" dirty="0">
              <a:latin typeface="+mn-ea"/>
            </a:endParaRP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C4699820-1270-6E12-913F-5A3280884182}"/>
              </a:ext>
            </a:extLst>
          </p:cNvPr>
          <p:cNvSpPr/>
          <p:nvPr/>
        </p:nvSpPr>
        <p:spPr>
          <a:xfrm>
            <a:off x="3537227" y="4935676"/>
            <a:ext cx="1487340" cy="473991"/>
          </a:xfrm>
          <a:prstGeom prst="roundRect">
            <a:avLst/>
          </a:prstGeom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50" dirty="0">
                <a:latin typeface="+mn-ea"/>
              </a:rPr>
              <a:t>양손 번갈아 </a:t>
            </a:r>
            <a:endParaRPr lang="en-US" altLang="ko-KR" sz="1050" dirty="0">
              <a:latin typeface="+mn-ea"/>
            </a:endParaRPr>
          </a:p>
          <a:p>
            <a:pPr algn="ctr"/>
            <a:r>
              <a:rPr lang="ko-KR" altLang="en-US" sz="1050" dirty="0">
                <a:latin typeface="+mn-ea"/>
              </a:rPr>
              <a:t>컵 윗부분 치기</a:t>
            </a: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78AC5E59-2BF4-8EED-CC65-F76A5E158AF7}"/>
              </a:ext>
            </a:extLst>
          </p:cNvPr>
          <p:cNvSpPr/>
          <p:nvPr/>
        </p:nvSpPr>
        <p:spPr>
          <a:xfrm>
            <a:off x="5494792" y="4935676"/>
            <a:ext cx="1487340" cy="473991"/>
          </a:xfrm>
          <a:prstGeom prst="roundRect">
            <a:avLst/>
          </a:prstGeom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50" dirty="0">
                <a:latin typeface="+mn-ea"/>
              </a:rPr>
              <a:t>컵 윗부분 잡아 들어올리기</a:t>
            </a: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6E069D26-3FCB-3505-B56C-9F669057C3C9}"/>
              </a:ext>
            </a:extLst>
          </p:cNvPr>
          <p:cNvSpPr/>
          <p:nvPr/>
        </p:nvSpPr>
        <p:spPr>
          <a:xfrm>
            <a:off x="7452357" y="4927595"/>
            <a:ext cx="1487340" cy="473991"/>
          </a:xfrm>
          <a:prstGeom prst="roundRect">
            <a:avLst/>
          </a:prstGeom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50" dirty="0">
                <a:latin typeface="+mn-ea"/>
              </a:rPr>
              <a:t>컵 잡아 올려 </a:t>
            </a:r>
            <a:endParaRPr lang="en-US" altLang="ko-KR" sz="1050" dirty="0">
              <a:latin typeface="+mn-ea"/>
            </a:endParaRPr>
          </a:p>
          <a:p>
            <a:pPr algn="ctr"/>
            <a:r>
              <a:rPr lang="ko-KR" altLang="en-US" sz="1050" dirty="0">
                <a:latin typeface="+mn-ea"/>
              </a:rPr>
              <a:t>책상 치기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0906D64B-22DB-7E9F-B4DD-DB330DC2A596}"/>
              </a:ext>
            </a:extLst>
          </p:cNvPr>
          <p:cNvSpPr/>
          <p:nvPr/>
        </p:nvSpPr>
        <p:spPr>
          <a:xfrm>
            <a:off x="9409922" y="4945091"/>
            <a:ext cx="1487340" cy="473991"/>
          </a:xfrm>
          <a:prstGeom prst="roundRect">
            <a:avLst/>
          </a:prstGeom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50" dirty="0">
                <a:latin typeface="+mn-ea"/>
              </a:rPr>
              <a:t>컵 잡아 올려</a:t>
            </a:r>
            <a:endParaRPr lang="en-US" altLang="ko-KR" sz="1050" dirty="0">
              <a:latin typeface="+mn-ea"/>
            </a:endParaRPr>
          </a:p>
          <a:p>
            <a:pPr algn="ctr"/>
            <a:r>
              <a:rPr lang="ko-KR" altLang="en-US" sz="1050" dirty="0">
                <a:latin typeface="+mn-ea"/>
              </a:rPr>
              <a:t>다른 손바닥과</a:t>
            </a:r>
            <a:r>
              <a:rPr lang="en-US" altLang="ko-KR" sz="1050" dirty="0">
                <a:latin typeface="+mn-ea"/>
              </a:rPr>
              <a:t> </a:t>
            </a:r>
            <a:r>
              <a:rPr lang="ko-KR" altLang="en-US" sz="1050" dirty="0">
                <a:latin typeface="+mn-ea"/>
              </a:rPr>
              <a:t>치기</a:t>
            </a:r>
          </a:p>
        </p:txBody>
      </p:sp>
    </p:spTree>
    <p:extLst>
      <p:ext uri="{BB962C8B-B14F-4D97-AF65-F5344CB8AC3E}">
        <p14:creationId xmlns:p14="http://schemas.microsoft.com/office/powerpoint/2010/main" val="2838700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2616E-8BB6-86EC-CB44-05B334980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3831B26-F105-58A2-CF4C-0984AC0F84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0000" y="360000"/>
            <a:ext cx="7687740" cy="251999"/>
          </a:xfrm>
        </p:spPr>
        <p:txBody>
          <a:bodyPr/>
          <a:lstStyle/>
          <a:p>
            <a:r>
              <a:rPr kumimoji="1" lang="ko-KR" altLang="en-US" dirty="0" err="1">
                <a:latin typeface="+mn-ea"/>
                <a:ea typeface="+mn-ea"/>
              </a:rPr>
              <a:t>컵타</a:t>
            </a:r>
            <a:r>
              <a:rPr kumimoji="1" lang="ko-KR" altLang="en-US" dirty="0">
                <a:latin typeface="+mn-ea"/>
                <a:ea typeface="+mn-ea"/>
              </a:rPr>
              <a:t> 기본 리듬과 동작 익히기 </a:t>
            </a:r>
            <a:r>
              <a:rPr kumimoji="1" lang="en-US" altLang="ko-KR" dirty="0">
                <a:latin typeface="+mn-ea"/>
                <a:ea typeface="+mn-ea"/>
              </a:rPr>
              <a:t>1</a:t>
            </a:r>
            <a:endParaRPr kumimoji="1" lang="ko-KR" altLang="en-US" dirty="0">
              <a:latin typeface="+mn-ea"/>
              <a:ea typeface="+mn-ea"/>
            </a:endParaRPr>
          </a:p>
        </p:txBody>
      </p:sp>
      <p:pic>
        <p:nvPicPr>
          <p:cNvPr id="16" name="그림 15" descr="라인, 폰트, 도표, 타이포그래피이(가) 표시된 사진&#10;&#10;자동 생성된 설명">
            <a:extLst>
              <a:ext uri="{FF2B5EF4-FFF2-40B4-BE49-F238E27FC236}">
                <a16:creationId xmlns:a16="http://schemas.microsoft.com/office/drawing/2014/main" id="{CE9DCB11-F4EF-B954-46F5-7AEF2442C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582" y="1558451"/>
            <a:ext cx="4369007" cy="1126504"/>
          </a:xfrm>
          <a:prstGeom prst="rect">
            <a:avLst/>
          </a:prstGeom>
        </p:spPr>
      </p:pic>
      <p:pic>
        <p:nvPicPr>
          <p:cNvPr id="18" name="그림 17" descr="댄스, 패션이(가) 표시된 사진&#10;&#10;자동 생성된 설명">
            <a:extLst>
              <a:ext uri="{FF2B5EF4-FFF2-40B4-BE49-F238E27FC236}">
                <a16:creationId xmlns:a16="http://schemas.microsoft.com/office/drawing/2014/main" id="{9120B7C4-41EF-F711-F0AF-776F50BD1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656"/>
          <a:stretch/>
        </p:blipFill>
        <p:spPr>
          <a:xfrm>
            <a:off x="1333761" y="3176047"/>
            <a:ext cx="3158182" cy="1515367"/>
          </a:xfrm>
          <a:prstGeom prst="rect">
            <a:avLst/>
          </a:prstGeom>
        </p:spPr>
      </p:pic>
      <p:pic>
        <p:nvPicPr>
          <p:cNvPr id="19" name="그림 18" descr="댄스, 패션이(가) 표시된 사진&#10;&#10;자동 생성된 설명">
            <a:extLst>
              <a:ext uri="{FF2B5EF4-FFF2-40B4-BE49-F238E27FC236}">
                <a16:creationId xmlns:a16="http://schemas.microsoft.com/office/drawing/2014/main" id="{4A6B97FA-67EA-6FF5-B728-E880209BD7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47" t="1161" r="67557" b="92317"/>
          <a:stretch/>
        </p:blipFill>
        <p:spPr>
          <a:xfrm>
            <a:off x="4528202" y="1285085"/>
            <a:ext cx="284348" cy="328093"/>
          </a:xfrm>
          <a:prstGeom prst="rect">
            <a:avLst/>
          </a:prstGeom>
        </p:spPr>
      </p:pic>
      <p:pic>
        <p:nvPicPr>
          <p:cNvPr id="20" name="그림 19" descr="댄스, 패션이(가) 표시된 사진&#10;&#10;자동 생성된 설명">
            <a:extLst>
              <a:ext uri="{FF2B5EF4-FFF2-40B4-BE49-F238E27FC236}">
                <a16:creationId xmlns:a16="http://schemas.microsoft.com/office/drawing/2014/main" id="{311CA918-57F6-852E-BEFE-4050778882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451" t="2240" r="28653" b="91238"/>
          <a:stretch/>
        </p:blipFill>
        <p:spPr>
          <a:xfrm>
            <a:off x="4895721" y="1243469"/>
            <a:ext cx="284348" cy="328093"/>
          </a:xfrm>
          <a:prstGeom prst="rect">
            <a:avLst/>
          </a:prstGeom>
        </p:spPr>
      </p:pic>
      <p:pic>
        <p:nvPicPr>
          <p:cNvPr id="21" name="그림 20" descr="댄스, 패션이(가) 표시된 사진&#10;&#10;자동 생성된 설명">
            <a:extLst>
              <a:ext uri="{FF2B5EF4-FFF2-40B4-BE49-F238E27FC236}">
                <a16:creationId xmlns:a16="http://schemas.microsoft.com/office/drawing/2014/main" id="{5837D1DD-64AD-51B2-AD40-D8E6F2CD2F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871" t="2655" r="15233" b="91633"/>
          <a:stretch/>
        </p:blipFill>
        <p:spPr>
          <a:xfrm>
            <a:off x="5236770" y="1271120"/>
            <a:ext cx="284347" cy="287331"/>
          </a:xfrm>
          <a:prstGeom prst="rect">
            <a:avLst/>
          </a:prstGeom>
        </p:spPr>
      </p:pic>
      <p:pic>
        <p:nvPicPr>
          <p:cNvPr id="22" name="그림 21" descr="댄스, 패션이(가) 표시된 사진&#10;&#10;자동 생성된 설명">
            <a:extLst>
              <a:ext uri="{FF2B5EF4-FFF2-40B4-BE49-F238E27FC236}">
                <a16:creationId xmlns:a16="http://schemas.microsoft.com/office/drawing/2014/main" id="{7EA95F76-69ED-5971-7625-9106B42124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88" t="36948" r="72316" b="57340"/>
          <a:stretch/>
        </p:blipFill>
        <p:spPr>
          <a:xfrm>
            <a:off x="5510691" y="1280646"/>
            <a:ext cx="284347" cy="287331"/>
          </a:xfrm>
          <a:prstGeom prst="rect">
            <a:avLst/>
          </a:prstGeom>
        </p:spPr>
      </p:pic>
      <p:pic>
        <p:nvPicPr>
          <p:cNvPr id="23" name="그림 22" descr="댄스, 패션이(가) 표시된 사진&#10;&#10;자동 생성된 설명">
            <a:extLst>
              <a:ext uri="{FF2B5EF4-FFF2-40B4-BE49-F238E27FC236}">
                <a16:creationId xmlns:a16="http://schemas.microsoft.com/office/drawing/2014/main" id="{27B3E149-2631-CD86-B658-58E4079118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66" t="37002" r="58338" b="57286"/>
          <a:stretch/>
        </p:blipFill>
        <p:spPr>
          <a:xfrm>
            <a:off x="5899353" y="1280646"/>
            <a:ext cx="284347" cy="287331"/>
          </a:xfrm>
          <a:prstGeom prst="rect">
            <a:avLst/>
          </a:prstGeom>
        </p:spPr>
      </p:pic>
      <p:pic>
        <p:nvPicPr>
          <p:cNvPr id="24" name="그림 23" descr="댄스, 패션이(가) 표시된 사진&#10;&#10;자동 생성된 설명">
            <a:extLst>
              <a:ext uri="{FF2B5EF4-FFF2-40B4-BE49-F238E27FC236}">
                <a16:creationId xmlns:a16="http://schemas.microsoft.com/office/drawing/2014/main" id="{F8D888B6-700E-E4CE-FC98-CE87F2EC88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666" t="38082" r="22438" b="56206"/>
          <a:stretch/>
        </p:blipFill>
        <p:spPr>
          <a:xfrm>
            <a:off x="6498127" y="1283115"/>
            <a:ext cx="284347" cy="287331"/>
          </a:xfrm>
          <a:prstGeom prst="rect">
            <a:avLst/>
          </a:prstGeom>
        </p:spPr>
      </p:pic>
      <p:pic>
        <p:nvPicPr>
          <p:cNvPr id="25" name="그림 24" descr="댄스, 패션이(가) 표시된 사진&#10;&#10;자동 생성된 설명">
            <a:extLst>
              <a:ext uri="{FF2B5EF4-FFF2-40B4-BE49-F238E27FC236}">
                <a16:creationId xmlns:a16="http://schemas.microsoft.com/office/drawing/2014/main" id="{4FAB5A58-105C-A9CE-CA58-32E5850CEF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30" t="74731" r="75774" b="19557"/>
          <a:stretch/>
        </p:blipFill>
        <p:spPr>
          <a:xfrm>
            <a:off x="6875762" y="1261594"/>
            <a:ext cx="284347" cy="287331"/>
          </a:xfrm>
          <a:prstGeom prst="rect">
            <a:avLst/>
          </a:prstGeom>
        </p:spPr>
      </p:pic>
      <p:pic>
        <p:nvPicPr>
          <p:cNvPr id="26" name="그림 25" descr="댄스, 패션이(가) 표시된 사진&#10;&#10;자동 생성된 설명">
            <a:extLst>
              <a:ext uri="{FF2B5EF4-FFF2-40B4-BE49-F238E27FC236}">
                <a16:creationId xmlns:a16="http://schemas.microsoft.com/office/drawing/2014/main" id="{912A292E-274A-0E4A-7848-31890A373B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865" t="75531" r="33239" b="18757"/>
          <a:stretch/>
        </p:blipFill>
        <p:spPr>
          <a:xfrm>
            <a:off x="7276718" y="1271120"/>
            <a:ext cx="284347" cy="287331"/>
          </a:xfrm>
          <a:prstGeom prst="rect">
            <a:avLst/>
          </a:prstGeom>
        </p:spPr>
      </p:pic>
      <p:pic>
        <p:nvPicPr>
          <p:cNvPr id="28" name="그림 27" descr="댄스, 패션이(가) 표시된 사진&#10;&#10;자동 생성된 설명">
            <a:extLst>
              <a:ext uri="{FF2B5EF4-FFF2-40B4-BE49-F238E27FC236}">
                <a16:creationId xmlns:a16="http://schemas.microsoft.com/office/drawing/2014/main" id="{7250A7E7-A616-6E31-67CD-C3605842AF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725" b="29390"/>
          <a:stretch/>
        </p:blipFill>
        <p:spPr>
          <a:xfrm>
            <a:off x="4960750" y="3176047"/>
            <a:ext cx="3158182" cy="1539241"/>
          </a:xfrm>
          <a:prstGeom prst="rect">
            <a:avLst/>
          </a:prstGeom>
        </p:spPr>
      </p:pic>
      <p:pic>
        <p:nvPicPr>
          <p:cNvPr id="29" name="그림 28" descr="댄스, 패션이(가) 표시된 사진&#10;&#10;자동 생성된 설명">
            <a:extLst>
              <a:ext uri="{FF2B5EF4-FFF2-40B4-BE49-F238E27FC236}">
                <a16:creationId xmlns:a16="http://schemas.microsoft.com/office/drawing/2014/main" id="{4B2A2954-ED2F-0E07-0B84-A220E0593E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682"/>
          <a:stretch/>
        </p:blipFill>
        <p:spPr>
          <a:xfrm>
            <a:off x="8587740" y="3331055"/>
            <a:ext cx="3158182" cy="1205351"/>
          </a:xfrm>
          <a:prstGeom prst="rect">
            <a:avLst/>
          </a:prstGeom>
        </p:spPr>
      </p:pic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F799FACA-E247-B3D2-E60D-6958DEB873C2}"/>
              </a:ext>
            </a:extLst>
          </p:cNvPr>
          <p:cNvSpPr/>
          <p:nvPr/>
        </p:nvSpPr>
        <p:spPr>
          <a:xfrm>
            <a:off x="1450816" y="4691414"/>
            <a:ext cx="1487340" cy="251999"/>
          </a:xfrm>
          <a:prstGeom prst="roundRect">
            <a:avLst/>
          </a:prstGeom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50">
                <a:latin typeface="+mn-ea"/>
              </a:rPr>
              <a:t>손뼉 치기</a:t>
            </a:r>
            <a:endParaRPr lang="ko-KR" altLang="en-US" sz="1050" dirty="0">
              <a:latin typeface="+mn-ea"/>
            </a:endParaRPr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6BAB4130-8612-41FD-24F5-81C3A9FFCD08}"/>
              </a:ext>
            </a:extLst>
          </p:cNvPr>
          <p:cNvSpPr/>
          <p:nvPr/>
        </p:nvSpPr>
        <p:spPr>
          <a:xfrm>
            <a:off x="3035700" y="4683332"/>
            <a:ext cx="1487340" cy="473991"/>
          </a:xfrm>
          <a:prstGeom prst="roundRect">
            <a:avLst/>
          </a:prstGeom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50" dirty="0">
                <a:latin typeface="+mn-ea"/>
              </a:rPr>
              <a:t>양손 번갈아 </a:t>
            </a:r>
            <a:endParaRPr lang="en-US" altLang="ko-KR" sz="1050" dirty="0">
              <a:latin typeface="+mn-ea"/>
            </a:endParaRPr>
          </a:p>
          <a:p>
            <a:pPr algn="ctr"/>
            <a:r>
              <a:rPr lang="ko-KR" altLang="en-US" sz="1050" dirty="0">
                <a:latin typeface="+mn-ea"/>
              </a:rPr>
              <a:t>컵 윗부분 치기</a:t>
            </a: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070E5DF9-0C96-2A51-9676-D2AE412DC526}"/>
              </a:ext>
            </a:extLst>
          </p:cNvPr>
          <p:cNvSpPr/>
          <p:nvPr/>
        </p:nvSpPr>
        <p:spPr>
          <a:xfrm>
            <a:off x="5091861" y="4691414"/>
            <a:ext cx="1487340" cy="473991"/>
          </a:xfrm>
          <a:prstGeom prst="roundRect">
            <a:avLst/>
          </a:prstGeom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50" dirty="0">
                <a:latin typeface="+mn-ea"/>
              </a:rPr>
              <a:t>왼손으로 </a:t>
            </a:r>
            <a:endParaRPr lang="en-US" altLang="ko-KR" sz="1050" dirty="0">
              <a:latin typeface="+mn-ea"/>
            </a:endParaRPr>
          </a:p>
          <a:p>
            <a:pPr algn="ctr"/>
            <a:r>
              <a:rPr lang="ko-KR" altLang="en-US" sz="1050" dirty="0">
                <a:latin typeface="+mn-ea"/>
              </a:rPr>
              <a:t>컵 윗부분 치기</a:t>
            </a: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77DBCAA2-3562-E8AF-F379-351070293596}"/>
              </a:ext>
            </a:extLst>
          </p:cNvPr>
          <p:cNvSpPr/>
          <p:nvPr/>
        </p:nvSpPr>
        <p:spPr>
          <a:xfrm>
            <a:off x="6687885" y="4683332"/>
            <a:ext cx="1487340" cy="260082"/>
          </a:xfrm>
          <a:prstGeom prst="roundRect">
            <a:avLst/>
          </a:prstGeom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50" dirty="0">
                <a:latin typeface="+mn-ea"/>
              </a:rPr>
              <a:t>손뼉 치기</a:t>
            </a: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A2CCA409-9173-7F78-D3B5-A07E38631157}"/>
              </a:ext>
            </a:extLst>
          </p:cNvPr>
          <p:cNvSpPr/>
          <p:nvPr/>
        </p:nvSpPr>
        <p:spPr>
          <a:xfrm>
            <a:off x="8645371" y="4683330"/>
            <a:ext cx="1487340" cy="473991"/>
          </a:xfrm>
          <a:prstGeom prst="roundRect">
            <a:avLst/>
          </a:prstGeom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50" dirty="0">
                <a:latin typeface="+mn-ea"/>
              </a:rPr>
              <a:t>오른손으로 </a:t>
            </a:r>
            <a:endParaRPr lang="en-US" altLang="ko-KR" sz="1050" dirty="0">
              <a:latin typeface="+mn-ea"/>
            </a:endParaRPr>
          </a:p>
          <a:p>
            <a:pPr algn="ctr"/>
            <a:r>
              <a:rPr lang="ko-KR" altLang="en-US" sz="1050" dirty="0">
                <a:latin typeface="+mn-ea"/>
              </a:rPr>
              <a:t>컵 윗부분 잡기</a:t>
            </a:r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4ECCA4ED-772B-A91D-C469-10DA9F2B779D}"/>
              </a:ext>
            </a:extLst>
          </p:cNvPr>
          <p:cNvSpPr/>
          <p:nvPr/>
        </p:nvSpPr>
        <p:spPr>
          <a:xfrm>
            <a:off x="10258582" y="4681363"/>
            <a:ext cx="1487340" cy="473991"/>
          </a:xfrm>
          <a:prstGeom prst="roundRect">
            <a:avLst/>
          </a:prstGeom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50" dirty="0">
                <a:latin typeface="+mn-ea"/>
              </a:rPr>
              <a:t>컵으로 책상 치기</a:t>
            </a:r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7FAAA91C-D828-2A34-07B7-94850A374CAF}"/>
              </a:ext>
            </a:extLst>
          </p:cNvPr>
          <p:cNvSpPr/>
          <p:nvPr/>
        </p:nvSpPr>
        <p:spPr>
          <a:xfrm>
            <a:off x="5091861" y="5211815"/>
            <a:ext cx="1487340" cy="473991"/>
          </a:xfrm>
          <a:prstGeom prst="roundRect">
            <a:avLst/>
          </a:prstGeom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50" dirty="0">
                <a:latin typeface="+mn-ea"/>
              </a:rPr>
              <a:t>오른손으로 </a:t>
            </a:r>
            <a:endParaRPr lang="en-US" altLang="ko-KR" sz="1050" dirty="0">
              <a:latin typeface="+mn-ea"/>
            </a:endParaRPr>
          </a:p>
          <a:p>
            <a:pPr algn="ctr"/>
            <a:r>
              <a:rPr lang="ko-KR" altLang="en-US" sz="1050" dirty="0">
                <a:latin typeface="+mn-ea"/>
              </a:rPr>
              <a:t>컵 윗부분 치기</a:t>
            </a:r>
          </a:p>
        </p:txBody>
      </p:sp>
    </p:spTree>
    <p:extLst>
      <p:ext uri="{BB962C8B-B14F-4D97-AF65-F5344CB8AC3E}">
        <p14:creationId xmlns:p14="http://schemas.microsoft.com/office/powerpoint/2010/main" val="2954311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2616E-8BB6-86EC-CB44-05B334980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3831B26-F105-58A2-CF4C-0984AC0F84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0000" y="360000"/>
            <a:ext cx="7687740" cy="251999"/>
          </a:xfrm>
        </p:spPr>
        <p:txBody>
          <a:bodyPr/>
          <a:lstStyle/>
          <a:p>
            <a:r>
              <a:rPr kumimoji="1" lang="ko-KR" altLang="en-US" dirty="0" err="1">
                <a:latin typeface="+mn-ea"/>
                <a:ea typeface="+mn-ea"/>
              </a:rPr>
              <a:t>컵타</a:t>
            </a:r>
            <a:r>
              <a:rPr kumimoji="1" lang="ko-KR" altLang="en-US" dirty="0">
                <a:latin typeface="+mn-ea"/>
                <a:ea typeface="+mn-ea"/>
              </a:rPr>
              <a:t> 기본 리듬과 동작 익히기 </a:t>
            </a:r>
            <a:r>
              <a:rPr kumimoji="1" lang="en-US" altLang="ko-KR" dirty="0">
                <a:latin typeface="+mn-ea"/>
                <a:ea typeface="+mn-ea"/>
              </a:rPr>
              <a:t>2</a:t>
            </a:r>
            <a:endParaRPr kumimoji="1" lang="ko-KR" altLang="en-US" dirty="0">
              <a:latin typeface="+mn-ea"/>
              <a:ea typeface="+mn-ea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CE9DCB11-F4EF-B954-46F5-7AEF2442C4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86" t="1" b="-6664"/>
          <a:stretch/>
        </p:blipFill>
        <p:spPr>
          <a:xfrm>
            <a:off x="4023360" y="1558450"/>
            <a:ext cx="3893369" cy="112106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9120B7C4-41EF-F711-F0AF-776F50BD1B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07" b="7507"/>
          <a:stretch/>
        </p:blipFill>
        <p:spPr>
          <a:xfrm>
            <a:off x="1170879" y="3041528"/>
            <a:ext cx="2823194" cy="1354632"/>
          </a:xfrm>
          <a:prstGeom prst="rect">
            <a:avLst/>
          </a:prstGeom>
        </p:spPr>
      </p:pic>
      <p:pic>
        <p:nvPicPr>
          <p:cNvPr id="19" name="그림 18" descr="댄스, 패션이(가) 표시된 사진&#10;&#10;자동 생성된 설명">
            <a:extLst>
              <a:ext uri="{FF2B5EF4-FFF2-40B4-BE49-F238E27FC236}">
                <a16:creationId xmlns:a16="http://schemas.microsoft.com/office/drawing/2014/main" id="{4A6B97FA-67EA-6FF5-B728-E880209BD7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547" t="1161" r="67557" b="92317"/>
          <a:stretch/>
        </p:blipFill>
        <p:spPr>
          <a:xfrm>
            <a:off x="4528202" y="1285085"/>
            <a:ext cx="284348" cy="328093"/>
          </a:xfrm>
          <a:prstGeom prst="rect">
            <a:avLst/>
          </a:prstGeom>
        </p:spPr>
      </p:pic>
      <p:pic>
        <p:nvPicPr>
          <p:cNvPr id="20" name="그림 19" descr="댄스, 패션이(가) 표시된 사진&#10;&#10;자동 생성된 설명">
            <a:extLst>
              <a:ext uri="{FF2B5EF4-FFF2-40B4-BE49-F238E27FC236}">
                <a16:creationId xmlns:a16="http://schemas.microsoft.com/office/drawing/2014/main" id="{311CA918-57F6-852E-BEFE-4050778882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451" t="2240" r="28653" b="91238"/>
          <a:stretch/>
        </p:blipFill>
        <p:spPr>
          <a:xfrm>
            <a:off x="4895721" y="1243469"/>
            <a:ext cx="284348" cy="328093"/>
          </a:xfrm>
          <a:prstGeom prst="rect">
            <a:avLst/>
          </a:prstGeom>
        </p:spPr>
      </p:pic>
      <p:pic>
        <p:nvPicPr>
          <p:cNvPr id="21" name="그림 20" descr="댄스, 패션이(가) 표시된 사진&#10;&#10;자동 생성된 설명">
            <a:extLst>
              <a:ext uri="{FF2B5EF4-FFF2-40B4-BE49-F238E27FC236}">
                <a16:creationId xmlns:a16="http://schemas.microsoft.com/office/drawing/2014/main" id="{5837D1DD-64AD-51B2-AD40-D8E6F2CD2F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871" t="2655" r="15233" b="91633"/>
          <a:stretch/>
        </p:blipFill>
        <p:spPr>
          <a:xfrm>
            <a:off x="5236770" y="1255880"/>
            <a:ext cx="284347" cy="287331"/>
          </a:xfrm>
          <a:prstGeom prst="rect">
            <a:avLst/>
          </a:prstGeom>
        </p:spPr>
      </p:pic>
      <p:pic>
        <p:nvPicPr>
          <p:cNvPr id="22" name="그림 21" descr="댄스, 패션이(가) 표시된 사진&#10;&#10;자동 생성된 설명">
            <a:extLst>
              <a:ext uri="{FF2B5EF4-FFF2-40B4-BE49-F238E27FC236}">
                <a16:creationId xmlns:a16="http://schemas.microsoft.com/office/drawing/2014/main" id="{7EA95F76-69ED-5971-7625-9106B42124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88" t="36948" r="72316" b="57340"/>
          <a:stretch/>
        </p:blipFill>
        <p:spPr>
          <a:xfrm>
            <a:off x="5605609" y="1257786"/>
            <a:ext cx="284347" cy="287331"/>
          </a:xfrm>
          <a:prstGeom prst="rect">
            <a:avLst/>
          </a:prstGeom>
        </p:spPr>
      </p:pic>
      <p:pic>
        <p:nvPicPr>
          <p:cNvPr id="23" name="그림 22" descr="댄스, 패션이(가) 표시된 사진&#10;&#10;자동 생성된 설명">
            <a:extLst>
              <a:ext uri="{FF2B5EF4-FFF2-40B4-BE49-F238E27FC236}">
                <a16:creationId xmlns:a16="http://schemas.microsoft.com/office/drawing/2014/main" id="{27B3E149-2631-CD86-B658-58E4079118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766" t="37002" r="58338" b="57286"/>
          <a:stretch/>
        </p:blipFill>
        <p:spPr>
          <a:xfrm>
            <a:off x="6183700" y="1257786"/>
            <a:ext cx="284347" cy="287331"/>
          </a:xfrm>
          <a:prstGeom prst="rect">
            <a:avLst/>
          </a:prstGeom>
        </p:spPr>
      </p:pic>
      <p:pic>
        <p:nvPicPr>
          <p:cNvPr id="24" name="그림 23" descr="댄스, 패션이(가) 표시된 사진&#10;&#10;자동 생성된 설명">
            <a:extLst>
              <a:ext uri="{FF2B5EF4-FFF2-40B4-BE49-F238E27FC236}">
                <a16:creationId xmlns:a16="http://schemas.microsoft.com/office/drawing/2014/main" id="{F8D888B6-700E-E4CE-FC98-CE87F2EC88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666" t="38082" r="22438" b="56206"/>
          <a:stretch/>
        </p:blipFill>
        <p:spPr>
          <a:xfrm>
            <a:off x="6498127" y="1275495"/>
            <a:ext cx="284347" cy="287331"/>
          </a:xfrm>
          <a:prstGeom prst="rect">
            <a:avLst/>
          </a:prstGeom>
        </p:spPr>
      </p:pic>
      <p:pic>
        <p:nvPicPr>
          <p:cNvPr id="25" name="그림 24" descr="댄스, 패션이(가) 표시된 사진&#10;&#10;자동 생성된 설명">
            <a:extLst>
              <a:ext uri="{FF2B5EF4-FFF2-40B4-BE49-F238E27FC236}">
                <a16:creationId xmlns:a16="http://schemas.microsoft.com/office/drawing/2014/main" id="{4FAB5A58-105C-A9CE-CA58-32E5850CEF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330" t="74731" r="75774" b="19557"/>
          <a:stretch/>
        </p:blipFill>
        <p:spPr>
          <a:xfrm>
            <a:off x="6875762" y="1253974"/>
            <a:ext cx="284347" cy="287331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7250A7E7-A616-6E31-67CD-C3605842AFC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893" b="3893"/>
          <a:stretch/>
        </p:blipFill>
        <p:spPr>
          <a:xfrm>
            <a:off x="4406950" y="3041528"/>
            <a:ext cx="2642439" cy="1287877"/>
          </a:xfrm>
          <a:prstGeom prst="rect">
            <a:avLst/>
          </a:prstGeom>
        </p:spPr>
      </p:pic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F799FACA-E247-B3D2-E60D-6958DEB873C2}"/>
              </a:ext>
            </a:extLst>
          </p:cNvPr>
          <p:cNvSpPr/>
          <p:nvPr/>
        </p:nvSpPr>
        <p:spPr>
          <a:xfrm>
            <a:off x="1170879" y="4676410"/>
            <a:ext cx="1393606" cy="183511"/>
          </a:xfrm>
          <a:prstGeom prst="roundRect">
            <a:avLst/>
          </a:prstGeom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900">
                <a:latin typeface="+mn-ea"/>
              </a:rPr>
              <a:t>손뼉 치기</a:t>
            </a:r>
            <a:endParaRPr lang="ko-KR" altLang="en-US" sz="900" dirty="0">
              <a:latin typeface="+mn-ea"/>
            </a:endParaRPr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6BAB4130-8612-41FD-24F5-81C3A9FFCD08}"/>
              </a:ext>
            </a:extLst>
          </p:cNvPr>
          <p:cNvSpPr/>
          <p:nvPr/>
        </p:nvSpPr>
        <p:spPr>
          <a:xfrm>
            <a:off x="2708074" y="4676410"/>
            <a:ext cx="1393606" cy="345171"/>
          </a:xfrm>
          <a:prstGeom prst="roundRect">
            <a:avLst/>
          </a:prstGeom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latin typeface="+mn-ea"/>
              </a:rPr>
              <a:t>오른손으로 </a:t>
            </a:r>
            <a:endParaRPr lang="en-US" altLang="ko-KR" sz="900" dirty="0">
              <a:latin typeface="+mn-ea"/>
            </a:endParaRPr>
          </a:p>
          <a:p>
            <a:pPr algn="ctr"/>
            <a:r>
              <a:rPr lang="ko-KR" altLang="en-US" sz="900" dirty="0">
                <a:latin typeface="+mn-ea"/>
              </a:rPr>
              <a:t>컵 잡기</a:t>
            </a: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070E5DF9-0C96-2A51-9676-D2AE412DC526}"/>
              </a:ext>
            </a:extLst>
          </p:cNvPr>
          <p:cNvSpPr/>
          <p:nvPr/>
        </p:nvSpPr>
        <p:spPr>
          <a:xfrm>
            <a:off x="4245269" y="4676410"/>
            <a:ext cx="1393606" cy="345171"/>
          </a:xfrm>
          <a:prstGeom prst="roundRect">
            <a:avLst/>
          </a:prstGeom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latin typeface="+mn-ea"/>
              </a:rPr>
              <a:t>컵 잡은 손으로 </a:t>
            </a:r>
            <a:endParaRPr lang="en-US" altLang="ko-KR" sz="900" dirty="0">
              <a:latin typeface="+mn-ea"/>
            </a:endParaRPr>
          </a:p>
          <a:p>
            <a:pPr algn="ctr"/>
            <a:r>
              <a:rPr lang="ko-KR" altLang="en-US" sz="900" dirty="0">
                <a:latin typeface="+mn-ea"/>
              </a:rPr>
              <a:t>왼손 손바닥 치기</a:t>
            </a: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77DBCAA2-3562-E8AF-F379-351070293596}"/>
              </a:ext>
            </a:extLst>
          </p:cNvPr>
          <p:cNvSpPr/>
          <p:nvPr/>
        </p:nvSpPr>
        <p:spPr>
          <a:xfrm>
            <a:off x="5782464" y="4683332"/>
            <a:ext cx="1393606" cy="345170"/>
          </a:xfrm>
          <a:prstGeom prst="roundRect">
            <a:avLst/>
          </a:prstGeom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latin typeface="+mn-ea"/>
              </a:rPr>
              <a:t>컵 잡은 손으로 </a:t>
            </a:r>
            <a:endParaRPr lang="en-US" altLang="ko-KR" sz="900" dirty="0">
              <a:latin typeface="+mn-ea"/>
            </a:endParaRPr>
          </a:p>
          <a:p>
            <a:pPr algn="ctr"/>
            <a:r>
              <a:rPr lang="ko-KR" altLang="en-US" sz="900" dirty="0">
                <a:latin typeface="+mn-ea"/>
              </a:rPr>
              <a:t>책상 치기</a:t>
            </a: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A2CCA409-9173-7F78-D3B5-A07E38631157}"/>
              </a:ext>
            </a:extLst>
          </p:cNvPr>
          <p:cNvSpPr/>
          <p:nvPr/>
        </p:nvSpPr>
        <p:spPr>
          <a:xfrm>
            <a:off x="7319659" y="4683330"/>
            <a:ext cx="1393606" cy="345171"/>
          </a:xfrm>
          <a:prstGeom prst="roundRect">
            <a:avLst/>
          </a:prstGeom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latin typeface="+mn-ea"/>
              </a:rPr>
              <a:t>컵을 오른손에서 </a:t>
            </a:r>
            <a:endParaRPr lang="en-US" altLang="ko-KR" sz="900" dirty="0">
              <a:latin typeface="+mn-ea"/>
            </a:endParaRPr>
          </a:p>
          <a:p>
            <a:pPr algn="ctr"/>
            <a:r>
              <a:rPr lang="ko-KR" altLang="en-US" sz="900" dirty="0">
                <a:latin typeface="+mn-ea"/>
              </a:rPr>
              <a:t>왼손으로 옮기기</a:t>
            </a:r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4ECCA4ED-772B-A91D-C469-10DA9F2B779D}"/>
              </a:ext>
            </a:extLst>
          </p:cNvPr>
          <p:cNvSpPr/>
          <p:nvPr/>
        </p:nvSpPr>
        <p:spPr>
          <a:xfrm>
            <a:off x="10394048" y="4683329"/>
            <a:ext cx="1393606" cy="345171"/>
          </a:xfrm>
          <a:prstGeom prst="roundRect">
            <a:avLst/>
          </a:prstGeom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latin typeface="+mn-ea"/>
              </a:rPr>
              <a:t>책상 친 손 앞으로 컵 잡은 손으로 책상 치기</a:t>
            </a:r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7FAAA91C-D828-2A34-07B7-94850A374CAF}"/>
              </a:ext>
            </a:extLst>
          </p:cNvPr>
          <p:cNvSpPr/>
          <p:nvPr/>
        </p:nvSpPr>
        <p:spPr>
          <a:xfrm>
            <a:off x="8856854" y="4676409"/>
            <a:ext cx="1393606" cy="345171"/>
          </a:xfrm>
          <a:prstGeom prst="roundRect">
            <a:avLst/>
          </a:prstGeom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latin typeface="+mn-ea"/>
              </a:rPr>
              <a:t>오른손으로 </a:t>
            </a:r>
            <a:endParaRPr lang="en-US" altLang="ko-KR" sz="900" dirty="0">
              <a:latin typeface="+mn-ea"/>
            </a:endParaRPr>
          </a:p>
          <a:p>
            <a:pPr algn="ctr"/>
            <a:r>
              <a:rPr lang="ko-KR" altLang="en-US" sz="900" dirty="0">
                <a:latin typeface="+mn-ea"/>
              </a:rPr>
              <a:t>책상 치기</a:t>
            </a:r>
          </a:p>
        </p:txBody>
      </p:sp>
      <p:pic>
        <p:nvPicPr>
          <p:cNvPr id="4" name="그림 3" descr="관절, 스케치이(가) 표시된 사진&#10;&#10;자동 생성된 설명">
            <a:extLst>
              <a:ext uri="{FF2B5EF4-FFF2-40B4-BE49-F238E27FC236}">
                <a16:creationId xmlns:a16="http://schemas.microsoft.com/office/drawing/2014/main" id="{8D72E588-0B89-668B-2E9C-5679807721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5280" y="3025524"/>
            <a:ext cx="1279889" cy="1152958"/>
          </a:xfrm>
          <a:prstGeom prst="rect">
            <a:avLst/>
          </a:prstGeom>
        </p:spPr>
      </p:pic>
      <p:pic>
        <p:nvPicPr>
          <p:cNvPr id="6" name="그림 5" descr="손가락, 엄지, 관절, 손목이(가) 표시된 사진&#10;&#10;자동 생성된 설명">
            <a:extLst>
              <a:ext uri="{FF2B5EF4-FFF2-40B4-BE49-F238E27FC236}">
                <a16:creationId xmlns:a16="http://schemas.microsoft.com/office/drawing/2014/main" id="{06369308-77FA-455A-3B14-61AD984698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7236" y="3025524"/>
            <a:ext cx="1231477" cy="1522242"/>
          </a:xfrm>
          <a:prstGeom prst="rect">
            <a:avLst/>
          </a:prstGeom>
        </p:spPr>
      </p:pic>
      <p:pic>
        <p:nvPicPr>
          <p:cNvPr id="8" name="그림 7" descr="손가락, 손이(가) 표시된 사진&#10;&#10;자동 생성된 설명">
            <a:extLst>
              <a:ext uri="{FF2B5EF4-FFF2-40B4-BE49-F238E27FC236}">
                <a16:creationId xmlns:a16="http://schemas.microsoft.com/office/drawing/2014/main" id="{D507D63E-9869-0B94-1017-53B7919A84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0759" y="2990042"/>
            <a:ext cx="1170917" cy="115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5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1F8D5-4715-09E0-8D75-ABB6B1DD3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24CC9AE-A465-0222-48E8-89EB2529D8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0000" y="360000"/>
            <a:ext cx="2562291" cy="251999"/>
          </a:xfrm>
        </p:spPr>
        <p:txBody>
          <a:bodyPr/>
          <a:lstStyle/>
          <a:p>
            <a:r>
              <a:rPr kumimoji="1" lang="ko-KR" altLang="en-US" dirty="0" err="1">
                <a:latin typeface="+mn-ea"/>
                <a:ea typeface="+mn-ea"/>
              </a:rPr>
              <a:t>제재곡</a:t>
            </a:r>
            <a:r>
              <a:rPr kumimoji="1" lang="ko-KR" altLang="en-US" dirty="0">
                <a:latin typeface="+mn-ea"/>
                <a:ea typeface="+mn-ea"/>
              </a:rPr>
              <a:t> 연주하기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6650511-00BA-4D18-5419-58CAAEAEE6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/>
              <a:pPr algn="ctr"/>
              <a:t>6</a:t>
            </a:fld>
            <a:endParaRPr kumimoji="1" lang="ko-KR" altLang="en-US" dirty="0"/>
          </a:p>
        </p:txBody>
      </p:sp>
      <p:grpSp>
        <p:nvGrpSpPr>
          <p:cNvPr id="13" name="그룹 3">
            <a:extLst>
              <a:ext uri="{FF2B5EF4-FFF2-40B4-BE49-F238E27FC236}">
                <a16:creationId xmlns:a16="http://schemas.microsoft.com/office/drawing/2014/main" id="{862EC9C7-73E6-606D-9310-E41AF82CB1D0}"/>
              </a:ext>
            </a:extLst>
          </p:cNvPr>
          <p:cNvGrpSpPr>
            <a:grpSpLocks/>
          </p:cNvGrpSpPr>
          <p:nvPr/>
        </p:nvGrpSpPr>
        <p:grpSpPr bwMode="auto">
          <a:xfrm>
            <a:off x="11130997" y="234780"/>
            <a:ext cx="603474" cy="377219"/>
            <a:chOff x="4663668" y="567812"/>
            <a:chExt cx="618853" cy="363546"/>
          </a:xfrm>
        </p:grpSpPr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81F1B3DD-1748-0A28-556F-0AD645F53760}"/>
                </a:ext>
              </a:extLst>
            </p:cNvPr>
            <p:cNvSpPr/>
            <p:nvPr/>
          </p:nvSpPr>
          <p:spPr>
            <a:xfrm>
              <a:off x="4716181" y="692120"/>
              <a:ext cx="359539" cy="226802"/>
            </a:xfrm>
            <a:prstGeom prst="roundRect">
              <a:avLst/>
            </a:prstGeom>
            <a:solidFill>
              <a:srgbClr val="2B3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ko-KR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FA99FE54-10BD-57DF-9887-044EA1D708A1}"/>
                </a:ext>
              </a:extLst>
            </p:cNvPr>
            <p:cNvSpPr/>
            <p:nvPr/>
          </p:nvSpPr>
          <p:spPr bwMode="auto">
            <a:xfrm>
              <a:off x="4663668" y="567812"/>
              <a:ext cx="618853" cy="36354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latinLnBrk="1" hangingPunct="1">
                <a:lnSpc>
                  <a:spcPct val="200000"/>
                </a:lnSpc>
                <a:defRPr/>
              </a:pPr>
              <a:r>
                <a:rPr lang="ko-KR" altLang="en-US" sz="1100" b="1" dirty="0">
                  <a:solidFill>
                    <a:schemeClr val="bg1"/>
                  </a:solidFill>
                  <a:latin typeface="+mn-ea"/>
                </a:rPr>
                <a:t>감상</a:t>
              </a:r>
              <a:endParaRPr lang="en-US" altLang="ko-KR" sz="11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7" name="그룹 3">
            <a:extLst>
              <a:ext uri="{FF2B5EF4-FFF2-40B4-BE49-F238E27FC236}">
                <a16:creationId xmlns:a16="http://schemas.microsoft.com/office/drawing/2014/main" id="{77F312D3-AE73-30AF-5BEA-BA6448BD5CB1}"/>
              </a:ext>
            </a:extLst>
          </p:cNvPr>
          <p:cNvGrpSpPr>
            <a:grpSpLocks/>
          </p:cNvGrpSpPr>
          <p:nvPr/>
        </p:nvGrpSpPr>
        <p:grpSpPr bwMode="auto">
          <a:xfrm>
            <a:off x="11130997" y="1119804"/>
            <a:ext cx="603474" cy="377219"/>
            <a:chOff x="4663668" y="567812"/>
            <a:chExt cx="618853" cy="363546"/>
          </a:xfrm>
        </p:grpSpPr>
        <p:sp>
          <p:nvSpPr>
            <p:cNvPr id="18" name="사각형: 둥근 모서리 17">
              <a:extLst>
                <a:ext uri="{FF2B5EF4-FFF2-40B4-BE49-F238E27FC236}">
                  <a16:creationId xmlns:a16="http://schemas.microsoft.com/office/drawing/2014/main" id="{28E1B0D3-478D-D051-B5DB-58EE6E2F1079}"/>
                </a:ext>
              </a:extLst>
            </p:cNvPr>
            <p:cNvSpPr/>
            <p:nvPr/>
          </p:nvSpPr>
          <p:spPr>
            <a:xfrm>
              <a:off x="4716181" y="692120"/>
              <a:ext cx="359539" cy="226802"/>
            </a:xfrm>
            <a:prstGeom prst="roundRect">
              <a:avLst/>
            </a:prstGeom>
            <a:solidFill>
              <a:srgbClr val="2B3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ko-KR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1A33AA4F-3073-F42D-9114-80C349E1FC1E}"/>
                </a:ext>
              </a:extLst>
            </p:cNvPr>
            <p:cNvSpPr/>
            <p:nvPr/>
          </p:nvSpPr>
          <p:spPr bwMode="auto">
            <a:xfrm>
              <a:off x="4663668" y="567812"/>
              <a:ext cx="618853" cy="36354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latinLnBrk="1" hangingPunct="1">
                <a:lnSpc>
                  <a:spcPct val="200000"/>
                </a:lnSpc>
                <a:defRPr/>
              </a:pPr>
              <a:r>
                <a:rPr lang="ko-KR" altLang="en-US" sz="1100" b="1" dirty="0">
                  <a:solidFill>
                    <a:schemeClr val="bg1"/>
                  </a:solidFill>
                  <a:latin typeface="+mn-ea"/>
                </a:rPr>
                <a:t>반주</a:t>
              </a:r>
              <a:endParaRPr lang="en-US" altLang="ko-KR" sz="11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13B06074-74A7-03E8-3D98-799C7B5F7CE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438668" y="1990321"/>
            <a:ext cx="7981621" cy="3068705"/>
          </a:xfrm>
          <a:prstGeom prst="rect">
            <a:avLst/>
          </a:prstGeom>
        </p:spPr>
      </p:pic>
      <p:pic>
        <p:nvPicPr>
          <p:cNvPr id="2" name="[아침나라 중음①]_2단원_교과서_50쪽_When I'm gone_반주_130">
            <a:hlinkClick r:id="" action="ppaction://media"/>
            <a:extLst>
              <a:ext uri="{FF2B5EF4-FFF2-40B4-BE49-F238E27FC236}">
                <a16:creationId xmlns:a16="http://schemas.microsoft.com/office/drawing/2014/main" id="{264879EB-23F4-EB23-1A3F-F7D04994BD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8896" y="1613102"/>
            <a:ext cx="377219" cy="377219"/>
          </a:xfrm>
          <a:prstGeom prst="rect">
            <a:avLst/>
          </a:prstGeom>
        </p:spPr>
      </p:pic>
      <p:pic>
        <p:nvPicPr>
          <p:cNvPr id="9" name="[아침나라 중음①]_2단원_교과서_50쪽_When I'm gone_연주_130">
            <a:hlinkClick r:id="" action="ppaction://media"/>
            <a:extLst>
              <a:ext uri="{FF2B5EF4-FFF2-40B4-BE49-F238E27FC236}">
                <a16:creationId xmlns:a16="http://schemas.microsoft.com/office/drawing/2014/main" id="{C2E6E944-4D76-912C-0CC2-8F327BB7ABA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8897" y="677292"/>
            <a:ext cx="377219" cy="37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3127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1F8D5-4715-09E0-8D75-ABB6B1DD3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24CC9AE-A465-0222-48E8-89EB2529D8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0000" y="360000"/>
            <a:ext cx="5132178" cy="251999"/>
          </a:xfrm>
        </p:spPr>
        <p:txBody>
          <a:bodyPr/>
          <a:lstStyle/>
          <a:p>
            <a:r>
              <a:rPr kumimoji="1" lang="ko-KR" altLang="en-US" dirty="0">
                <a:latin typeface="+mn-ea"/>
                <a:ea typeface="+mn-ea"/>
              </a:rPr>
              <a:t>다양한 리듬을 </a:t>
            </a:r>
            <a:r>
              <a:rPr kumimoji="1" lang="ko-KR" altLang="en-US" dirty="0" err="1">
                <a:latin typeface="+mn-ea"/>
                <a:ea typeface="+mn-ea"/>
              </a:rPr>
              <a:t>컵타로</a:t>
            </a:r>
            <a:r>
              <a:rPr kumimoji="1" lang="ko-KR" altLang="en-US" dirty="0">
                <a:latin typeface="+mn-ea"/>
                <a:ea typeface="+mn-ea"/>
              </a:rPr>
              <a:t> 창작하여 연주하기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6650511-00BA-4D18-5419-58CAAEAEE6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/>
              <a:pPr algn="ctr"/>
              <a:t>7</a:t>
            </a:fld>
            <a:endParaRPr kumimoji="1" lang="ko-KR" altLang="en-US" dirty="0"/>
          </a:p>
        </p:txBody>
      </p:sp>
      <p:pic>
        <p:nvPicPr>
          <p:cNvPr id="7" name="그림 6" descr="도표, 폰트, 타이포그래피, 디자인이(가) 표시된 사진&#10;&#10;자동 생성된 설명">
            <a:extLst>
              <a:ext uri="{FF2B5EF4-FFF2-40B4-BE49-F238E27FC236}">
                <a16:creationId xmlns:a16="http://schemas.microsoft.com/office/drawing/2014/main" id="{D9B6D6F8-2DE1-8706-9991-D54C202EB7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241"/>
          <a:stretch/>
        </p:blipFill>
        <p:spPr>
          <a:xfrm>
            <a:off x="2511472" y="2140192"/>
            <a:ext cx="3520706" cy="2847615"/>
          </a:xfrm>
          <a:prstGeom prst="rect">
            <a:avLst/>
          </a:prstGeom>
        </p:spPr>
      </p:pic>
      <p:pic>
        <p:nvPicPr>
          <p:cNvPr id="8" name="그림 7" descr="도표, 폰트, 타이포그래피, 디자인이(가) 표시된 사진&#10;&#10;자동 생성된 설명">
            <a:extLst>
              <a:ext uri="{FF2B5EF4-FFF2-40B4-BE49-F238E27FC236}">
                <a16:creationId xmlns:a16="http://schemas.microsoft.com/office/drawing/2014/main" id="{132514F7-9D18-9346-E7EF-AF17120CA8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7086600" y="2053590"/>
            <a:ext cx="3520707" cy="2750820"/>
          </a:xfrm>
          <a:prstGeom prst="rect">
            <a:avLst/>
          </a:prstGeom>
        </p:spPr>
      </p:pic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3C3608BD-7363-F84C-E6C2-F97086D7DD91}"/>
              </a:ext>
            </a:extLst>
          </p:cNvPr>
          <p:cNvSpPr/>
          <p:nvPr/>
        </p:nvSpPr>
        <p:spPr>
          <a:xfrm>
            <a:off x="1291129" y="1267515"/>
            <a:ext cx="2022240" cy="251999"/>
          </a:xfrm>
          <a:prstGeom prst="roundRect">
            <a:avLst/>
          </a:prstGeom>
          <a:solidFill>
            <a:srgbClr val="36A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>
                <a:latin typeface="+mn-ea"/>
              </a:rPr>
              <a:t>다양한 리듬의 예시</a:t>
            </a:r>
          </a:p>
        </p:txBody>
      </p:sp>
    </p:spTree>
    <p:extLst>
      <p:ext uri="{BB962C8B-B14F-4D97-AF65-F5344CB8AC3E}">
        <p14:creationId xmlns:p14="http://schemas.microsoft.com/office/powerpoint/2010/main" val="1655757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1EC478A-3CD7-A02B-8D55-90F2D6D61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6000" y="3181920"/>
            <a:ext cx="7200000" cy="553998"/>
          </a:xfrm>
        </p:spPr>
        <p:txBody>
          <a:bodyPr/>
          <a:lstStyle/>
          <a:p>
            <a:r>
              <a:rPr kumimoji="1" lang="ko-KR" altLang="en-US" dirty="0">
                <a:ln w="19050">
                  <a:noFill/>
                </a:ln>
                <a:solidFill>
                  <a:schemeClr val="bg1"/>
                </a:solidFill>
                <a:latin typeface="+mn-ea"/>
                <a:ea typeface="+mn-ea"/>
              </a:rPr>
              <a:t> 감사합니다</a:t>
            </a:r>
            <a:r>
              <a:rPr kumimoji="1" lang="en-US" altLang="ko-KR" dirty="0">
                <a:ln w="19050">
                  <a:noFill/>
                </a:ln>
                <a:solidFill>
                  <a:schemeClr val="bg1"/>
                </a:solidFill>
                <a:latin typeface="+mn-ea"/>
                <a:ea typeface="+mn-ea"/>
              </a:rPr>
              <a:t>.</a:t>
            </a:r>
            <a:endParaRPr kumimoji="1" lang="ko-KR" altLang="en-US" dirty="0">
              <a:ln w="19050">
                <a:noFill/>
              </a:ln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446706F-102F-5CDF-7ED5-A86108431D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76000" y="2821920"/>
            <a:ext cx="5040000" cy="252000"/>
          </a:xfrm>
        </p:spPr>
        <p:txBody>
          <a:bodyPr/>
          <a:lstStyle/>
          <a:p>
            <a:r>
              <a:rPr kumimoji="1" lang="ko-KR" altLang="en-US" dirty="0">
                <a:solidFill>
                  <a:schemeClr val="bg1"/>
                </a:solidFill>
                <a:latin typeface="+mn-ea"/>
                <a:ea typeface="+mn-ea"/>
              </a:rPr>
              <a:t>아침나라 중학교 음악 ①</a:t>
            </a:r>
          </a:p>
          <a:p>
            <a:endParaRPr kumimoji="1"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12256123"/>
      </p:ext>
    </p:extLst>
  </p:cSld>
  <p:clrMapOvr>
    <a:masterClrMapping/>
  </p:clrMapOvr>
</p:sld>
</file>

<file path=ppt/theme/theme1.xml><?xml version="1.0" encoding="utf-8"?>
<a:theme xmlns:a="http://schemas.openxmlformats.org/drawingml/2006/main" name="표지 마스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목차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내지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뒤표지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3750</TotalTime>
  <Words>193</Words>
  <Application>Microsoft Office PowerPoint</Application>
  <PresentationFormat>와이드스크린</PresentationFormat>
  <Paragraphs>58</Paragraphs>
  <Slides>8</Slides>
  <Notes>3</Notes>
  <HiddenSlides>0</HiddenSlides>
  <MMClips>2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8</vt:i4>
      </vt:variant>
    </vt:vector>
  </HeadingPairs>
  <TitlesOfParts>
    <vt:vector size="17" baseType="lpstr">
      <vt:lpstr>맑은 고딕</vt:lpstr>
      <vt:lpstr>Spoqa Han Sans Neo</vt:lpstr>
      <vt:lpstr>나눔고딕</vt:lpstr>
      <vt:lpstr>Arial</vt:lpstr>
      <vt:lpstr>NanumGothicExtraBold</vt:lpstr>
      <vt:lpstr>표지 마스터</vt:lpstr>
      <vt:lpstr>목차 마스터</vt:lpstr>
      <vt:lpstr>내지 마스터</vt:lpstr>
      <vt:lpstr>뒤표지 마스터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아침나라</dc:creator>
  <cp:lastModifiedBy>황근식</cp:lastModifiedBy>
  <cp:revision>192</cp:revision>
  <dcterms:created xsi:type="dcterms:W3CDTF">2024-07-03T01:17:18Z</dcterms:created>
  <dcterms:modified xsi:type="dcterms:W3CDTF">2025-03-24T05:50:32Z</dcterms:modified>
</cp:coreProperties>
</file>