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7"/>
  </p:notesMasterIdLst>
  <p:handoutMasterIdLst>
    <p:handoutMasterId r:id="rId18"/>
  </p:handoutMasterIdLst>
  <p:sldIdLst>
    <p:sldId id="300" r:id="rId5"/>
    <p:sldId id="305" r:id="rId6"/>
    <p:sldId id="304" r:id="rId7"/>
    <p:sldId id="367" r:id="rId8"/>
    <p:sldId id="375" r:id="rId9"/>
    <p:sldId id="368" r:id="rId10"/>
    <p:sldId id="309" r:id="rId11"/>
    <p:sldId id="372" r:id="rId12"/>
    <p:sldId id="373" r:id="rId13"/>
    <p:sldId id="374" r:id="rId14"/>
    <p:sldId id="316" r:id="rId15"/>
    <p:sldId id="295" r:id="rId16"/>
  </p:sldIdLst>
  <p:sldSz cx="12192000" cy="6858000"/>
  <p:notesSz cx="6858000" cy="9144000"/>
  <p:embeddedFontLst>
    <p:embeddedFont>
      <p:font typeface="NanumGothicExtraBold" panose="020D0904000000000000" pitchFamily="50" charset="-127"/>
      <p:bold r:id="rId19"/>
    </p:embeddedFont>
    <p:embeddedFont>
      <p:font typeface="나눔고딕" panose="020D0604000000000000" pitchFamily="50" charset="-127"/>
      <p:regular r:id="rId20"/>
      <p:bold r:id="rId21"/>
    </p:embeddedFont>
    <p:embeddedFont>
      <p:font typeface="나눔고딕" panose="020D0604000000000000" pitchFamily="50" charset="-127"/>
      <p:regular r:id="rId20"/>
      <p:bold r:id="rId21"/>
    </p:embeddedFont>
    <p:embeddedFont>
      <p:font typeface="맑은 고딕" panose="020B0503020000020004" pitchFamily="50" charset="-127"/>
      <p:regular r:id="rId22"/>
      <p:bold r:id="rId2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 varScale="1">
        <p:scale>
          <a:sx n="77" d="100"/>
          <a:sy n="77" d="100"/>
        </p:scale>
        <p:origin x="126" y="14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2025-06-24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2025-06-24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2CCB9-0693-B83A-CBCF-B3871E498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64C1774-A3F3-6F41-F2C7-F94B72AD46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CEC67D3-BFAD-BBF3-2E52-D48DCA164C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4F8A142-424F-36BD-5759-DDE3CB8065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86104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3.mp3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5.mp3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image" Target="../media/image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14.png"/><Relationship Id="rId5" Type="http://schemas.microsoft.com/office/2007/relationships/media" Target="../media/media8.mp3"/><Relationship Id="rId10" Type="http://schemas.openxmlformats.org/officeDocument/2006/relationships/image" Target="../media/image13.png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5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음악 친구</a:t>
            </a:r>
            <a:r>
              <a:rPr lang="en-US" altLang="ko-KR" dirty="0"/>
              <a:t>, </a:t>
            </a:r>
            <a:r>
              <a:rPr lang="ko-KR" altLang="en-US" dirty="0" err="1"/>
              <a:t>칼림바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0DD48-2412-6F9D-71DA-A10E43D7E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9AD16568-40D7-F85D-CFCE-D89B69CB5F67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DFFF6766-283D-8648-A8F0-9E1A1D40474B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510150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6: </a:t>
            </a:r>
            <a:r>
              <a:rPr kumimoji="1" lang="ko-KR" altLang="en-US" dirty="0"/>
              <a:t>소리의 어울림을 느끼며 </a:t>
            </a:r>
            <a:r>
              <a:rPr kumimoji="1" lang="ko-KR" altLang="en-US" dirty="0" err="1"/>
              <a:t>칼림바로</a:t>
            </a:r>
            <a:r>
              <a:rPr kumimoji="1" lang="ko-KR" altLang="en-US" dirty="0"/>
              <a:t> </a:t>
            </a:r>
            <a:r>
              <a:rPr kumimoji="1" lang="en-US" altLang="ko-KR" dirty="0"/>
              <a:t>2</a:t>
            </a:r>
            <a:r>
              <a:rPr kumimoji="1" lang="ko-KR" altLang="en-US" dirty="0"/>
              <a:t>중주를 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7694291D-C754-FE94-D0D5-57300876A292}"/>
              </a:ext>
            </a:extLst>
          </p:cNvPr>
          <p:cNvSpPr txBox="1">
            <a:spLocks/>
          </p:cNvSpPr>
          <p:nvPr/>
        </p:nvSpPr>
        <p:spPr>
          <a:xfrm>
            <a:off x="792000" y="937728"/>
            <a:ext cx="1085926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칼림바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중주 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F5A77755-845B-B098-1597-56EE6055CEE0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음악 친구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칼림바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14092DF6-E8A7-613C-E439-56A5FFCFAE91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14~17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7094E46-A22E-974F-08A1-465EBDD86AF3}"/>
              </a:ext>
            </a:extLst>
          </p:cNvPr>
          <p:cNvSpPr txBox="1">
            <a:spLocks/>
          </p:cNvSpPr>
          <p:nvPr/>
        </p:nvSpPr>
        <p:spPr>
          <a:xfrm>
            <a:off x="791999" y="3036018"/>
            <a:ext cx="1085926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칼림바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관리법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3DA7BBBB-8C06-9DFD-AD04-C7194C065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788" y="3656271"/>
            <a:ext cx="6730424" cy="23962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CD6C67-6E61-2DD6-CBAD-E96798345DE1}"/>
              </a:ext>
            </a:extLst>
          </p:cNvPr>
          <p:cNvSpPr txBox="1"/>
          <p:nvPr/>
        </p:nvSpPr>
        <p:spPr>
          <a:xfrm>
            <a:off x="1067316" y="1512828"/>
            <a:ext cx="80176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짝과 상의하여 </a:t>
            </a:r>
            <a:r>
              <a:rPr kumimoji="1" lang="ko-KR" altLang="en-US" sz="18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칼림바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 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성부와 </a:t>
            </a:r>
            <a:r>
              <a:rPr kumimoji="1" lang="ko-KR" altLang="en-US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칼림바</a:t>
            </a:r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 </a:t>
            </a:r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성부로 역할을 나누어 봅시다</a:t>
            </a:r>
            <a:r>
              <a:rPr kumimoji="1"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소리의 어울림을 느끼며 </a:t>
            </a:r>
            <a:r>
              <a:rPr kumimoji="1" lang="ko-KR" altLang="en-US" sz="18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칼림바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중주를 연습해 봅시다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kumimoji="1"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반주에 맞추어 </a:t>
            </a:r>
            <a:r>
              <a:rPr kumimoji="1" lang="ko-KR" altLang="en-US" sz="18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칼림바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중주를 해 봅시다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66800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59D98D7D-F3A0-6B73-0CE7-52A9828CE82D}"/>
              </a:ext>
            </a:extLst>
          </p:cNvPr>
          <p:cNvSpPr/>
          <p:nvPr/>
        </p:nvSpPr>
        <p:spPr>
          <a:xfrm>
            <a:off x="2998839" y="2373515"/>
            <a:ext cx="6715433" cy="1713517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95E0F3-7FC0-A98B-D0B4-A3EBD9EAC13C}"/>
              </a:ext>
            </a:extLst>
          </p:cNvPr>
          <p:cNvSpPr txBox="1"/>
          <p:nvPr/>
        </p:nvSpPr>
        <p:spPr>
          <a:xfrm>
            <a:off x="3345908" y="2662425"/>
            <a:ext cx="4980104" cy="1135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칼림바의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바른 연주 자세와 주법으로 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중주를 할 수 있나요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ko-KR" altLang="en-US" sz="2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B3717646-B108-F04A-7A20-BD7CCBD63B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0917" t="-1147"/>
          <a:stretch/>
        </p:blipFill>
        <p:spPr>
          <a:xfrm>
            <a:off x="8499272" y="3026708"/>
            <a:ext cx="1041739" cy="40712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6F3782EC-86B4-7272-194F-38DFB87C9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90787"/>
            <a:ext cx="8326012" cy="2067213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7FB7A987-FE57-9F5E-1C6C-72E868BBEB43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음악 친구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칼림바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09ED5891-1CD7-713E-1564-C38F045BD80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14~17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5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음악 친구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칼림바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146945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 err="1"/>
              <a:t>칼림바의</a:t>
            </a:r>
            <a:r>
              <a:rPr kumimoji="1" lang="ko-KR" altLang="en-US" sz="3200" dirty="0"/>
              <a:t> 역사를 알아봅시다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14~17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C8A77774-C57F-C756-F0D4-E808705C3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0787"/>
            <a:ext cx="8326012" cy="2067213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B086A678-FDE3-D5A8-56E5-30E734C2B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6799" y="2218162"/>
            <a:ext cx="7478402" cy="230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 err="1"/>
              <a:t>칼림바의</a:t>
            </a:r>
            <a:r>
              <a:rPr kumimoji="1" lang="ko-KR" altLang="en-US" sz="3200" dirty="0"/>
              <a:t> 바른 연주 자세와 주법을 익혀 </a:t>
            </a:r>
            <a:endParaRPr kumimoji="1" lang="en-US" altLang="ko-KR" sz="3200" dirty="0"/>
          </a:p>
          <a:p>
            <a:pPr indent="0" algn="ctr">
              <a:buNone/>
            </a:pPr>
            <a:r>
              <a:rPr kumimoji="1" lang="en-US" altLang="ko-KR" sz="3200" dirty="0"/>
              <a:t>2</a:t>
            </a:r>
            <a:r>
              <a:rPr kumimoji="1" lang="ko-KR" altLang="en-US" sz="3200" dirty="0"/>
              <a:t>중주를 할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56D7C2B9-BC20-0F9D-875F-CECD04F0D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0787"/>
            <a:ext cx="8326012" cy="2067213"/>
          </a:xfrm>
          <a:prstGeom prst="rect">
            <a:avLst/>
          </a:prstGeom>
        </p:spPr>
      </p:pic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970976FF-EAA9-7D5E-C4FD-2DA7B472A063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음악 친구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칼림바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42C12EB6-ED7C-9F79-0A81-D2C7CE472FD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14~17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A1C67-48CC-BA51-EDFC-DA55B8497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12FD5FBB-B1AC-08BD-3E67-6EA4E4A61D32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A25A383D-36DB-C3F6-DBDD-122436C9569D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 err="1"/>
              <a:t>칼림바를</a:t>
            </a:r>
            <a:r>
              <a:rPr kumimoji="1" lang="ko-KR" altLang="en-US" dirty="0"/>
              <a:t> 살펴보고 바른 연주 자세와 주법을 알아봅시다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CF33D27-012D-73CE-FD86-44553417553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4587ACD2-AE3D-438C-E893-020EFD07ACDF}"/>
              </a:ext>
            </a:extLst>
          </p:cNvPr>
          <p:cNvSpPr txBox="1">
            <a:spLocks/>
          </p:cNvSpPr>
          <p:nvPr/>
        </p:nvSpPr>
        <p:spPr>
          <a:xfrm>
            <a:off x="792000" y="901069"/>
            <a:ext cx="1085926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칼림바의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구조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2BE292A9-96A9-B025-957E-EF769556C425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음악 친구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칼림바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5748B302-E83F-3A9E-A188-8E550AAE3C73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14~17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AA108533-1E46-519B-2779-B35354978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448" y="1589451"/>
            <a:ext cx="6483702" cy="312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86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C60E3-AC2A-FAF9-87F0-6CB0140DD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DEE69AC-3BE0-07E5-9AD8-66DB322C503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BE13304D-F861-0623-F090-FF8F995142F0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 err="1"/>
              <a:t>칼림바를</a:t>
            </a:r>
            <a:r>
              <a:rPr kumimoji="1" lang="ko-KR" altLang="en-US" dirty="0"/>
              <a:t> 살펴보고 바른 연주 자세와 주법을 알아봅시다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DD4689B2-4188-DBA1-4AEA-BC3CC8BB41C0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2C21A137-92A1-B7CB-7EBB-ED687FD879A0}"/>
              </a:ext>
            </a:extLst>
          </p:cNvPr>
          <p:cNvSpPr txBox="1">
            <a:spLocks/>
          </p:cNvSpPr>
          <p:nvPr/>
        </p:nvSpPr>
        <p:spPr>
          <a:xfrm>
            <a:off x="792000" y="901069"/>
            <a:ext cx="1085926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칼림바를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연주하는 바른 자세와 주법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AF0A2595-3CC9-04FC-E84E-39D32066E1F0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음악 친구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칼림바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DA467BD1-3C9F-726E-68A8-915632150020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14~17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426F750B-F70C-CB2D-3830-BD8483CF8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613" y="1571731"/>
            <a:ext cx="4303301" cy="1456604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37CA8002-E650-E7E9-A3E8-39C4EB9EAF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1401" y="1543045"/>
            <a:ext cx="5652986" cy="4710822"/>
          </a:xfrm>
          <a:prstGeom prst="rect">
            <a:avLst/>
          </a:prstGeom>
        </p:spPr>
      </p:pic>
      <p:pic>
        <p:nvPicPr>
          <p:cNvPr id="12" name="5-1-3-03 [도레미 노래] 다장조 음계">
            <a:hlinkClick r:id="" action="ppaction://media"/>
            <a:extLst>
              <a:ext uri="{FF2B5EF4-FFF2-40B4-BE49-F238E27FC236}">
                <a16:creationId xmlns:a16="http://schemas.microsoft.com/office/drawing/2014/main" id="{BC36CD9A-F31A-015C-04EB-A14E5CCE7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24400" y="3170388"/>
            <a:ext cx="506877" cy="506877"/>
          </a:xfrm>
          <a:prstGeom prst="rect">
            <a:avLst/>
          </a:prstGeom>
        </p:spPr>
      </p:pic>
      <p:sp>
        <p:nvSpPr>
          <p:cNvPr id="13" name="텍스트 개체 틀 3">
            <a:extLst>
              <a:ext uri="{FF2B5EF4-FFF2-40B4-BE49-F238E27FC236}">
                <a16:creationId xmlns:a16="http://schemas.microsoft.com/office/drawing/2014/main" id="{266D80A1-150F-444A-7A98-C6A56EEAEC0D}"/>
              </a:ext>
            </a:extLst>
          </p:cNvPr>
          <p:cNvSpPr txBox="1">
            <a:spLocks/>
          </p:cNvSpPr>
          <p:nvPr/>
        </p:nvSpPr>
        <p:spPr>
          <a:xfrm>
            <a:off x="4832694" y="3722940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음계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09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00DCA-30A0-4559-B85B-32B312F94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CA10F930-C43B-789D-C12E-1707151A57B2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kumimoji="1" lang="ko-KR" altLang="en-US" dirty="0"/>
              <a:t>바른 연주 자세와 주법으로 </a:t>
            </a:r>
            <a:r>
              <a:rPr kumimoji="1" lang="ko-KR" altLang="en-US" dirty="0" err="1"/>
              <a:t>칼림바를</a:t>
            </a:r>
            <a:r>
              <a:rPr kumimoji="1" lang="ko-KR" altLang="en-US" dirty="0"/>
              <a:t> 연습해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D6A7A04-F924-943F-88B5-D08C5967182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4C0C9450-50F7-64A9-5FF3-ECCEE672A1CB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D31E958B-2FD4-A376-50A8-0904F8E72653}"/>
              </a:ext>
            </a:extLst>
          </p:cNvPr>
          <p:cNvSpPr txBox="1">
            <a:spLocks/>
          </p:cNvSpPr>
          <p:nvPr/>
        </p:nvSpPr>
        <p:spPr>
          <a:xfrm>
            <a:off x="792000" y="960425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연습곡 연주하기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4AC5582C-FCFF-3238-539C-7B559C78ADAF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음악 친구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칼림바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874C1C2F-BE45-C4E6-FDD7-894D5AE6AD33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14~17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5551ED66-B263-1D27-C257-7CAEE10160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7791" y="1796386"/>
            <a:ext cx="6778305" cy="133579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953055DC-88DF-837C-3B0A-5AAA8FD671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6616" y="3725824"/>
            <a:ext cx="6709479" cy="1398719"/>
          </a:xfrm>
          <a:prstGeom prst="rect">
            <a:avLst/>
          </a:prstGeom>
        </p:spPr>
      </p:pic>
      <p:pic>
        <p:nvPicPr>
          <p:cNvPr id="12" name="5-1-4-02 [음악 친구, 칼림바] 연습곡 1">
            <a:hlinkClick r:id="" action="ppaction://media"/>
            <a:extLst>
              <a:ext uri="{FF2B5EF4-FFF2-40B4-BE49-F238E27FC236}">
                <a16:creationId xmlns:a16="http://schemas.microsoft.com/office/drawing/2014/main" id="{E3D6AA83-E961-1116-CCAF-06734AB20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51813" y="2297392"/>
            <a:ext cx="451761" cy="451761"/>
          </a:xfrm>
          <a:prstGeom prst="rect">
            <a:avLst/>
          </a:prstGeom>
        </p:spPr>
      </p:pic>
      <p:pic>
        <p:nvPicPr>
          <p:cNvPr id="13" name="5-1-4-03 [음악 친구, 칼림바] 연습곡 2">
            <a:hlinkClick r:id="" action="ppaction://media"/>
            <a:extLst>
              <a:ext uri="{FF2B5EF4-FFF2-40B4-BE49-F238E27FC236}">
                <a16:creationId xmlns:a16="http://schemas.microsoft.com/office/drawing/2014/main" id="{36661E6C-0C15-D821-9E0B-665A889A17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51814" y="4248203"/>
            <a:ext cx="451761" cy="45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6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66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BBB8DE3B-E43E-9B3D-E65A-9EFBB441CEAA}"/>
              </a:ext>
            </a:extLst>
          </p:cNvPr>
          <p:cNvSpPr txBox="1">
            <a:spLocks/>
          </p:cNvSpPr>
          <p:nvPr/>
        </p:nvSpPr>
        <p:spPr>
          <a:xfrm>
            <a:off x="792000" y="288605"/>
            <a:ext cx="8350374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kumimoji="1" lang="ko-KR" altLang="en-US" dirty="0" err="1"/>
              <a:t>칼림바로</a:t>
            </a:r>
            <a:r>
              <a:rPr kumimoji="1" lang="ko-KR" altLang="en-US" dirty="0"/>
              <a:t> </a:t>
            </a:r>
            <a:r>
              <a:rPr kumimoji="1" lang="en-US" altLang="ko-KR" dirty="0"/>
              <a:t>‘</a:t>
            </a:r>
            <a:r>
              <a:rPr kumimoji="1" lang="ko-KR" altLang="en-US" dirty="0"/>
              <a:t>꼬마 벌</a:t>
            </a:r>
            <a:r>
              <a:rPr kumimoji="1" lang="en-US" altLang="ko-KR" dirty="0"/>
              <a:t>’</a:t>
            </a:r>
            <a:r>
              <a:rPr kumimoji="1" lang="ko-KR" altLang="en-US" dirty="0"/>
              <a:t>을 연주해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5C00CC24-E3A9-1539-0CE6-D344A5EDD35F}"/>
              </a:ext>
            </a:extLst>
          </p:cNvPr>
          <p:cNvSpPr txBox="1">
            <a:spLocks/>
          </p:cNvSpPr>
          <p:nvPr/>
        </p:nvSpPr>
        <p:spPr>
          <a:xfrm>
            <a:off x="792000" y="937728"/>
            <a:ext cx="1085926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칼림바로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꼬마 벌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연주하기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7788760E-74F8-46DC-13D1-6920A30E2491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음악 친구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칼림바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9BE32149-1880-1C37-56CB-4C96A50645A1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14~17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5DAEC662-ADF6-FF4A-4544-3000DA35FA7C}"/>
              </a:ext>
            </a:extLst>
          </p:cNvPr>
          <p:cNvSpPr txBox="1">
            <a:spLocks/>
          </p:cNvSpPr>
          <p:nvPr/>
        </p:nvSpPr>
        <p:spPr>
          <a:xfrm>
            <a:off x="2345753" y="4186510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EE91BECC-D7BD-C457-D39E-207AD9BE8F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9006" y="1645049"/>
            <a:ext cx="7264144" cy="4454428"/>
          </a:xfrm>
          <a:prstGeom prst="rect">
            <a:avLst/>
          </a:prstGeom>
        </p:spPr>
      </p:pic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6E24D4A8-E25C-E448-358F-60916C4A2EFC}"/>
              </a:ext>
            </a:extLst>
          </p:cNvPr>
          <p:cNvSpPr txBox="1">
            <a:spLocks/>
          </p:cNvSpPr>
          <p:nvPr/>
        </p:nvSpPr>
        <p:spPr>
          <a:xfrm>
            <a:off x="1990177" y="3112521"/>
            <a:ext cx="1060248" cy="143208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 err="1">
                <a:solidFill>
                  <a:schemeClr val="tx1"/>
                </a:solidFill>
              </a:rPr>
              <a:t>칼림바</a:t>
            </a:r>
            <a:r>
              <a:rPr kumimoji="1" lang="ko-KR" altLang="en-US" sz="1200" dirty="0">
                <a:solidFill>
                  <a:schemeClr val="tx1"/>
                </a:solidFill>
              </a:rPr>
              <a:t> </a:t>
            </a:r>
            <a:r>
              <a:rPr kumimoji="1" lang="en-US" altLang="ko-KR" sz="1200" dirty="0">
                <a:solidFill>
                  <a:schemeClr val="tx1"/>
                </a:solidFill>
              </a:rPr>
              <a:t>+ </a:t>
            </a: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13" name="5-1-4-04 [꼬마 벌] 칼림바 + 반주">
            <a:hlinkClick r:id="" action="ppaction://media"/>
            <a:extLst>
              <a:ext uri="{FF2B5EF4-FFF2-40B4-BE49-F238E27FC236}">
                <a16:creationId xmlns:a16="http://schemas.microsoft.com/office/drawing/2014/main" id="{1ECD4F6D-035A-46D0-EAF7-6450D099E7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90113" y="2614057"/>
            <a:ext cx="462913" cy="462913"/>
          </a:xfrm>
          <a:prstGeom prst="rect">
            <a:avLst/>
          </a:prstGeom>
        </p:spPr>
      </p:pic>
      <p:pic>
        <p:nvPicPr>
          <p:cNvPr id="14" name="5-1-4-05 [꼬마 벌] 반주">
            <a:hlinkClick r:id="" action="ppaction://media"/>
            <a:extLst>
              <a:ext uri="{FF2B5EF4-FFF2-40B4-BE49-F238E27FC236}">
                <a16:creationId xmlns:a16="http://schemas.microsoft.com/office/drawing/2014/main" id="{9F633204-6E6E-4CEA-C636-ACAEDE72F2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90113" y="3658016"/>
            <a:ext cx="462913" cy="4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3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8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9DC7C-C810-5A7C-B149-9EDD1B956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F4B05A8C-75AE-7B1F-495D-687CD18D16F3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69052B6D-DCF0-8151-48E1-DE0FA7BD4D3B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510150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4: </a:t>
            </a:r>
            <a:r>
              <a:rPr kumimoji="1" lang="ko-KR" altLang="en-US" dirty="0"/>
              <a:t>노랫말의 아름다움을 느끼며 </a:t>
            </a:r>
            <a:r>
              <a:rPr kumimoji="1" lang="en-US" altLang="ko-KR" dirty="0"/>
              <a:t>‘</a:t>
            </a:r>
            <a:r>
              <a:rPr kumimoji="1" lang="ko-KR" altLang="en-US" dirty="0"/>
              <a:t>에델바이스</a:t>
            </a:r>
            <a:r>
              <a:rPr kumimoji="1" lang="en-US" altLang="ko-KR" dirty="0"/>
              <a:t>’</a:t>
            </a:r>
            <a:r>
              <a:rPr kumimoji="1" lang="ko-KR" altLang="en-US" dirty="0"/>
              <a:t>를 감상해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B592EDC5-A25B-0F84-D9C2-EDD49D670EFA}"/>
              </a:ext>
            </a:extLst>
          </p:cNvPr>
          <p:cNvSpPr txBox="1">
            <a:spLocks/>
          </p:cNvSpPr>
          <p:nvPr/>
        </p:nvSpPr>
        <p:spPr>
          <a:xfrm>
            <a:off x="792000" y="937728"/>
            <a:ext cx="1085926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에델바이스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감상하기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7C175D6F-6EA3-03C7-A4BA-D34230672292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음악 친구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칼림바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D0620C3A-48EE-9084-0B78-09BEC2D4D50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14~17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E1DCEEB9-BEB3-9685-3111-9BDD6879C5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65248" y="1466337"/>
            <a:ext cx="4962103" cy="521754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F631F79-1416-635D-4305-A689FB7D85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36433" y="2144351"/>
            <a:ext cx="4614078" cy="2742282"/>
          </a:xfrm>
          <a:prstGeom prst="rect">
            <a:avLst/>
          </a:prstGeom>
        </p:spPr>
      </p:pic>
      <p:pic>
        <p:nvPicPr>
          <p:cNvPr id="11" name="5-1-4-06 [에델바이스] 칼림바 2중주 + 반주">
            <a:hlinkClick r:id="" action="ppaction://media"/>
            <a:extLst>
              <a:ext uri="{FF2B5EF4-FFF2-40B4-BE49-F238E27FC236}">
                <a16:creationId xmlns:a16="http://schemas.microsoft.com/office/drawing/2014/main" id="{5FAF3B21-028B-AFCC-DA60-2950B9D00A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1094" y="2100328"/>
            <a:ext cx="455059" cy="455059"/>
          </a:xfrm>
          <a:prstGeom prst="rect">
            <a:avLst/>
          </a:prstGeom>
        </p:spPr>
      </p:pic>
      <p:pic>
        <p:nvPicPr>
          <p:cNvPr id="12" name="5-1-4-07 [에델바이스] 반주">
            <a:hlinkClick r:id="" action="ppaction://media"/>
            <a:extLst>
              <a:ext uri="{FF2B5EF4-FFF2-40B4-BE49-F238E27FC236}">
                <a16:creationId xmlns:a16="http://schemas.microsoft.com/office/drawing/2014/main" id="{54CAB0DB-7095-BE8F-EA73-01247CE1A37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1094" y="2973941"/>
            <a:ext cx="455059" cy="455059"/>
          </a:xfrm>
          <a:prstGeom prst="rect">
            <a:avLst/>
          </a:prstGeom>
        </p:spPr>
      </p:pic>
      <p:sp>
        <p:nvSpPr>
          <p:cNvPr id="14" name="텍스트 개체 틀 3">
            <a:extLst>
              <a:ext uri="{FF2B5EF4-FFF2-40B4-BE49-F238E27FC236}">
                <a16:creationId xmlns:a16="http://schemas.microsoft.com/office/drawing/2014/main" id="{F3156A7B-9D89-AB01-27F9-2D92952526E9}"/>
              </a:ext>
            </a:extLst>
          </p:cNvPr>
          <p:cNvSpPr txBox="1">
            <a:spLocks/>
          </p:cNvSpPr>
          <p:nvPr/>
        </p:nvSpPr>
        <p:spPr>
          <a:xfrm>
            <a:off x="1154076" y="3408766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7" name="텍스트 개체 틀 3">
            <a:extLst>
              <a:ext uri="{FF2B5EF4-FFF2-40B4-BE49-F238E27FC236}">
                <a16:creationId xmlns:a16="http://schemas.microsoft.com/office/drawing/2014/main" id="{E7FD0FBB-D9CB-BD73-FBC1-13DD5E97324A}"/>
              </a:ext>
            </a:extLst>
          </p:cNvPr>
          <p:cNvSpPr txBox="1">
            <a:spLocks/>
          </p:cNvSpPr>
          <p:nvPr/>
        </p:nvSpPr>
        <p:spPr>
          <a:xfrm>
            <a:off x="609766" y="2555387"/>
            <a:ext cx="1339393" cy="9840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 err="1">
                <a:solidFill>
                  <a:schemeClr val="tx1"/>
                </a:solidFill>
              </a:rPr>
              <a:t>칼림바</a:t>
            </a:r>
            <a:r>
              <a:rPr kumimoji="1" lang="ko-KR" altLang="en-US" sz="1200" dirty="0">
                <a:solidFill>
                  <a:schemeClr val="tx1"/>
                </a:solidFill>
              </a:rPr>
              <a:t> </a:t>
            </a:r>
            <a:r>
              <a:rPr kumimoji="1" lang="en-US" altLang="ko-KR" sz="1200" dirty="0">
                <a:solidFill>
                  <a:schemeClr val="tx1"/>
                </a:solidFill>
              </a:rPr>
              <a:t>2</a:t>
            </a:r>
            <a:r>
              <a:rPr kumimoji="1" lang="ko-KR" altLang="en-US" sz="1200" dirty="0">
                <a:solidFill>
                  <a:schemeClr val="tx1"/>
                </a:solidFill>
              </a:rPr>
              <a:t>중주 </a:t>
            </a:r>
            <a:r>
              <a:rPr kumimoji="1" lang="en-US" altLang="ko-KR" sz="1200" dirty="0">
                <a:solidFill>
                  <a:schemeClr val="tx1"/>
                </a:solidFill>
              </a:rPr>
              <a:t>+ </a:t>
            </a: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18" name="5-1-4-08 [에델바이스] 칼림바 1 + 반주">
            <a:hlinkClick r:id="" action="ppaction://media"/>
            <a:extLst>
              <a:ext uri="{FF2B5EF4-FFF2-40B4-BE49-F238E27FC236}">
                <a16:creationId xmlns:a16="http://schemas.microsoft.com/office/drawing/2014/main" id="{D844E2B1-5FE1-FDB8-8EAE-EC4F9159FDD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3939" y="3850425"/>
            <a:ext cx="449368" cy="449368"/>
          </a:xfrm>
          <a:prstGeom prst="rect">
            <a:avLst/>
          </a:prstGeom>
        </p:spPr>
      </p:pic>
      <p:sp>
        <p:nvSpPr>
          <p:cNvPr id="19" name="텍스트 개체 틀 3">
            <a:extLst>
              <a:ext uri="{FF2B5EF4-FFF2-40B4-BE49-F238E27FC236}">
                <a16:creationId xmlns:a16="http://schemas.microsoft.com/office/drawing/2014/main" id="{8BFE72A2-4460-21F0-A608-2F70EED6726A}"/>
              </a:ext>
            </a:extLst>
          </p:cNvPr>
          <p:cNvSpPr txBox="1">
            <a:spLocks/>
          </p:cNvSpPr>
          <p:nvPr/>
        </p:nvSpPr>
        <p:spPr>
          <a:xfrm>
            <a:off x="747248" y="4316015"/>
            <a:ext cx="1339393" cy="9840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 err="1">
                <a:solidFill>
                  <a:schemeClr val="tx1"/>
                </a:solidFill>
              </a:rPr>
              <a:t>칼림바</a:t>
            </a:r>
            <a:r>
              <a:rPr kumimoji="1" lang="ko-KR" altLang="en-US" sz="1200" dirty="0">
                <a:solidFill>
                  <a:schemeClr val="tx1"/>
                </a:solidFill>
              </a:rPr>
              <a:t> </a:t>
            </a:r>
            <a:r>
              <a:rPr kumimoji="1" lang="en-US" altLang="ko-KR" sz="1200" dirty="0">
                <a:solidFill>
                  <a:schemeClr val="tx1"/>
                </a:solidFill>
              </a:rPr>
              <a:t>1 + </a:t>
            </a: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20" name="텍스트 개체 틀 3">
            <a:extLst>
              <a:ext uri="{FF2B5EF4-FFF2-40B4-BE49-F238E27FC236}">
                <a16:creationId xmlns:a16="http://schemas.microsoft.com/office/drawing/2014/main" id="{133FEF06-07C5-B052-5DE5-40972CA1A52D}"/>
              </a:ext>
            </a:extLst>
          </p:cNvPr>
          <p:cNvSpPr txBox="1">
            <a:spLocks/>
          </p:cNvSpPr>
          <p:nvPr/>
        </p:nvSpPr>
        <p:spPr>
          <a:xfrm>
            <a:off x="747248" y="5186768"/>
            <a:ext cx="1339393" cy="9840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 err="1">
                <a:solidFill>
                  <a:schemeClr val="tx1"/>
                </a:solidFill>
              </a:rPr>
              <a:t>칼림바</a:t>
            </a:r>
            <a:r>
              <a:rPr kumimoji="1" lang="ko-KR" altLang="en-US" sz="1200" dirty="0">
                <a:solidFill>
                  <a:schemeClr val="tx1"/>
                </a:solidFill>
              </a:rPr>
              <a:t> </a:t>
            </a:r>
            <a:r>
              <a:rPr kumimoji="1" lang="en-US" altLang="ko-KR" sz="1200" dirty="0">
                <a:solidFill>
                  <a:schemeClr val="tx1"/>
                </a:solidFill>
              </a:rPr>
              <a:t>2</a:t>
            </a:r>
            <a:r>
              <a:rPr kumimoji="1" lang="ko-KR" altLang="en-US" sz="1200" dirty="0">
                <a:solidFill>
                  <a:schemeClr val="tx1"/>
                </a:solidFill>
              </a:rPr>
              <a:t> </a:t>
            </a:r>
            <a:r>
              <a:rPr kumimoji="1" lang="en-US" altLang="ko-KR" sz="1200" dirty="0">
                <a:solidFill>
                  <a:schemeClr val="tx1"/>
                </a:solidFill>
              </a:rPr>
              <a:t>+ </a:t>
            </a: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21" name="5-1-4-09 [에델바이스] 칼림바 2 + 반주">
            <a:hlinkClick r:id="" action="ppaction://media"/>
            <a:extLst>
              <a:ext uri="{FF2B5EF4-FFF2-40B4-BE49-F238E27FC236}">
                <a16:creationId xmlns:a16="http://schemas.microsoft.com/office/drawing/2014/main" id="{C130A254-B8D6-F0BD-1884-B27A9E49AA6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3939" y="4692515"/>
            <a:ext cx="449368" cy="44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9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63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63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63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C6947-2E95-8BED-39EF-815889E95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4965C564-40C9-8331-386B-333346D5772F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A450759A-7A52-4302-4442-EE3B46F18ABF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510150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5: </a:t>
            </a:r>
            <a:r>
              <a:rPr kumimoji="1" lang="ko-KR" altLang="en-US" dirty="0"/>
              <a:t>바른 연주 자세와 주법으로 </a:t>
            </a:r>
            <a:r>
              <a:rPr kumimoji="1" lang="ko-KR" altLang="en-US" dirty="0" err="1"/>
              <a:t>칼림바를</a:t>
            </a:r>
            <a:r>
              <a:rPr kumimoji="1" lang="ko-KR" altLang="en-US" dirty="0"/>
              <a:t> 연주해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EE26E8B2-85C7-12FB-C4B8-86B3A0AB9A9E}"/>
              </a:ext>
            </a:extLst>
          </p:cNvPr>
          <p:cNvSpPr txBox="1">
            <a:spLocks/>
          </p:cNvSpPr>
          <p:nvPr/>
        </p:nvSpPr>
        <p:spPr>
          <a:xfrm>
            <a:off x="792000" y="937728"/>
            <a:ext cx="1085926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칼림바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성부 연습하기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E656CA-A924-7B24-DBF6-9909AD0848AC}"/>
              </a:ext>
            </a:extLst>
          </p:cNvPr>
          <p:cNvSpPr txBox="1"/>
          <p:nvPr/>
        </p:nvSpPr>
        <p:spPr>
          <a:xfrm>
            <a:off x="1077150" y="151139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18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일정박을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치며 주요 리듬꼴을 리듬 음절로 </a:t>
            </a:r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익혀 봅시다</a:t>
            </a:r>
            <a:r>
              <a:rPr kumimoji="1"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066EE779-CDAC-BB35-3CE2-5A56B9ECBE0B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음악 친구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칼림바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687DFC30-A77F-579E-70D0-70AE3CC59EF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14~17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D10FF70-745B-E5D3-A873-8CD912B5B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368" y="2061971"/>
            <a:ext cx="6912811" cy="3099964"/>
          </a:xfrm>
          <a:prstGeom prst="rect">
            <a:avLst/>
          </a:prstGeom>
        </p:spPr>
      </p:pic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B01EF5AB-A4B4-D2F8-B4B1-57524C02D437}"/>
              </a:ext>
            </a:extLst>
          </p:cNvPr>
          <p:cNvSpPr txBox="1">
            <a:spLocks/>
          </p:cNvSpPr>
          <p:nvPr/>
        </p:nvSpPr>
        <p:spPr>
          <a:xfrm>
            <a:off x="829751" y="5391663"/>
            <a:ext cx="1085926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칼림바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성부 연습하기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B949B2-8247-BAB3-7011-0BE1210FFA43}"/>
              </a:ext>
            </a:extLst>
          </p:cNvPr>
          <p:cNvSpPr txBox="1"/>
          <p:nvPr/>
        </p:nvSpPr>
        <p:spPr>
          <a:xfrm>
            <a:off x="1077150" y="5965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악보를 살펴보고 </a:t>
            </a:r>
            <a:r>
              <a:rPr kumimoji="1" lang="ko-KR" altLang="en-US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칼림바</a:t>
            </a:r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 </a:t>
            </a:r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성부를 연습해 봅시다</a:t>
            </a:r>
            <a:r>
              <a:rPr kumimoji="1"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49541907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3837</TotalTime>
  <Words>438</Words>
  <Application>Microsoft Office PowerPoint</Application>
  <PresentationFormat>와이드스크린</PresentationFormat>
  <Paragraphs>76</Paragraphs>
  <Slides>12</Slides>
  <Notes>1</Notes>
  <HiddenSlides>0</HiddenSlides>
  <MMClips>9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12</vt:i4>
      </vt:variant>
    </vt:vector>
  </HeadingPairs>
  <TitlesOfParts>
    <vt:vector size="21" baseType="lpstr">
      <vt:lpstr>NanumGothicExtraBold</vt:lpstr>
      <vt:lpstr>Arial</vt:lpstr>
      <vt:lpstr>나눔고딕</vt:lpstr>
      <vt:lpstr>맑은 고딕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211</cp:revision>
  <dcterms:created xsi:type="dcterms:W3CDTF">2024-07-03T01:17:18Z</dcterms:created>
  <dcterms:modified xsi:type="dcterms:W3CDTF">2025-06-24T06:43:26Z</dcterms:modified>
</cp:coreProperties>
</file>