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83" r:id="rId8"/>
    <p:sldId id="384" r:id="rId9"/>
    <p:sldId id="385" r:id="rId10"/>
    <p:sldId id="382" r:id="rId11"/>
    <p:sldId id="373" r:id="rId12"/>
    <p:sldId id="386" r:id="rId13"/>
    <p:sldId id="387" r:id="rId14"/>
    <p:sldId id="388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달팽이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2251-66C0-B700-DDD2-B774AADD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31D5E1C7-261F-2F4D-57AD-3E4394C6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372D002-B27B-A583-5032-959BCC48432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2ECB847-791F-1659-05A2-C9957466C0E0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</a:t>
            </a:r>
            <a:r>
              <a:rPr lang="ko-KR" altLang="en-US" b="0" dirty="0" err="1"/>
              <a:t>달팽이’를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8DA7899-9E69-186E-C555-B0A7B4C29AC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3235E84-DEC9-B87F-DD1E-F732F12BCF35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B2226C3-156D-70E2-AC9C-3E6298AC74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0EB913B8-703B-059C-11CC-013F603040A3}"/>
              </a:ext>
            </a:extLst>
          </p:cNvPr>
          <p:cNvSpPr txBox="1">
            <a:spLocks/>
          </p:cNvSpPr>
          <p:nvPr/>
        </p:nvSpPr>
        <p:spPr>
          <a:xfrm>
            <a:off x="792000" y="996485"/>
            <a:ext cx="8251332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㳞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청중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淋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118270-D760-013E-194A-E9791E17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24" y="1615534"/>
            <a:ext cx="7392432" cy="1743318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67D4CEC-6DD8-3047-F3DF-A92F5DE9603A}"/>
              </a:ext>
            </a:extLst>
          </p:cNvPr>
          <p:cNvSpPr txBox="1">
            <a:spLocks/>
          </p:cNvSpPr>
          <p:nvPr/>
        </p:nvSpPr>
        <p:spPr>
          <a:xfrm>
            <a:off x="792000" y="3984223"/>
            <a:ext cx="8251332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9D220-0D4F-DC90-A7B9-BA4E3278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CA7CC3F5-B1E2-1A37-6731-1B15337BC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C3378D-3540-F8F5-020D-BE3EDA5346C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A6D917F-5D06-093D-A143-637880EED06B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</a:t>
            </a:r>
            <a:r>
              <a:rPr lang="ko-KR" altLang="en-US" b="0" dirty="0" err="1"/>
              <a:t>달팽이’를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241209E-DB3D-AB1A-002F-A847044109D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605E541-5177-14D7-965D-9CD80FB3E4A9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62C17AA-0816-3E5F-9468-1D73C73A508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3FE1B7E1-2F59-34F2-1C76-79A74F678853}"/>
              </a:ext>
            </a:extLst>
          </p:cNvPr>
          <p:cNvSpPr txBox="1">
            <a:spLocks/>
          </p:cNvSpPr>
          <p:nvPr/>
        </p:nvSpPr>
        <p:spPr>
          <a:xfrm>
            <a:off x="792000" y="996485"/>
            <a:ext cx="8251332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 descr="음악, 악보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7AD823-8601-4282-D93C-F0B09133E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471" y="1438697"/>
            <a:ext cx="7054416" cy="5223719"/>
          </a:xfrm>
          <a:prstGeom prst="rect">
            <a:avLst/>
          </a:prstGeom>
        </p:spPr>
      </p:pic>
      <p:pic>
        <p:nvPicPr>
          <p:cNvPr id="10" name="5-4-5-07 [달팽이] 정간보 단소 + 반주">
            <a:hlinkClick r:id="" action="ppaction://media"/>
            <a:extLst>
              <a:ext uri="{FF2B5EF4-FFF2-40B4-BE49-F238E27FC236}">
                <a16:creationId xmlns:a16="http://schemas.microsoft.com/office/drawing/2014/main" id="{EB0718F6-1FE2-8754-6801-E782D7CA7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3993" y="2946760"/>
            <a:ext cx="457658" cy="482240"/>
          </a:xfrm>
          <a:prstGeom prst="rect">
            <a:avLst/>
          </a:prstGeom>
        </p:spPr>
      </p:pic>
      <p:pic>
        <p:nvPicPr>
          <p:cNvPr id="11" name="5-4-5-08 [달팽이] 정간보 반주">
            <a:hlinkClick r:id="" action="ppaction://media"/>
            <a:extLst>
              <a:ext uri="{FF2B5EF4-FFF2-40B4-BE49-F238E27FC236}">
                <a16:creationId xmlns:a16="http://schemas.microsoft.com/office/drawing/2014/main" id="{B7DE3591-3C0F-8570-4E75-3D1235A266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9977" y="3976300"/>
            <a:ext cx="457658" cy="482240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CB1B7C76-9A90-10D2-0CCB-DA4D30FCF1A2}"/>
              </a:ext>
            </a:extLst>
          </p:cNvPr>
          <p:cNvSpPr txBox="1">
            <a:spLocks/>
          </p:cNvSpPr>
          <p:nvPr/>
        </p:nvSpPr>
        <p:spPr>
          <a:xfrm>
            <a:off x="1598563" y="3474702"/>
            <a:ext cx="1230002" cy="19233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단소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355B5B26-2D63-ADC1-3F74-955E7493B12F}"/>
              </a:ext>
            </a:extLst>
          </p:cNvPr>
          <p:cNvSpPr txBox="1">
            <a:spLocks/>
          </p:cNvSpPr>
          <p:nvPr/>
        </p:nvSpPr>
        <p:spPr>
          <a:xfrm>
            <a:off x="1769806" y="4520067"/>
            <a:ext cx="789105" cy="26775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192822" y="2268121"/>
            <a:ext cx="7773964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438825" y="2474893"/>
            <a:ext cx="5993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굿거리장단에 맞추어 노래를 부르고 </a:t>
            </a:r>
            <a:endParaRPr lang="en-US" altLang="ko-KR" sz="2800" dirty="0"/>
          </a:p>
          <a:p>
            <a:r>
              <a:rPr lang="ko-KR" altLang="en-US" sz="2800" dirty="0"/>
              <a:t>단소로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678480" y="2741723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8228314-B94F-B93A-65C8-E3674995A8F2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368D9D0-D2D2-0CC2-75C1-45E0AFD3DB0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노랫말을 읽고 떠오르는 생각 이야기하기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A24B220-BB5B-B559-8ECE-110989113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22" y="2355350"/>
            <a:ext cx="4038756" cy="3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굿거리장단에 맞추어 노래를 부르고 단소로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987086C-E6A5-726F-6094-0FE0210237B7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8924F20-42F2-096D-8FA9-1C17D6AEA1A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F31D-2DF1-0928-4DCC-895CE8D3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2A781D-A1CE-8EC1-684C-BB7B4262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5737285-BDC8-6528-50E5-AA35FD0F1A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E08D1A-FC6B-0C56-EE09-939579BFD5F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8A83BCB-7A9A-F156-78F5-773D12A5A26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말붙임새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D9B177-CAE9-0077-F3C2-8E295F78B35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30A4A5A-651A-BFAE-D3B2-9A3B6C364AEC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DEE2049-7C68-75BC-E72C-2B9C3847851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 descr="텍스트, 번호, 낱말맞추기 퍼즐, 달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1FB318-03D5-248D-FA11-E3680EC3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84" y="1555057"/>
            <a:ext cx="5229955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6152-8F75-F108-9212-844C7DDB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B7575B-EF00-25E3-FB75-3704C7629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233E3D9-2AAB-C87A-FB1C-D88A5418C0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B5D6473-7BEB-1BBC-A212-2D9CE51F344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43AE1E5-99E4-8EE6-5AAD-2FC16F1FEAF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점음표 리듬에 유의하며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44F3C6-44AD-2A5E-623C-2540164F8BC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D9C8553-083E-EA74-C763-BF4C0CC6DEA7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7A30702-6502-80E7-6DDB-C2FDE9E86D9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5-4-5-01 [달팽이] 노래">
            <a:hlinkClick r:id="" action="ppaction://media"/>
            <a:extLst>
              <a:ext uri="{FF2B5EF4-FFF2-40B4-BE49-F238E27FC236}">
                <a16:creationId xmlns:a16="http://schemas.microsoft.com/office/drawing/2014/main" id="{49BE3EFA-8142-A61A-10FF-DACDE14B7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258" y="2032315"/>
            <a:ext cx="441897" cy="441897"/>
          </a:xfrm>
          <a:prstGeom prst="rect">
            <a:avLst/>
          </a:prstGeom>
        </p:spPr>
      </p:pic>
      <p:pic>
        <p:nvPicPr>
          <p:cNvPr id="11" name="5-4-5-02 [달팽이] 반주">
            <a:hlinkClick r:id="" action="ppaction://media"/>
            <a:extLst>
              <a:ext uri="{FF2B5EF4-FFF2-40B4-BE49-F238E27FC236}">
                <a16:creationId xmlns:a16="http://schemas.microsoft.com/office/drawing/2014/main" id="{6E13FF12-49AD-EAE3-9B96-60B0CF1EBD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258" y="3127480"/>
            <a:ext cx="441897" cy="441897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F8A648F6-CF03-975C-1CDA-DCD3F9633A1D}"/>
              </a:ext>
            </a:extLst>
          </p:cNvPr>
          <p:cNvSpPr txBox="1">
            <a:spLocks/>
          </p:cNvSpPr>
          <p:nvPr/>
        </p:nvSpPr>
        <p:spPr>
          <a:xfrm>
            <a:off x="1283058" y="253578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C63D2AE2-4F28-897A-1A30-B5F1490F62A0}"/>
              </a:ext>
            </a:extLst>
          </p:cNvPr>
          <p:cNvSpPr txBox="1">
            <a:spLocks/>
          </p:cNvSpPr>
          <p:nvPr/>
        </p:nvSpPr>
        <p:spPr>
          <a:xfrm>
            <a:off x="1283057" y="359481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그림 18" descr="음악, 악보, 악기, 클래식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9AA632-FC8C-D6CF-780D-185BA8A95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540" y="1777248"/>
            <a:ext cx="6222708" cy="34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D3D11-2CCF-08C5-698F-5C56AA1F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5C0C4FF-6CF7-C627-0A5D-021FCE266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CC2404C-84BC-57DA-262F-F2A28DBF37C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72DB9EC-A4DF-FAFA-DBA3-33CB15FCB434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0A52660-D1D1-DF68-E092-663203773D0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굿거리장단 장구로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E8AB40B-1F55-6496-AE25-A70EA769E48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D684F10-8CC7-F0B9-8CED-6EB51E614045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277EBAB-2C11-A3D2-2141-A1A9D48F017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폰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20EFE3-9C68-3897-D26C-883C0A578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202" y="1651769"/>
            <a:ext cx="4959695" cy="1097464"/>
          </a:xfrm>
          <a:prstGeom prst="rect">
            <a:avLst/>
          </a:prstGeom>
        </p:spPr>
      </p:pic>
      <p:pic>
        <p:nvPicPr>
          <p:cNvPr id="16" name="그림 15" descr="텍스트, 폰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007F9A-98BF-EAFF-B88C-751930471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02" y="3027108"/>
            <a:ext cx="3924848" cy="781159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7BF026F1-8E3A-18CE-F502-28E163A996D2}"/>
              </a:ext>
            </a:extLst>
          </p:cNvPr>
          <p:cNvSpPr txBox="1">
            <a:spLocks/>
          </p:cNvSpPr>
          <p:nvPr/>
        </p:nvSpPr>
        <p:spPr>
          <a:xfrm>
            <a:off x="792000" y="4552143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굿거리장단에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5-4-5-03 [달팽이] 굿거리장단">
            <a:hlinkClick r:id="" action="ppaction://media"/>
            <a:extLst>
              <a:ext uri="{FF2B5EF4-FFF2-40B4-BE49-F238E27FC236}">
                <a16:creationId xmlns:a16="http://schemas.microsoft.com/office/drawing/2014/main" id="{686A71C8-E6D7-AD38-FE64-7D265C00D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37" y="1979552"/>
            <a:ext cx="441897" cy="4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다양한 창작 국악 동요를 조사하여 감상해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104561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창작 국악 동요와 전래동요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민요의 공통점과 차이점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5FF893B-ED7D-2AFE-4457-A9423A1955FB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95A652B-3DB0-A6F0-26BE-6E62431DB37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7DC9CB-6A54-DCC1-C7A9-EF8C5A2B2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86" y="1597338"/>
            <a:ext cx="5877745" cy="1800476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6FC629A3-A07A-BE6B-6E4F-0072A58732E1}"/>
              </a:ext>
            </a:extLst>
          </p:cNvPr>
          <p:cNvSpPr txBox="1">
            <a:spLocks/>
          </p:cNvSpPr>
          <p:nvPr/>
        </p:nvSpPr>
        <p:spPr>
          <a:xfrm>
            <a:off x="792001" y="3855943"/>
            <a:ext cx="104561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창작 국악 동요를 감상하고 느낌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5C35F95-E4F8-E213-46F8-00C553F08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286" y="5520239"/>
            <a:ext cx="7320830" cy="682772"/>
          </a:xfrm>
          <a:prstGeom prst="rect">
            <a:avLst/>
          </a:prstGeom>
        </p:spPr>
      </p:pic>
      <p:pic>
        <p:nvPicPr>
          <p:cNvPr id="16" name="5-4-5-04 [달팽이] '십이지 동물과 얼쑤'(감상)">
            <a:hlinkClick r:id="" action="ppaction://media"/>
            <a:extLst>
              <a:ext uri="{FF2B5EF4-FFF2-40B4-BE49-F238E27FC236}">
                <a16:creationId xmlns:a16="http://schemas.microsoft.com/office/drawing/2014/main" id="{89C3BA6E-7F4A-2C57-5F8C-81125B53D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649" y="4735295"/>
            <a:ext cx="457200" cy="457200"/>
          </a:xfrm>
          <a:prstGeom prst="rect">
            <a:avLst/>
          </a:prstGeom>
        </p:spPr>
      </p:pic>
      <p:pic>
        <p:nvPicPr>
          <p:cNvPr id="19" name="그림 18" descr="텍스트, 폰트, 화이트, 친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1699BE-0F7E-73D2-DE19-C026B2830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1849" y="4532890"/>
            <a:ext cx="4305901" cy="819264"/>
          </a:xfrm>
          <a:prstGeom prst="rect">
            <a:avLst/>
          </a:prstGeom>
        </p:spPr>
      </p:pic>
      <p:pic>
        <p:nvPicPr>
          <p:cNvPr id="17" name="5-4-5-05 [달팽이] '소리꾼과 고수'(감상)">
            <a:hlinkClick r:id="" action="ppaction://media"/>
            <a:extLst>
              <a:ext uri="{FF2B5EF4-FFF2-40B4-BE49-F238E27FC236}">
                <a16:creationId xmlns:a16="http://schemas.microsoft.com/office/drawing/2014/main" id="{E057B100-EA65-7B15-522C-898294BBDA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159" y="47240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5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8EA394B0-C09A-2DBE-381E-DCFD8986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</a:t>
            </a:r>
            <a:r>
              <a:rPr lang="ko-KR" altLang="en-US" b="0" dirty="0" err="1"/>
              <a:t>달팽이’를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50"/>
            <a:ext cx="6574000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율명으로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10DEA1B-D267-6FC5-9041-1D6A3EB6B5F9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00C6876-E2C2-B096-13CF-4301B58300D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16D4137-A378-AFDC-1615-F52E7FB5E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944" y="1637656"/>
            <a:ext cx="4818158" cy="5176133"/>
          </a:xfrm>
          <a:prstGeom prst="rect">
            <a:avLst/>
          </a:prstGeom>
        </p:spPr>
      </p:pic>
      <p:pic>
        <p:nvPicPr>
          <p:cNvPr id="13" name="5-4-5-06 [달팽이] 정간보 율명창 + 반주">
            <a:hlinkClick r:id="" action="ppaction://media"/>
            <a:extLst>
              <a:ext uri="{FF2B5EF4-FFF2-40B4-BE49-F238E27FC236}">
                <a16:creationId xmlns:a16="http://schemas.microsoft.com/office/drawing/2014/main" id="{7EB9038E-0D48-97D8-DD9E-8CAE7184A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304" y="1637656"/>
            <a:ext cx="442212" cy="4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3B5E-B877-FC0A-9A3F-53549DF33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46E456B-865B-F277-52F4-D6EF1019C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7F88550-AA6E-0228-68C7-9D0B5AABF9F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F7357C2-D9EE-17DB-BA32-1804786E30D1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</a:t>
            </a:r>
            <a:r>
              <a:rPr lang="ko-KR" altLang="en-US" b="0" dirty="0" err="1"/>
              <a:t>달팽이’를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282CB8B-52FA-85D8-05FE-285EAC5D251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4DB6A89-0AC4-AA7F-5867-B990B811751C}"/>
              </a:ext>
            </a:extLst>
          </p:cNvPr>
          <p:cNvSpPr txBox="1">
            <a:spLocks/>
          </p:cNvSpPr>
          <p:nvPr/>
        </p:nvSpPr>
        <p:spPr>
          <a:xfrm>
            <a:off x="11248103" y="535702"/>
            <a:ext cx="5908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달팽이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5A59015-4C66-461A-FB87-E9E2A5B3C9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F3BE19C3-CA44-06C7-F2EE-6BEB8D62C69B}"/>
              </a:ext>
            </a:extLst>
          </p:cNvPr>
          <p:cNvSpPr txBox="1">
            <a:spLocks/>
          </p:cNvSpPr>
          <p:nvPr/>
        </p:nvSpPr>
        <p:spPr>
          <a:xfrm>
            <a:off x="792000" y="996485"/>
            <a:ext cx="8251332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단소의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㳞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청중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淋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운지법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 descr="음악, 플루트, 텍스트, 파이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2623ED-1958-0F75-74C4-8177E9064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286" y="1710634"/>
            <a:ext cx="5661674" cy="2845305"/>
          </a:xfrm>
          <a:prstGeom prst="rect">
            <a:avLst/>
          </a:prstGeom>
        </p:spPr>
      </p:pic>
      <p:pic>
        <p:nvPicPr>
          <p:cNvPr id="8" name="5-4-5-09 [달팽이] 단소(‘청중’ 음)">
            <a:hlinkClick r:id="" action="ppaction://media"/>
            <a:extLst>
              <a:ext uri="{FF2B5EF4-FFF2-40B4-BE49-F238E27FC236}">
                <a16:creationId xmlns:a16="http://schemas.microsoft.com/office/drawing/2014/main" id="{7156DECF-DC6A-FAD1-6ED7-9930BFDD6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9118" y="2405226"/>
            <a:ext cx="438605" cy="438605"/>
          </a:xfrm>
          <a:prstGeom prst="rect">
            <a:avLst/>
          </a:prstGeom>
        </p:spPr>
      </p:pic>
      <p:pic>
        <p:nvPicPr>
          <p:cNvPr id="10" name="5-4-5-10 [달팽이] 단소(‘청임’ 음)">
            <a:hlinkClick r:id="" action="ppaction://media"/>
            <a:extLst>
              <a:ext uri="{FF2B5EF4-FFF2-40B4-BE49-F238E27FC236}">
                <a16:creationId xmlns:a16="http://schemas.microsoft.com/office/drawing/2014/main" id="{3536F894-83DB-08AF-1992-08CEDEDF90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3838" y="2405226"/>
            <a:ext cx="438605" cy="4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5142</TotalTime>
  <Words>395</Words>
  <Application>Microsoft Office PowerPoint</Application>
  <PresentationFormat>와이드스크린</PresentationFormat>
  <Paragraphs>78</Paragraphs>
  <Slides>13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나눔고딕</vt:lpstr>
      <vt:lpstr>Arial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312</cp:revision>
  <dcterms:created xsi:type="dcterms:W3CDTF">2024-07-03T01:17:18Z</dcterms:created>
  <dcterms:modified xsi:type="dcterms:W3CDTF">2025-12-01T07:15:31Z</dcterms:modified>
</cp:coreProperties>
</file>