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301" r:id="rId8"/>
    <p:sldId id="302" r:id="rId9"/>
    <p:sldId id="293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45" d="100"/>
          <a:sy n="145" d="100"/>
        </p:scale>
        <p:origin x="120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latin typeface="+mn-ea"/>
                <a:ea typeface="+mn-ea"/>
              </a:rPr>
              <a:t>칼림바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50~51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 err="1">
                <a:latin typeface="+mn-ea"/>
                <a:ea typeface="+mn-ea"/>
              </a:rPr>
              <a:t>칼림바를</a:t>
            </a:r>
            <a:r>
              <a:rPr kumimoji="1" lang="ko-KR" altLang="en-US" sz="2800" dirty="0">
                <a:latin typeface="+mn-ea"/>
                <a:ea typeface="+mn-ea"/>
              </a:rPr>
              <a:t>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칼림바</a:t>
            </a:r>
            <a:r>
              <a:rPr kumimoji="1" lang="ko-KR" altLang="en-US" dirty="0"/>
              <a:t>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842100" y="1211535"/>
            <a:ext cx="1959884" cy="3518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칼림바</a:t>
            </a:r>
            <a:r>
              <a:rPr lang="en-US" altLang="ko-KR" sz="1400" dirty="0">
                <a:solidFill>
                  <a:schemeClr val="tx1"/>
                </a:solidFill>
              </a:rPr>
              <a:t>(Kalimba)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2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아프리카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정확히는 짐바브웨와 모잠비크의 민속 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맑고 청아한 음을 내며 엄지로 금속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을 튕기며 연주하기 때문에 엄지 피아노라는 별명으로 불린다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공명 상자에 붙어 있는 금속이나 대나무 등의 가느다란 판을 퉁겨서 음을 내는 악기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즉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체명악기이다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두 엄지를 동시에 또는 번갈아 연주할 수 있어서 리듬과 선율을 동시에 연주할 수 있고 화음을 넣는 것도 가능하다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양손에 쥐고 연주할 수 있는 가볍고 작은 크기 덕분에 공간과 시간의 제약이 없다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67D936A-02BF-C3F0-53CC-C9EDB9A2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3748" y="4077743"/>
            <a:ext cx="8164830" cy="2259288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1568722" y="3897842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악기 연주법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D440E411-AFA5-E83B-F26D-BC0117E769D0}"/>
              </a:ext>
            </a:extLst>
          </p:cNvPr>
          <p:cNvCxnSpPr/>
          <p:nvPr/>
        </p:nvCxnSpPr>
        <p:spPr>
          <a:xfrm flipV="1">
            <a:off x="9418101" y="4837786"/>
            <a:ext cx="317500" cy="190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칼림바</a:t>
            </a:r>
            <a:r>
              <a:rPr kumimoji="1" lang="ko-KR" altLang="en-US" dirty="0"/>
              <a:t>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4C72EFC-6606-3805-021A-175F24CB76FD}"/>
              </a:ext>
            </a:extLst>
          </p:cNvPr>
          <p:cNvSpPr/>
          <p:nvPr/>
        </p:nvSpPr>
        <p:spPr>
          <a:xfrm>
            <a:off x="1247050" y="1357813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칼림바</a:t>
            </a:r>
            <a:r>
              <a:rPr lang="ko-KR" altLang="en-US" sz="1400" dirty="0">
                <a:solidFill>
                  <a:schemeClr val="tx1"/>
                </a:solidFill>
              </a:rPr>
              <a:t> 표기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5B236FF-90B8-A936-BAA7-569863B6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01959" y="2003147"/>
            <a:ext cx="8188081" cy="37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칼림바</a:t>
            </a:r>
            <a:r>
              <a:rPr kumimoji="1" lang="ko-KR" altLang="en-US" dirty="0"/>
              <a:t> 소리내기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6B43EE4-089C-56B9-50A8-4D0EC9D3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177" y="2350997"/>
            <a:ext cx="9901646" cy="3178640"/>
          </a:xfrm>
          <a:prstGeom prst="rect">
            <a:avLst/>
          </a:prstGeom>
        </p:spPr>
      </p:pic>
      <p:pic>
        <p:nvPicPr>
          <p:cNvPr id="27" name="[아침나라 중음②]_2단원_교과서_50쪽_칼림바_플러킹 주법과 글리산도 주법">
            <a:hlinkClick r:id="" action="ppaction://media"/>
            <a:extLst>
              <a:ext uri="{FF2B5EF4-FFF2-40B4-BE49-F238E27FC236}">
                <a16:creationId xmlns:a16="http://schemas.microsoft.com/office/drawing/2014/main" id="{D665C38E-F78E-7936-D6E0-1F9AF6B4D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90" y="1892333"/>
            <a:ext cx="372201" cy="372201"/>
          </a:xfrm>
          <a:prstGeom prst="rect">
            <a:avLst/>
          </a:prstGeom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99047B75-4E82-6E08-C6C7-D76D71C9D8B7}"/>
              </a:ext>
            </a:extLst>
          </p:cNvPr>
          <p:cNvSpPr/>
          <p:nvPr/>
        </p:nvSpPr>
        <p:spPr>
          <a:xfrm>
            <a:off x="791999" y="1666272"/>
            <a:ext cx="3904097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플러킹</a:t>
            </a:r>
            <a:r>
              <a:rPr lang="ko-KR" altLang="en-US" sz="1400" dirty="0">
                <a:solidFill>
                  <a:schemeClr val="tx1"/>
                </a:solidFill>
              </a:rPr>
              <a:t> 주법과 </a:t>
            </a:r>
            <a:r>
              <a:rPr lang="ko-KR" altLang="en-US" sz="1400" dirty="0" err="1">
                <a:solidFill>
                  <a:schemeClr val="tx1"/>
                </a:solidFill>
              </a:rPr>
              <a:t>글리산도</a:t>
            </a:r>
            <a:r>
              <a:rPr lang="ko-KR" altLang="en-US" sz="1400" dirty="0">
                <a:solidFill>
                  <a:schemeClr val="tx1"/>
                </a:solidFill>
              </a:rPr>
              <a:t> 주법</a:t>
            </a:r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439148" y="98080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315117" y="980804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EB717A7-86FD-C92B-6DC2-5C31ECB7F7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3" t="-47" r="353" b="48340"/>
          <a:stretch/>
        </p:blipFill>
        <p:spPr>
          <a:xfrm>
            <a:off x="439148" y="1944155"/>
            <a:ext cx="5751871" cy="396028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BEEECE0-528B-7E84-2ADA-E07B022252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828"/>
          <a:stretch/>
        </p:blipFill>
        <p:spPr>
          <a:xfrm>
            <a:off x="6144922" y="2468880"/>
            <a:ext cx="5562978" cy="3568335"/>
          </a:xfrm>
          <a:prstGeom prst="rect">
            <a:avLst/>
          </a:prstGeom>
        </p:spPr>
      </p:pic>
      <p:pic>
        <p:nvPicPr>
          <p:cNvPr id="13" name="[아침나라 중음②]_2단원_교과서_51쪽_할아버지의 낡은 시계_칼림바 연주">
            <a:hlinkClick r:id="" action="ppaction://media"/>
            <a:extLst>
              <a:ext uri="{FF2B5EF4-FFF2-40B4-BE49-F238E27FC236}">
                <a16:creationId xmlns:a16="http://schemas.microsoft.com/office/drawing/2014/main" id="{D520A214-D800-8A14-2534-959933003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4383" y="1248493"/>
            <a:ext cx="382500" cy="382500"/>
          </a:xfrm>
          <a:prstGeom prst="rect">
            <a:avLst/>
          </a:prstGeom>
        </p:spPr>
      </p:pic>
      <p:pic>
        <p:nvPicPr>
          <p:cNvPr id="16" name="[아침나라 중음②]_2단원_교과서_51쪽_할아버지의 낡은 시계_반주_70">
            <a:hlinkClick r:id="" action="ppaction://media"/>
            <a:extLst>
              <a:ext uri="{FF2B5EF4-FFF2-40B4-BE49-F238E27FC236}">
                <a16:creationId xmlns:a16="http://schemas.microsoft.com/office/drawing/2014/main" id="{F6001A2F-F539-7010-6F1A-DA4B73FC32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50385" y="1263243"/>
            <a:ext cx="382500" cy="3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130</Words>
  <Application>Microsoft Office PowerPoint</Application>
  <PresentationFormat>와이드스크린</PresentationFormat>
  <Paragraphs>20</Paragraphs>
  <Slides>7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166</cp:revision>
  <dcterms:created xsi:type="dcterms:W3CDTF">2024-07-03T01:17:18Z</dcterms:created>
  <dcterms:modified xsi:type="dcterms:W3CDTF">2025-08-19T07:24:25Z</dcterms:modified>
</cp:coreProperties>
</file>