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3"/>
  </p:notesMasterIdLst>
  <p:sldIdLst>
    <p:sldId id="292" r:id="rId5"/>
    <p:sldId id="298" r:id="rId6"/>
    <p:sldId id="297" r:id="rId7"/>
    <p:sldId id="312" r:id="rId8"/>
    <p:sldId id="316" r:id="rId9"/>
    <p:sldId id="317" r:id="rId10"/>
    <p:sldId id="310" r:id="rId11"/>
    <p:sldId id="295" r:id="rId12"/>
  </p:sldIdLst>
  <p:sldSz cx="12192000" cy="6858000"/>
  <p:notesSz cx="6858000" cy="9144000"/>
  <p:embeddedFontLst>
    <p:embeddedFont>
      <p:font typeface="NanumGothicExtraBold" panose="020D0904000000000000" pitchFamily="50" charset="-127"/>
      <p:bold r:id="rId14"/>
    </p:embeddedFont>
    <p:embeddedFont>
      <p:font typeface="Spoqa Han Sans Neo" panose="020B0600000101010101" charset="0"/>
      <p:regular r:id="rId15"/>
      <p:bold r:id="rId16"/>
      <p:italic r:id="rId17"/>
      <p:boldItalic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2"/>
            <p14:sldId id="316"/>
            <p14:sldId id="317"/>
            <p14:sldId id="310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6B1F99"/>
    <a:srgbClr val="CCCC00"/>
    <a:srgbClr val="F4F9FE"/>
    <a:srgbClr val="B5A7D1"/>
    <a:srgbClr val="2B3C71"/>
    <a:srgbClr val="573781"/>
    <a:srgbClr val="9832D6"/>
    <a:srgbClr val="A165DD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3188" autoAdjust="0"/>
  </p:normalViewPr>
  <p:slideViewPr>
    <p:cSldViewPr snapToGrid="0" showGuides="1">
      <p:cViewPr>
        <p:scale>
          <a:sx n="100" d="100"/>
          <a:sy n="100" d="100"/>
        </p:scale>
        <p:origin x="1764" y="10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1593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8653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544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13.png"/><Relationship Id="rId2" Type="http://schemas.openxmlformats.org/officeDocument/2006/relationships/audio" Target="../media/media2.mp3"/><Relationship Id="rId16" Type="http://schemas.openxmlformats.org/officeDocument/2006/relationships/notesSlide" Target="../notesSlides/notesSlide5.xml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4.xml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16.pn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image" Target="../media/image1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14.png"/><Relationship Id="rId5" Type="http://schemas.microsoft.com/office/2007/relationships/media" Target="../media/media11.mp3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sz="3600" dirty="0">
                <a:solidFill>
                  <a:schemeClr val="tx1"/>
                </a:solidFill>
                <a:latin typeface="+mj-ea"/>
                <a:ea typeface="+mj-ea"/>
              </a:rPr>
              <a:t>주요 </a:t>
            </a:r>
            <a:r>
              <a:rPr kumimoji="1" lang="en-US" altLang="ko-KR" sz="3600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kumimoji="1" lang="ko-KR" altLang="en-US" sz="3600" dirty="0">
                <a:solidFill>
                  <a:schemeClr val="tx1"/>
                </a:solidFill>
                <a:latin typeface="+mj-ea"/>
                <a:ea typeface="+mj-ea"/>
              </a:rPr>
              <a:t>화음 가락 짓기</a:t>
            </a:r>
            <a:endParaRPr kumimoji="1" lang="en-US" altLang="ko-KR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Ⅳ.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창작해요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19675" y="4894508"/>
            <a:ext cx="215265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106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2740" y="3297406"/>
            <a:ext cx="6446520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주요 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3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화음을 활용하여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 err="1">
                <a:latin typeface="+mn-ea"/>
                <a:ea typeface="+mn-ea"/>
              </a:rPr>
              <a:t>한도막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 형식의 가락을 만들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주요 </a:t>
            </a:r>
            <a:r>
              <a:rPr kumimoji="1" lang="en-US" altLang="ko-KR" dirty="0"/>
              <a:t>3</a:t>
            </a:r>
            <a:r>
              <a:rPr kumimoji="1" lang="ko-KR" altLang="en-US" dirty="0"/>
              <a:t>화음 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알아보기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2506979" y="1243308"/>
            <a:ext cx="8008619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높이가 다른 </a:t>
            </a:r>
            <a:r>
              <a:rPr lang="en-US" altLang="ko-KR" sz="1400" dirty="0">
                <a:latin typeface="+mn-ea"/>
              </a:rPr>
              <a:t>2</a:t>
            </a:r>
            <a:r>
              <a:rPr lang="ko-KR" altLang="en-US" sz="1400" dirty="0">
                <a:latin typeface="+mn-ea"/>
              </a:rPr>
              <a:t>개 이상의 음이 동시에 울리는 상태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22C3020-8DA5-AD4B-007A-679530144404}"/>
              </a:ext>
            </a:extLst>
          </p:cNvPr>
          <p:cNvSpPr/>
          <p:nvPr/>
        </p:nvSpPr>
        <p:spPr>
          <a:xfrm>
            <a:off x="1294837" y="1274720"/>
            <a:ext cx="991163" cy="34247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화음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50537-0C29-9B06-AA38-B8BCAAB49E9A}"/>
              </a:ext>
            </a:extLst>
          </p:cNvPr>
          <p:cNvSpPr txBox="1"/>
          <p:nvPr/>
        </p:nvSpPr>
        <p:spPr>
          <a:xfrm>
            <a:off x="2506979" y="1906029"/>
            <a:ext cx="8008619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화음들을 일정한 법칙에 따라 구성하고 연결하여 음악을 만드는 것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3F4BA2D-B613-D48D-1E72-21155A1955C5}"/>
              </a:ext>
            </a:extLst>
          </p:cNvPr>
          <p:cNvSpPr/>
          <p:nvPr/>
        </p:nvSpPr>
        <p:spPr>
          <a:xfrm>
            <a:off x="1294837" y="1937441"/>
            <a:ext cx="991163" cy="34247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화성</a:t>
            </a:r>
          </a:p>
        </p:txBody>
      </p:sp>
      <p:pic>
        <p:nvPicPr>
          <p:cNvPr id="6" name="그림 5" descr="라인, 폰트, 텍스트, 번호이(가) 표시된 사진&#10;&#10;자동 생성된 설명">
            <a:extLst>
              <a:ext uri="{FF2B5EF4-FFF2-40B4-BE49-F238E27FC236}">
                <a16:creationId xmlns:a16="http://schemas.microsoft.com/office/drawing/2014/main" id="{A6CF30A5-49B7-B1F2-15C1-236A54AAD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38" y="4275990"/>
            <a:ext cx="5673812" cy="1338701"/>
          </a:xfrm>
          <a:prstGeom prst="rect">
            <a:avLst/>
          </a:prstGeom>
        </p:spPr>
      </p:pic>
      <p:pic>
        <p:nvPicPr>
          <p:cNvPr id="9" name="그림 8" descr="라인, 도표, 스크린샷, 원이(가) 표시된 사진&#10;&#10;자동 생성된 설명">
            <a:extLst>
              <a:ext uri="{FF2B5EF4-FFF2-40B4-BE49-F238E27FC236}">
                <a16:creationId xmlns:a16="http://schemas.microsoft.com/office/drawing/2014/main" id="{DA05E92B-9709-88A0-CBDD-B3622C304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518" y="2448455"/>
            <a:ext cx="2071032" cy="1105720"/>
          </a:xfrm>
          <a:prstGeom prst="rect">
            <a:avLst/>
          </a:prstGeom>
        </p:spPr>
      </p:pic>
      <p:pic>
        <p:nvPicPr>
          <p:cNvPr id="11" name="그림 10" descr="라인, 도표, 스케치, 그림이(가) 표시된 사진&#10;&#10;자동 생성된 설명">
            <a:extLst>
              <a:ext uri="{FF2B5EF4-FFF2-40B4-BE49-F238E27FC236}">
                <a16:creationId xmlns:a16="http://schemas.microsoft.com/office/drawing/2014/main" id="{8BB98FF3-4430-EB01-596C-4B116C21E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937" y="2455472"/>
            <a:ext cx="1947206" cy="1157797"/>
          </a:xfrm>
          <a:prstGeom prst="rect">
            <a:avLst/>
          </a:prstGeom>
        </p:spPr>
      </p:pic>
      <p:pic>
        <p:nvPicPr>
          <p:cNvPr id="14" name="그림 13" descr="라인, 도표이(가) 표시된 사진&#10;&#10;자동 생성된 설명">
            <a:extLst>
              <a:ext uri="{FF2B5EF4-FFF2-40B4-BE49-F238E27FC236}">
                <a16:creationId xmlns:a16="http://schemas.microsoft.com/office/drawing/2014/main" id="{07894F2C-0C65-7743-DB7A-7BD718174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156" y="4429955"/>
            <a:ext cx="3571044" cy="1441523"/>
          </a:xfrm>
          <a:prstGeom prst="rect">
            <a:avLst/>
          </a:prstGeom>
        </p:spPr>
      </p:pic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5F0D5B8-F14B-5803-7B9F-71E319D970B4}"/>
              </a:ext>
            </a:extLst>
          </p:cNvPr>
          <p:cNvSpPr/>
          <p:nvPr/>
        </p:nvSpPr>
        <p:spPr>
          <a:xfrm>
            <a:off x="1685925" y="4342614"/>
            <a:ext cx="457200" cy="1230355"/>
          </a:xfrm>
          <a:prstGeom prst="roundRect">
            <a:avLst/>
          </a:prstGeom>
          <a:solidFill>
            <a:schemeClr val="accent3">
              <a:alpha val="3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EABBBE03-18EF-1F47-654F-1133796C6596}"/>
              </a:ext>
            </a:extLst>
          </p:cNvPr>
          <p:cNvSpPr/>
          <p:nvPr/>
        </p:nvSpPr>
        <p:spPr>
          <a:xfrm>
            <a:off x="8248650" y="4342614"/>
            <a:ext cx="457200" cy="1230355"/>
          </a:xfrm>
          <a:prstGeom prst="roundRect">
            <a:avLst/>
          </a:prstGeom>
          <a:solidFill>
            <a:schemeClr val="accent3">
              <a:alpha val="34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C1C9CF97-CDF1-FEDE-C2B5-4CFA8F7CDD1A}"/>
              </a:ext>
            </a:extLst>
          </p:cNvPr>
          <p:cNvSpPr/>
          <p:nvPr/>
        </p:nvSpPr>
        <p:spPr>
          <a:xfrm>
            <a:off x="3390900" y="4342614"/>
            <a:ext cx="771525" cy="1230355"/>
          </a:xfrm>
          <a:prstGeom prst="roundRect">
            <a:avLst/>
          </a:prstGeom>
          <a:solidFill>
            <a:schemeClr val="accent5">
              <a:alpha val="34000"/>
            </a:schemeClr>
          </a:solidFill>
          <a:ln>
            <a:solidFill>
              <a:srgbClr val="6B1F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761C0B6F-7504-2DF5-EC0A-9CF997AABBEA}"/>
              </a:ext>
            </a:extLst>
          </p:cNvPr>
          <p:cNvSpPr/>
          <p:nvPr/>
        </p:nvSpPr>
        <p:spPr>
          <a:xfrm>
            <a:off x="9210675" y="4342614"/>
            <a:ext cx="771525" cy="1230355"/>
          </a:xfrm>
          <a:prstGeom prst="roundRect">
            <a:avLst/>
          </a:prstGeom>
          <a:solidFill>
            <a:schemeClr val="accent5">
              <a:alpha val="34000"/>
            </a:schemeClr>
          </a:solidFill>
          <a:ln>
            <a:solidFill>
              <a:srgbClr val="6B1F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0A74834C-AF65-A96D-E21C-49F282C2E358}"/>
              </a:ext>
            </a:extLst>
          </p:cNvPr>
          <p:cNvSpPr/>
          <p:nvPr/>
        </p:nvSpPr>
        <p:spPr>
          <a:xfrm>
            <a:off x="4167189" y="4342614"/>
            <a:ext cx="604836" cy="1230355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solidFill>
              <a:srgbClr val="E32D9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3D21F9D7-3BBE-E0D7-6CD2-4A1C763FF278}"/>
              </a:ext>
            </a:extLst>
          </p:cNvPr>
          <p:cNvSpPr/>
          <p:nvPr/>
        </p:nvSpPr>
        <p:spPr>
          <a:xfrm>
            <a:off x="10222707" y="4342614"/>
            <a:ext cx="652462" cy="1230355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solidFill>
              <a:srgbClr val="E32D9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주요 </a:t>
            </a:r>
            <a:r>
              <a:rPr kumimoji="1" lang="en-US" altLang="ko-KR" dirty="0"/>
              <a:t>3</a:t>
            </a:r>
            <a:r>
              <a:rPr kumimoji="1" lang="ko-KR" altLang="en-US" dirty="0"/>
              <a:t>화음 구성 들어보기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2" name="녹음 (9)">
            <a:hlinkClick r:id="" action="ppaction://media"/>
            <a:extLst>
              <a:ext uri="{FF2B5EF4-FFF2-40B4-BE49-F238E27FC236}">
                <a16:creationId xmlns:a16="http://schemas.microsoft.com/office/drawing/2014/main" id="{4676045C-800F-57D2-0CC2-7C4C3D979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8299" y="1501775"/>
            <a:ext cx="609600" cy="6096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3F61C97-27DB-E94F-8EB3-E409DCD41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701" y="2038142"/>
            <a:ext cx="10021699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리듬 듣고 적어보기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2" name="그림 1" descr="텍스트, 폰트, 스크린샷, 타이포그래피이(가) 표시된 사진&#10;&#10;자동 생성된 설명">
            <a:extLst>
              <a:ext uri="{FF2B5EF4-FFF2-40B4-BE49-F238E27FC236}">
                <a16:creationId xmlns:a16="http://schemas.microsoft.com/office/drawing/2014/main" id="{1DAB72BD-DE45-5EE2-E4EA-F684AF53C66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69565"/>
          <a:stretch/>
        </p:blipFill>
        <p:spPr>
          <a:xfrm>
            <a:off x="2216458" y="1955269"/>
            <a:ext cx="5404903" cy="890827"/>
          </a:xfrm>
          <a:prstGeom prst="rect">
            <a:avLst/>
          </a:prstGeom>
        </p:spPr>
      </p:pic>
      <p:pic>
        <p:nvPicPr>
          <p:cNvPr id="3" name="그림 2" descr="텍스트, 폰트, 스크린샷, 타이포그래피이(가) 표시된 사진&#10;&#10;자동 생성된 설명">
            <a:extLst>
              <a:ext uri="{FF2B5EF4-FFF2-40B4-BE49-F238E27FC236}">
                <a16:creationId xmlns:a16="http://schemas.microsoft.com/office/drawing/2014/main" id="{309EE8D4-C925-EE33-43E7-5F1DAC8698A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6563" r="54018" b="37001"/>
          <a:stretch/>
        </p:blipFill>
        <p:spPr>
          <a:xfrm>
            <a:off x="8007561" y="2032649"/>
            <a:ext cx="2485269" cy="773797"/>
          </a:xfrm>
          <a:prstGeom prst="rect">
            <a:avLst/>
          </a:prstGeom>
        </p:spPr>
      </p:pic>
      <p:pic>
        <p:nvPicPr>
          <p:cNvPr id="4" name="그림 3" descr="텍스트, 폰트, 스크린샷, 타이포그래피이(가) 표시된 사진&#10;&#10;자동 생성된 설명">
            <a:extLst>
              <a:ext uri="{FF2B5EF4-FFF2-40B4-BE49-F238E27FC236}">
                <a16:creationId xmlns:a16="http://schemas.microsoft.com/office/drawing/2014/main" id="{F694BBEC-4DD1-0206-1A9C-861A0872D08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3573" t="36157" r="445" b="37407"/>
          <a:stretch/>
        </p:blipFill>
        <p:spPr>
          <a:xfrm>
            <a:off x="2154970" y="3220959"/>
            <a:ext cx="2485269" cy="773797"/>
          </a:xfrm>
          <a:prstGeom prst="rect">
            <a:avLst/>
          </a:prstGeom>
        </p:spPr>
      </p:pic>
      <p:pic>
        <p:nvPicPr>
          <p:cNvPr id="5" name="그림 4" descr="텍스트, 폰트, 스크린샷, 타이포그래피이(가) 표시된 사진&#10;&#10;자동 생성된 설명">
            <a:extLst>
              <a:ext uri="{FF2B5EF4-FFF2-40B4-BE49-F238E27FC236}">
                <a16:creationId xmlns:a16="http://schemas.microsoft.com/office/drawing/2014/main" id="{6883D078-F8C8-1C80-2497-57DB91C1D175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68734" b="831"/>
          <a:stretch/>
        </p:blipFill>
        <p:spPr>
          <a:xfrm>
            <a:off x="5138507" y="3162444"/>
            <a:ext cx="5404903" cy="890827"/>
          </a:xfrm>
          <a:prstGeom prst="rect">
            <a:avLst/>
          </a:prstGeom>
        </p:spPr>
      </p:pic>
      <p:pic>
        <p:nvPicPr>
          <p:cNvPr id="8" name="1번">
            <a:hlinkClick r:id="" action="ppaction://media"/>
            <a:extLst>
              <a:ext uri="{FF2B5EF4-FFF2-40B4-BE49-F238E27FC236}">
                <a16:creationId xmlns:a16="http://schemas.microsoft.com/office/drawing/2014/main" id="{49837D15-EB7A-9C5C-C41E-E41E94AF5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81330" y="2419547"/>
            <a:ext cx="419571" cy="419571"/>
          </a:xfrm>
          <a:prstGeom prst="rect">
            <a:avLst/>
          </a:prstGeom>
        </p:spPr>
      </p:pic>
      <p:pic>
        <p:nvPicPr>
          <p:cNvPr id="9" name="2">
            <a:hlinkClick r:id="" action="ppaction://media"/>
            <a:extLst>
              <a:ext uri="{FF2B5EF4-FFF2-40B4-BE49-F238E27FC236}">
                <a16:creationId xmlns:a16="http://schemas.microsoft.com/office/drawing/2014/main" id="{4F0866AB-10A9-B270-C8F4-22FD26DD44D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203379" y="2374840"/>
            <a:ext cx="419571" cy="419571"/>
          </a:xfrm>
          <a:prstGeom prst="rect">
            <a:avLst/>
          </a:prstGeom>
        </p:spPr>
      </p:pic>
      <p:pic>
        <p:nvPicPr>
          <p:cNvPr id="10" name="3">
            <a:hlinkClick r:id="" action="ppaction://media"/>
            <a:extLst>
              <a:ext uri="{FF2B5EF4-FFF2-40B4-BE49-F238E27FC236}">
                <a16:creationId xmlns:a16="http://schemas.microsoft.com/office/drawing/2014/main" id="{58A17A1A-64D7-5A67-34B2-891E046FBF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060556" y="2400682"/>
            <a:ext cx="419571" cy="419571"/>
          </a:xfrm>
          <a:prstGeom prst="rect">
            <a:avLst/>
          </a:prstGeom>
        </p:spPr>
      </p:pic>
      <p:pic>
        <p:nvPicPr>
          <p:cNvPr id="11" name="4">
            <a:hlinkClick r:id="" action="ppaction://media"/>
            <a:extLst>
              <a:ext uri="{FF2B5EF4-FFF2-40B4-BE49-F238E27FC236}">
                <a16:creationId xmlns:a16="http://schemas.microsoft.com/office/drawing/2014/main" id="{1B264123-C32E-66EF-8FBB-94E7279E8AF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81329" y="3722310"/>
            <a:ext cx="419571" cy="419571"/>
          </a:xfrm>
          <a:prstGeom prst="rect">
            <a:avLst/>
          </a:prstGeom>
        </p:spPr>
      </p:pic>
      <p:pic>
        <p:nvPicPr>
          <p:cNvPr id="12" name="5">
            <a:hlinkClick r:id="" action="ppaction://media"/>
            <a:extLst>
              <a:ext uri="{FF2B5EF4-FFF2-40B4-BE49-F238E27FC236}">
                <a16:creationId xmlns:a16="http://schemas.microsoft.com/office/drawing/2014/main" id="{7B4C2C27-D8C1-D5DC-6E7E-9A35A88EC8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203379" y="3766105"/>
            <a:ext cx="419571" cy="419571"/>
          </a:xfrm>
          <a:prstGeom prst="rect">
            <a:avLst/>
          </a:prstGeom>
        </p:spPr>
      </p:pic>
      <p:pic>
        <p:nvPicPr>
          <p:cNvPr id="13" name="6">
            <a:hlinkClick r:id="" action="ppaction://media"/>
            <a:extLst>
              <a:ext uri="{FF2B5EF4-FFF2-40B4-BE49-F238E27FC236}">
                <a16:creationId xmlns:a16="http://schemas.microsoft.com/office/drawing/2014/main" id="{00715238-F8B8-7248-5217-689314CDE74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25429" y="3766842"/>
            <a:ext cx="419571" cy="419571"/>
          </a:xfrm>
          <a:prstGeom prst="rect">
            <a:avLst/>
          </a:prstGeom>
        </p:spPr>
      </p:pic>
      <p:pic>
        <p:nvPicPr>
          <p:cNvPr id="14" name="예비박">
            <a:hlinkClick r:id="" action="ppaction://media"/>
            <a:extLst>
              <a:ext uri="{FF2B5EF4-FFF2-40B4-BE49-F238E27FC236}">
                <a16:creationId xmlns:a16="http://schemas.microsoft.com/office/drawing/2014/main" id="{5959C22C-2FA9-2A4A-0D7C-59075B51DF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91251" y="856215"/>
            <a:ext cx="340559" cy="3405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178D7D-2320-E149-B9A1-E7DAEDABBE2F}"/>
              </a:ext>
            </a:extLst>
          </p:cNvPr>
          <p:cNvSpPr txBox="1"/>
          <p:nvPr/>
        </p:nvSpPr>
        <p:spPr>
          <a:xfrm>
            <a:off x="11168202" y="473499"/>
            <a:ext cx="646331" cy="2769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1200" dirty="0" err="1"/>
              <a:t>예비박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643236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다양한 리듬 손뼉 치며 구호 외치기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" name="그림 2" descr="텍스트, 폰트, 라인, 친필이(가) 표시된 사진&#10;&#10;자동 생성된 설명">
            <a:extLst>
              <a:ext uri="{FF2B5EF4-FFF2-40B4-BE49-F238E27FC236}">
                <a16:creationId xmlns:a16="http://schemas.microsoft.com/office/drawing/2014/main" id="{67428D32-DD8B-3D9D-7CD9-50B1A47146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0625" y="1649932"/>
            <a:ext cx="4800600" cy="1493893"/>
          </a:xfrm>
          <a:prstGeom prst="rect">
            <a:avLst/>
          </a:prstGeom>
        </p:spPr>
      </p:pic>
      <p:pic>
        <p:nvPicPr>
          <p:cNvPr id="5" name="그림 4" descr="라인, 폰트, 텍스트이(가) 표시된 사진&#10;&#10;자동 생성된 설명">
            <a:extLst>
              <a:ext uri="{FF2B5EF4-FFF2-40B4-BE49-F238E27FC236}">
                <a16:creationId xmlns:a16="http://schemas.microsoft.com/office/drawing/2014/main" id="{FFD83DA0-906B-2C68-D987-E06D327780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1649932"/>
            <a:ext cx="4800600" cy="1488322"/>
          </a:xfrm>
          <a:prstGeom prst="rect">
            <a:avLst/>
          </a:prstGeom>
        </p:spPr>
      </p:pic>
      <p:pic>
        <p:nvPicPr>
          <p:cNvPr id="8" name="그림 7" descr="텍스트, 폰트, 친필, 서예이(가) 표시된 사진&#10;&#10;자동 생성된 설명">
            <a:extLst>
              <a:ext uri="{FF2B5EF4-FFF2-40B4-BE49-F238E27FC236}">
                <a16:creationId xmlns:a16="http://schemas.microsoft.com/office/drawing/2014/main" id="{FF9E6CAE-864E-5A58-462A-2FBEA44C93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0625" y="3551792"/>
            <a:ext cx="4800600" cy="1498690"/>
          </a:xfrm>
          <a:prstGeom prst="rect">
            <a:avLst/>
          </a:prstGeom>
        </p:spPr>
      </p:pic>
      <p:pic>
        <p:nvPicPr>
          <p:cNvPr id="10" name="그림 9" descr="텍스트, 폰트, 라인, 서예이(가) 표시된 사진&#10;&#10;자동 생성된 설명">
            <a:extLst>
              <a:ext uri="{FF2B5EF4-FFF2-40B4-BE49-F238E27FC236}">
                <a16:creationId xmlns:a16="http://schemas.microsoft.com/office/drawing/2014/main" id="{691817DD-7679-4AD2-0F7C-C737F56FB8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9400" y="3551792"/>
            <a:ext cx="4800600" cy="1514009"/>
          </a:xfrm>
          <a:prstGeom prst="rect">
            <a:avLst/>
          </a:prstGeom>
        </p:spPr>
      </p:pic>
      <p:pic>
        <p:nvPicPr>
          <p:cNvPr id="11" name="2-1">
            <a:hlinkClick r:id="" action="ppaction://media"/>
            <a:extLst>
              <a:ext uri="{FF2B5EF4-FFF2-40B4-BE49-F238E27FC236}">
                <a16:creationId xmlns:a16="http://schemas.microsoft.com/office/drawing/2014/main" id="{C3BD2E62-CEDA-2FE0-AAD8-3E24F04F5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86400" y="1504950"/>
            <a:ext cx="609600" cy="609600"/>
          </a:xfrm>
          <a:prstGeom prst="rect">
            <a:avLst/>
          </a:prstGeom>
        </p:spPr>
      </p:pic>
      <p:pic>
        <p:nvPicPr>
          <p:cNvPr id="12" name="2-2">
            <a:hlinkClick r:id="" action="ppaction://media"/>
            <a:extLst>
              <a:ext uri="{FF2B5EF4-FFF2-40B4-BE49-F238E27FC236}">
                <a16:creationId xmlns:a16="http://schemas.microsoft.com/office/drawing/2014/main" id="{9C7A0F2A-D9C3-40A7-494B-80FADD50A5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01375" y="1473200"/>
            <a:ext cx="609600" cy="609600"/>
          </a:xfrm>
          <a:prstGeom prst="rect">
            <a:avLst/>
          </a:prstGeom>
        </p:spPr>
      </p:pic>
      <p:pic>
        <p:nvPicPr>
          <p:cNvPr id="13" name="2-3">
            <a:hlinkClick r:id="" action="ppaction://media"/>
            <a:extLst>
              <a:ext uri="{FF2B5EF4-FFF2-40B4-BE49-F238E27FC236}">
                <a16:creationId xmlns:a16="http://schemas.microsoft.com/office/drawing/2014/main" id="{D8AAD593-23F9-4968-94EF-20EA4D7E17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486400" y="3409376"/>
            <a:ext cx="609600" cy="609600"/>
          </a:xfrm>
          <a:prstGeom prst="rect">
            <a:avLst/>
          </a:prstGeom>
        </p:spPr>
      </p:pic>
      <p:pic>
        <p:nvPicPr>
          <p:cNvPr id="14" name="2-4">
            <a:hlinkClick r:id="" action="ppaction://media"/>
            <a:extLst>
              <a:ext uri="{FF2B5EF4-FFF2-40B4-BE49-F238E27FC236}">
                <a16:creationId xmlns:a16="http://schemas.microsoft.com/office/drawing/2014/main" id="{2CAB7D39-4542-F23D-8F5E-B91C27A552C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001375" y="3337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524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 err="1"/>
              <a:t>모둠별로</a:t>
            </a:r>
            <a:r>
              <a:rPr kumimoji="1" lang="ko-KR" altLang="en-US" dirty="0"/>
              <a:t> 리듬 만들기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408A4F2E-FBC1-67A0-AF35-AB7318BA905B}"/>
              </a:ext>
            </a:extLst>
          </p:cNvPr>
          <p:cNvSpPr/>
          <p:nvPr/>
        </p:nvSpPr>
        <p:spPr>
          <a:xfrm>
            <a:off x="1343025" y="3629025"/>
            <a:ext cx="1647825" cy="1066800"/>
          </a:xfrm>
          <a:prstGeom prst="ellipse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안전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BCE1F-A425-90DD-2BA3-1F0EDA902534}"/>
              </a:ext>
            </a:extLst>
          </p:cNvPr>
          <p:cNvSpPr txBox="1"/>
          <p:nvPr/>
        </p:nvSpPr>
        <p:spPr>
          <a:xfrm>
            <a:off x="1068704" y="731638"/>
            <a:ext cx="8008619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◆ 구호의 주제를 정해보자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3B88D67-0CFE-D136-AAA5-CC4F6528069E}"/>
              </a:ext>
            </a:extLst>
          </p:cNvPr>
          <p:cNvSpPr/>
          <p:nvPr/>
        </p:nvSpPr>
        <p:spPr>
          <a:xfrm>
            <a:off x="3533775" y="1590986"/>
            <a:ext cx="1647825" cy="1066800"/>
          </a:xfrm>
          <a:prstGeom prst="ellipse">
            <a:avLst/>
          </a:prstGeom>
          <a:solidFill>
            <a:srgbClr val="C0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인성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6AD89811-CCDE-61D8-443B-61C9A6DBBDC9}"/>
              </a:ext>
            </a:extLst>
          </p:cNvPr>
          <p:cNvSpPr/>
          <p:nvPr/>
        </p:nvSpPr>
        <p:spPr>
          <a:xfrm>
            <a:off x="6576000" y="2657786"/>
            <a:ext cx="1647825" cy="1066800"/>
          </a:xfrm>
          <a:prstGeom prst="ellipse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친구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C4CB665F-1C3C-B52C-FC8B-13B5C9FE2DC8}"/>
              </a:ext>
            </a:extLst>
          </p:cNvPr>
          <p:cNvSpPr/>
          <p:nvPr/>
        </p:nvSpPr>
        <p:spPr>
          <a:xfrm>
            <a:off x="8867774" y="1819275"/>
            <a:ext cx="1647825" cy="1066800"/>
          </a:xfrm>
          <a:prstGeom prst="ellipse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건강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F57A0228-457D-B3CA-2655-C170D759C29E}"/>
              </a:ext>
            </a:extLst>
          </p:cNvPr>
          <p:cNvSpPr/>
          <p:nvPr/>
        </p:nvSpPr>
        <p:spPr>
          <a:xfrm>
            <a:off x="4500000" y="4352302"/>
            <a:ext cx="1647825" cy="1066800"/>
          </a:xfrm>
          <a:prstGeom prst="ellipse">
            <a:avLst/>
          </a:prstGeom>
          <a:solidFill>
            <a:srgbClr val="7030A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음악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6AE489CA-4119-ECA5-1B81-DD0174C06E45}"/>
              </a:ext>
            </a:extLst>
          </p:cNvPr>
          <p:cNvSpPr/>
          <p:nvPr/>
        </p:nvSpPr>
        <p:spPr>
          <a:xfrm>
            <a:off x="9691687" y="4352302"/>
            <a:ext cx="1647825" cy="1066800"/>
          </a:xfrm>
          <a:prstGeom prst="ellipse">
            <a:avLst/>
          </a:prstGeom>
          <a:solidFill>
            <a:srgbClr val="0070C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2"/>
                </a:solidFill>
              </a:rPr>
              <a:t>청소</a:t>
            </a:r>
          </a:p>
        </p:txBody>
      </p:sp>
    </p:spTree>
    <p:extLst>
      <p:ext uri="{BB962C8B-B14F-4D97-AF65-F5344CB8AC3E}">
        <p14:creationId xmlns:p14="http://schemas.microsoft.com/office/powerpoint/2010/main" val="4719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97</Words>
  <Application>Microsoft Office PowerPoint</Application>
  <PresentationFormat>와이드스크린</PresentationFormat>
  <Paragraphs>33</Paragraphs>
  <Slides>8</Slides>
  <Notes>7</Notes>
  <HiddenSlides>0</HiddenSlides>
  <MMClips>12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맑은 고딕</vt:lpstr>
      <vt:lpstr>Arial</vt:lpstr>
      <vt:lpstr>나눔고딕</vt:lpstr>
      <vt:lpstr>Spoqa Han Sans Neo</vt:lpstr>
      <vt:lpstr>NanumGothicExtraBold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210</cp:revision>
  <dcterms:created xsi:type="dcterms:W3CDTF">2024-07-03T01:17:18Z</dcterms:created>
  <dcterms:modified xsi:type="dcterms:W3CDTF">2025-03-18T06:52:59Z</dcterms:modified>
</cp:coreProperties>
</file>