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3" r:id="rId2"/>
    <p:sldMasterId id="2147483656" r:id="rId3"/>
  </p:sldMasterIdLst>
  <p:notesMasterIdLst>
    <p:notesMasterId r:id="rId12"/>
  </p:notesMasterIdLst>
  <p:sldIdLst>
    <p:sldId id="292" r:id="rId4"/>
    <p:sldId id="298" r:id="rId5"/>
    <p:sldId id="297" r:id="rId6"/>
    <p:sldId id="299" r:id="rId7"/>
    <p:sldId id="306" r:id="rId8"/>
    <p:sldId id="309" r:id="rId9"/>
    <p:sldId id="300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299"/>
            <p14:sldId id="306"/>
            <p14:sldId id="309"/>
            <p14:sldId id="300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588195"/>
    <a:srgbClr val="D0EBD1"/>
    <a:srgbClr val="3CC864"/>
    <a:srgbClr val="19552A"/>
    <a:srgbClr val="633CC8"/>
    <a:srgbClr val="3CC7C2"/>
    <a:srgbClr val="3C48C7"/>
    <a:srgbClr val="42DC6E"/>
    <a:srgbClr val="73D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96" autoAdjust="0"/>
    <p:restoredTop sz="94145" autoAdjust="0"/>
  </p:normalViewPr>
  <p:slideViewPr>
    <p:cSldViewPr snapToGrid="0" showGuides="1">
      <p:cViewPr>
        <p:scale>
          <a:sx n="75" d="100"/>
          <a:sy n="75" d="100"/>
        </p:scale>
        <p:origin x="4080" y="17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2025-03-20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독도는 우리 땅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90652" y="4894508"/>
            <a:ext cx="201069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20~21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7168" y="3429000"/>
            <a:ext cx="6877664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독도의 소중함을 느끼며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흥겹게 노래 부를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악곡 익히기</a:t>
            </a: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31826CA7-8B4A-411F-FF69-78B9969B9DCB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372543"/>
            <a:ext cx="603474" cy="377219"/>
            <a:chOff x="466366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138186B-CFCF-2228-ECE5-611BA1AAAAA2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72AE015-5A31-F3BF-474A-C352234B6009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그룹 3">
            <a:extLst>
              <a:ext uri="{FF2B5EF4-FFF2-40B4-BE49-F238E27FC236}">
                <a16:creationId xmlns:a16="http://schemas.microsoft.com/office/drawing/2014/main" id="{5C8B9BC2-3C63-22EE-0341-B2689066D321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1348404"/>
            <a:ext cx="603474" cy="377219"/>
            <a:chOff x="4663668" y="567812"/>
            <a:chExt cx="618853" cy="36354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7B96587-6ECE-4506-FB74-2FE6AC98973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F4ED300-B9F0-669B-3555-E4208C5F15E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7" name="[아침나라 중음①]_1단원_교과서_20쪽_독도는 우리땅_노래">
            <a:hlinkClick r:id="" action="ppaction://media"/>
            <a:extLst>
              <a:ext uri="{FF2B5EF4-FFF2-40B4-BE49-F238E27FC236}">
                <a16:creationId xmlns:a16="http://schemas.microsoft.com/office/drawing/2014/main" id="{A87B7302-A67B-6819-DB06-D38FC466A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4817" y="843343"/>
            <a:ext cx="411480" cy="411480"/>
          </a:xfrm>
          <a:prstGeom prst="rect">
            <a:avLst/>
          </a:prstGeom>
        </p:spPr>
      </p:pic>
      <p:pic>
        <p:nvPicPr>
          <p:cNvPr id="9" name="[아침나라 중음①]_1단원_교과서_20쪽_독도는 우리 땅_반주_130">
            <a:hlinkClick r:id="" action="ppaction://media"/>
            <a:extLst>
              <a:ext uri="{FF2B5EF4-FFF2-40B4-BE49-F238E27FC236}">
                <a16:creationId xmlns:a16="http://schemas.microsoft.com/office/drawing/2014/main" id="{F47596BF-ACFA-1D24-D007-2120806931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6025" y="1834762"/>
            <a:ext cx="411480" cy="41148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165134F-A239-6CA7-AD2B-DBF3356BAA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26485" y="1347645"/>
            <a:ext cx="5161473" cy="4667012"/>
          </a:xfrm>
          <a:prstGeom prst="rect">
            <a:avLst/>
          </a:prstGeom>
        </p:spPr>
      </p:pic>
      <p:pic>
        <p:nvPicPr>
          <p:cNvPr id="12" name="그림 11" descr="텍스트, 폰트, 번호이(가) 표시된 사진&#10;&#10;자동 생성된 설명">
            <a:extLst>
              <a:ext uri="{FF2B5EF4-FFF2-40B4-BE49-F238E27FC236}">
                <a16:creationId xmlns:a16="http://schemas.microsoft.com/office/drawing/2014/main" id="{4C210EF5-E6DB-75D7-9651-DCA5C7280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9620" y="2572008"/>
            <a:ext cx="5047239" cy="344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C0F8B44-0F30-E5E0-8390-2BAA0BEDD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2"/>
            <a:ext cx="7200000" cy="2914740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라단조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조금 빠르게</a:t>
            </a: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(Allegretto)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71B3546-6E1E-7F38-920A-7ED354876F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708908" y="3547078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박문영이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작사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작곡한 곡으로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1982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 한 코미디 프로그램에서 처음 소개된 후 유명해졌다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일본의 독도 영유권 주장에 대항하여 독도는 우리 땅임을 강한 어조로 노래하고 있다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4AC9089-788D-16DE-D996-E3BF99D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89"/>
            <a:ext cx="213187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독도에 대해 알아보기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06BAAEA-BA7F-B2BD-0F0E-1CAC7129D1F5}"/>
              </a:ext>
            </a:extLst>
          </p:cNvPr>
          <p:cNvSpPr txBox="1">
            <a:spLocks/>
          </p:cNvSpPr>
          <p:nvPr/>
        </p:nvSpPr>
        <p:spPr>
          <a:xfrm>
            <a:off x="1674926" y="1170462"/>
            <a:ext cx="9356867" cy="94254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독도는 동해의 남서부 경상북도 울릉군에 있으며 동도와 서도를 포함해 총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91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개의 크고 작은 섬으로 이루어져 있다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희귀 동식물들이 살고 있고 화산 활동을 통해 만들어진 섬으로 천연기념물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336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호로 지정되어 있다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1ECEA6D9-B542-EC07-A120-D414D3062E58}"/>
              </a:ext>
            </a:extLst>
          </p:cNvPr>
          <p:cNvSpPr/>
          <p:nvPr/>
        </p:nvSpPr>
        <p:spPr>
          <a:xfrm>
            <a:off x="1417772" y="2742255"/>
            <a:ext cx="3838832" cy="319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/>
              <a:t>독도가 우리나라 땅인 역사적 증거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D8434DEB-7A5A-88FB-1115-4994DBAB1C7F}"/>
              </a:ext>
            </a:extLst>
          </p:cNvPr>
          <p:cNvSpPr txBox="1">
            <a:spLocks/>
          </p:cNvSpPr>
          <p:nvPr/>
        </p:nvSpPr>
        <p:spPr>
          <a:xfrm>
            <a:off x="1491514" y="5187844"/>
            <a:ext cx="9466219" cy="66930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④ 조선 후기의 어부인 안용복이 울릉도에서 일본 군과 싸워 이겼고 그 후에 일본으로 건너가 </a:t>
            </a: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100000"/>
              </a:lnSpc>
              <a:buNone/>
            </a:pP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   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울릉도와 독도에 대해서 확실히 우리 땅이라고 인정받았다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E08A7B1-BA96-FBF3-84D9-EE0CF4CD25A6}"/>
              </a:ext>
            </a:extLst>
          </p:cNvPr>
          <p:cNvSpPr txBox="1">
            <a:spLocks/>
          </p:cNvSpPr>
          <p:nvPr/>
        </p:nvSpPr>
        <p:spPr>
          <a:xfrm>
            <a:off x="1491514" y="3929202"/>
            <a:ext cx="9466219" cy="25200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②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「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세종신록지리지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」 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50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페이지 셋째 줄에 우리 땅이라고 표기되어 있다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kumimoji="1" lang="ko-KR" altLang="en-US" sz="16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EFA0D69-B409-B6F1-8C14-F41987038D66}"/>
              </a:ext>
            </a:extLst>
          </p:cNvPr>
          <p:cNvSpPr txBox="1">
            <a:spLocks/>
          </p:cNvSpPr>
          <p:nvPr/>
        </p:nvSpPr>
        <p:spPr>
          <a:xfrm>
            <a:off x="1491514" y="4407803"/>
            <a:ext cx="9466219" cy="55344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③ 임진왜란으로 조선을 침략한 일본의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도요토미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히데요시가 조선 정벌할 당시 만들어진 지도에 보면 </a:t>
            </a: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100000"/>
              </a:lnSpc>
              <a:buNone/>
            </a:pP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   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독도가 조선의 땅이라고 표기되어 있다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E6E64CA-2221-87CB-C45E-90F02358FA5E}"/>
              </a:ext>
            </a:extLst>
          </p:cNvPr>
          <p:cNvSpPr txBox="1">
            <a:spLocks/>
          </p:cNvSpPr>
          <p:nvPr/>
        </p:nvSpPr>
        <p:spPr>
          <a:xfrm>
            <a:off x="1491514" y="3192174"/>
            <a:ext cx="9466219" cy="59523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① 신라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지증왕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13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년에 장군 이사부로 하여금 우산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지금의 독도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을 정벌하여 신라의 영토가 되었다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  <a:p>
            <a:pPr indent="0">
              <a:lnSpc>
                <a:spcPct val="100000"/>
              </a:lnSpc>
              <a:buNone/>
            </a:pP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    (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근거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삼국사기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악상 기호 알아보기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165134F-A239-6CA7-AD2B-DBF3356BAA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1126485" y="1090470"/>
            <a:ext cx="5161473" cy="4667012"/>
          </a:xfrm>
          <a:prstGeom prst="rect">
            <a:avLst/>
          </a:prstGeom>
        </p:spPr>
      </p:pic>
      <p:pic>
        <p:nvPicPr>
          <p:cNvPr id="12" name="그림 11" descr="텍스트, 폰트, 번호이(가) 표시된 사진&#10;&#10;자동 생성된 설명">
            <a:extLst>
              <a:ext uri="{FF2B5EF4-FFF2-40B4-BE49-F238E27FC236}">
                <a16:creationId xmlns:a16="http://schemas.microsoft.com/office/drawing/2014/main" id="{4C210EF5-E6DB-75D7-9651-DCA5C7280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620" y="2314833"/>
            <a:ext cx="5047239" cy="3442649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27DC941B-F4EF-D424-5BAC-B28BFDF63B34}"/>
              </a:ext>
            </a:extLst>
          </p:cNvPr>
          <p:cNvSpPr/>
          <p:nvPr/>
        </p:nvSpPr>
        <p:spPr>
          <a:xfrm>
            <a:off x="3848100" y="1724025"/>
            <a:ext cx="130969" cy="13096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FF3492B5-51C7-FABA-9C62-3D35DC7ABDE8}"/>
              </a:ext>
            </a:extLst>
          </p:cNvPr>
          <p:cNvSpPr/>
          <p:nvPr/>
        </p:nvSpPr>
        <p:spPr>
          <a:xfrm>
            <a:off x="4434515" y="2007394"/>
            <a:ext cx="130969" cy="13096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E9A34B5D-7A40-7630-BA7B-C2A745C26138}"/>
              </a:ext>
            </a:extLst>
          </p:cNvPr>
          <p:cNvSpPr/>
          <p:nvPr/>
        </p:nvSpPr>
        <p:spPr>
          <a:xfrm>
            <a:off x="5626894" y="1724025"/>
            <a:ext cx="178594" cy="13096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2D885393-CA03-551C-BA60-DF1C5CF63E01}"/>
              </a:ext>
            </a:extLst>
          </p:cNvPr>
          <p:cNvSpPr/>
          <p:nvPr/>
        </p:nvSpPr>
        <p:spPr>
          <a:xfrm>
            <a:off x="3717131" y="2602707"/>
            <a:ext cx="166688" cy="27860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B8B78804-7C21-18BE-9A08-2BDE8DF12274}"/>
              </a:ext>
            </a:extLst>
          </p:cNvPr>
          <p:cNvSpPr/>
          <p:nvPr/>
        </p:nvSpPr>
        <p:spPr>
          <a:xfrm>
            <a:off x="3824288" y="2439734"/>
            <a:ext cx="166688" cy="17964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A7335E0A-DED6-0C73-BCDC-74CEB1716662}"/>
              </a:ext>
            </a:extLst>
          </p:cNvPr>
          <p:cNvSpPr/>
          <p:nvPr/>
        </p:nvSpPr>
        <p:spPr>
          <a:xfrm>
            <a:off x="6754019" y="2476500"/>
            <a:ext cx="146050" cy="18573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244AE7BE-91D2-5513-89F2-1CFE43CE4EC0}"/>
              </a:ext>
            </a:extLst>
          </p:cNvPr>
          <p:cNvSpPr/>
          <p:nvPr/>
        </p:nvSpPr>
        <p:spPr>
          <a:xfrm>
            <a:off x="11195050" y="3770313"/>
            <a:ext cx="247650" cy="12858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FB865D11-36C5-3492-3AC6-84C5F9F5C22D}"/>
              </a:ext>
            </a:extLst>
          </p:cNvPr>
          <p:cNvSpPr/>
          <p:nvPr/>
        </p:nvSpPr>
        <p:spPr>
          <a:xfrm>
            <a:off x="11220449" y="5447747"/>
            <a:ext cx="247649" cy="12858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F60F1317-71C8-3892-6EF3-574DBA0AA91C}"/>
              </a:ext>
            </a:extLst>
          </p:cNvPr>
          <p:cNvSpPr/>
          <p:nvPr/>
        </p:nvSpPr>
        <p:spPr>
          <a:xfrm rot="925326">
            <a:off x="2352674" y="2831974"/>
            <a:ext cx="166688" cy="9867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6BDD520E-37FC-3B1B-F62F-0ACC9FD14338}"/>
              </a:ext>
            </a:extLst>
          </p:cNvPr>
          <p:cNvSpPr/>
          <p:nvPr/>
        </p:nvSpPr>
        <p:spPr>
          <a:xfrm>
            <a:off x="1990723" y="3567778"/>
            <a:ext cx="166688" cy="9867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5AD036AD-4491-97DB-3983-C85FEB28C776}"/>
              </a:ext>
            </a:extLst>
          </p:cNvPr>
          <p:cNvSpPr/>
          <p:nvPr/>
        </p:nvSpPr>
        <p:spPr>
          <a:xfrm>
            <a:off x="6756400" y="2317214"/>
            <a:ext cx="1031986" cy="157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71629E81-97D4-86BF-80A6-C5AD89DECEB6}"/>
              </a:ext>
            </a:extLst>
          </p:cNvPr>
          <p:cNvSpPr/>
          <p:nvPr/>
        </p:nvSpPr>
        <p:spPr>
          <a:xfrm>
            <a:off x="11220448" y="3898900"/>
            <a:ext cx="247650" cy="157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C29AAAA6-B6F5-D3AE-E745-F5433AA70275}"/>
              </a:ext>
            </a:extLst>
          </p:cNvPr>
          <p:cNvSpPr/>
          <p:nvPr/>
        </p:nvSpPr>
        <p:spPr>
          <a:xfrm>
            <a:off x="10977563" y="5588098"/>
            <a:ext cx="452433" cy="157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EE4EB5-5F00-90EE-F71E-44585A2FC453}"/>
              </a:ext>
            </a:extLst>
          </p:cNvPr>
          <p:cNvSpPr txBox="1"/>
          <p:nvPr/>
        </p:nvSpPr>
        <p:spPr>
          <a:xfrm>
            <a:off x="3717131" y="1534042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solidFill>
                  <a:schemeClr val="accent1"/>
                </a:solidFill>
              </a:rPr>
              <a:t>숨표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44D9FF-D8F5-7506-DB44-23F9073257B5}"/>
              </a:ext>
            </a:extLst>
          </p:cNvPr>
          <p:cNvSpPr txBox="1"/>
          <p:nvPr/>
        </p:nvSpPr>
        <p:spPr>
          <a:xfrm>
            <a:off x="5521266" y="1536285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>
                <a:solidFill>
                  <a:schemeClr val="accent1"/>
                </a:solidFill>
              </a:rPr>
              <a:t>늘임표</a:t>
            </a:r>
            <a:endParaRPr lang="ko-KR" altLang="en-US" sz="800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878934-F6A7-DBC8-6DC2-46057B66F8C5}"/>
              </a:ext>
            </a:extLst>
          </p:cNvPr>
          <p:cNvSpPr txBox="1"/>
          <p:nvPr/>
        </p:nvSpPr>
        <p:spPr>
          <a:xfrm>
            <a:off x="4319262" y="2224290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solidFill>
                  <a:schemeClr val="accent1"/>
                </a:solidFill>
              </a:rPr>
              <a:t>악센트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9844E7-1F69-D617-90C8-1CC4CEEBCC75}"/>
              </a:ext>
            </a:extLst>
          </p:cNvPr>
          <p:cNvSpPr txBox="1"/>
          <p:nvPr/>
        </p:nvSpPr>
        <p:spPr>
          <a:xfrm>
            <a:off x="3391376" y="2387263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solidFill>
                  <a:schemeClr val="accent4"/>
                </a:solidFill>
              </a:rPr>
              <a:t>포르테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99477D-1DCA-DA27-42E8-A6898C256382}"/>
              </a:ext>
            </a:extLst>
          </p:cNvPr>
          <p:cNvSpPr txBox="1"/>
          <p:nvPr/>
        </p:nvSpPr>
        <p:spPr>
          <a:xfrm>
            <a:off x="3387974" y="2864404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solidFill>
                  <a:schemeClr val="accent6">
                    <a:lumMod val="75000"/>
                  </a:schemeClr>
                </a:solidFill>
              </a:rPr>
              <a:t>도돌이표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B04C0E-532A-3ED7-C80F-CE30B61BFC1D}"/>
              </a:ext>
            </a:extLst>
          </p:cNvPr>
          <p:cNvSpPr txBox="1"/>
          <p:nvPr/>
        </p:nvSpPr>
        <p:spPr>
          <a:xfrm>
            <a:off x="2256576" y="3041313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solidFill>
                  <a:schemeClr val="accent3">
                    <a:lumMod val="75000"/>
                  </a:schemeClr>
                </a:solidFill>
              </a:rPr>
              <a:t>이음줄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08279E-EFC8-D8A1-41C0-0D71F70BA1C5}"/>
              </a:ext>
            </a:extLst>
          </p:cNvPr>
          <p:cNvSpPr txBox="1"/>
          <p:nvPr/>
        </p:nvSpPr>
        <p:spPr>
          <a:xfrm>
            <a:off x="2070892" y="3598067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solidFill>
                  <a:schemeClr val="accent3">
                    <a:lumMod val="75000"/>
                  </a:schemeClr>
                </a:solidFill>
              </a:rPr>
              <a:t>붙임줄</a:t>
            </a:r>
            <a:endParaRPr lang="ko-KR" altLang="en-US" sz="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DA74D5-69B5-97DA-72E3-7E539280CEC2}"/>
              </a:ext>
            </a:extLst>
          </p:cNvPr>
          <p:cNvSpPr txBox="1"/>
          <p:nvPr/>
        </p:nvSpPr>
        <p:spPr>
          <a:xfrm>
            <a:off x="6691310" y="2293402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>
                <a:solidFill>
                  <a:schemeClr val="accent6">
                    <a:lumMod val="75000"/>
                  </a:schemeClr>
                </a:solidFill>
              </a:rPr>
              <a:t>세뇨</a:t>
            </a:r>
            <a:endParaRPr lang="ko-KR" altLang="en-US" sz="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43EE65-DCF2-CB4A-5DFD-CAF5E1490D34}"/>
              </a:ext>
            </a:extLst>
          </p:cNvPr>
          <p:cNvSpPr txBox="1"/>
          <p:nvPr/>
        </p:nvSpPr>
        <p:spPr>
          <a:xfrm>
            <a:off x="11149348" y="3898899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solidFill>
                  <a:schemeClr val="accent6">
                    <a:lumMod val="75000"/>
                  </a:schemeClr>
                </a:solidFill>
              </a:rPr>
              <a:t>피네</a:t>
            </a:r>
            <a:endParaRPr lang="ko-KR" altLang="en-US" sz="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AD2D6E-8C96-A92E-5212-7915CBD5F45B}"/>
              </a:ext>
            </a:extLst>
          </p:cNvPr>
          <p:cNvSpPr txBox="1"/>
          <p:nvPr/>
        </p:nvSpPr>
        <p:spPr>
          <a:xfrm>
            <a:off x="11079617" y="5576334"/>
            <a:ext cx="5293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solidFill>
                  <a:schemeClr val="accent6">
                    <a:lumMod val="75000"/>
                  </a:schemeClr>
                </a:solidFill>
              </a:rPr>
              <a:t>달 </a:t>
            </a:r>
            <a:r>
              <a:rPr lang="ko-KR" altLang="en-US" sz="800" dirty="0" err="1">
                <a:solidFill>
                  <a:schemeClr val="accent6">
                    <a:lumMod val="75000"/>
                  </a:schemeClr>
                </a:solidFill>
              </a:rPr>
              <a:t>세뇨</a:t>
            </a:r>
            <a:endParaRPr lang="ko-KR" altLang="en-US" sz="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424099-461D-5F2A-D84C-66FDDDE2AA6B}"/>
              </a:ext>
            </a:extLst>
          </p:cNvPr>
          <p:cNvSpPr txBox="1"/>
          <p:nvPr/>
        </p:nvSpPr>
        <p:spPr>
          <a:xfrm>
            <a:off x="3637597" y="1413737"/>
            <a:ext cx="59503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숨을 쉰다</a:t>
            </a:r>
            <a:r>
              <a:rPr lang="en-US" altLang="ko-KR" sz="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ko-KR" altLang="en-US" sz="7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678753-C448-02A9-DF3F-1A7B6016A76F}"/>
              </a:ext>
            </a:extLst>
          </p:cNvPr>
          <p:cNvSpPr txBox="1"/>
          <p:nvPr/>
        </p:nvSpPr>
        <p:spPr>
          <a:xfrm>
            <a:off x="4269663" y="2355024"/>
            <a:ext cx="9092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>
                <a:solidFill>
                  <a:schemeClr val="accent1">
                    <a:lumMod val="60000"/>
                    <a:lumOff val="40000"/>
                  </a:schemeClr>
                </a:solidFill>
              </a:rPr>
              <a:t>그 음을 특히 세게</a:t>
            </a:r>
            <a:endParaRPr lang="ko-KR" altLang="en-US" sz="7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6F3E45-084C-D295-678B-54D77E80585C}"/>
              </a:ext>
            </a:extLst>
          </p:cNvPr>
          <p:cNvSpPr txBox="1"/>
          <p:nvPr/>
        </p:nvSpPr>
        <p:spPr>
          <a:xfrm>
            <a:off x="5844796" y="1551262"/>
            <a:ext cx="10711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그 </a:t>
            </a:r>
            <a:r>
              <a:rPr lang="ko-KR" altLang="en-US" sz="700">
                <a:solidFill>
                  <a:schemeClr val="accent1">
                    <a:lumMod val="60000"/>
                    <a:lumOff val="40000"/>
                  </a:schemeClr>
                </a:solidFill>
              </a:rPr>
              <a:t>음을 </a:t>
            </a:r>
            <a:r>
              <a:rPr lang="en-US" altLang="ko-KR" sz="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2~3</a:t>
            </a:r>
            <a:r>
              <a:rPr lang="ko-KR" altLang="en-US" sz="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배 늘여서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9AE2EB-F0E2-1D2A-1AF3-DB7212E85467}"/>
              </a:ext>
            </a:extLst>
          </p:cNvPr>
          <p:cNvSpPr txBox="1"/>
          <p:nvPr/>
        </p:nvSpPr>
        <p:spPr>
          <a:xfrm>
            <a:off x="3457107" y="2294930"/>
            <a:ext cx="3642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>
                <a:solidFill>
                  <a:schemeClr val="accent4">
                    <a:lumMod val="60000"/>
                    <a:lumOff val="40000"/>
                  </a:schemeClr>
                </a:solidFill>
              </a:rPr>
              <a:t>세게</a:t>
            </a:r>
            <a:endParaRPr lang="ko-KR" altLang="en-US" sz="7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DEDBFD-1F00-260D-3320-E411A3ABDFA5}"/>
              </a:ext>
            </a:extLst>
          </p:cNvPr>
          <p:cNvSpPr txBox="1"/>
          <p:nvPr/>
        </p:nvSpPr>
        <p:spPr>
          <a:xfrm>
            <a:off x="3416094" y="3004062"/>
            <a:ext cx="5629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반복한다</a:t>
            </a:r>
            <a:r>
              <a:rPr lang="en-US" altLang="ko-KR" sz="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ko-KR" altLang="en-US" sz="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D512A3-6954-C015-F2EB-1D858863553B}"/>
              </a:ext>
            </a:extLst>
          </p:cNvPr>
          <p:cNvSpPr txBox="1"/>
          <p:nvPr/>
        </p:nvSpPr>
        <p:spPr>
          <a:xfrm>
            <a:off x="2281847" y="3156729"/>
            <a:ext cx="9541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부드럽게 연주한다</a:t>
            </a:r>
            <a:r>
              <a:rPr lang="en-US" altLang="ko-KR" sz="7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endParaRPr lang="ko-KR" altLang="en-US" sz="7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DD3947-BD21-A40F-E9AF-D388B4CB98B7}"/>
              </a:ext>
            </a:extLst>
          </p:cNvPr>
          <p:cNvSpPr txBox="1"/>
          <p:nvPr/>
        </p:nvSpPr>
        <p:spPr>
          <a:xfrm>
            <a:off x="2400264" y="3605761"/>
            <a:ext cx="12875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한 음처럼 붙여서 연주한다</a:t>
            </a:r>
            <a:r>
              <a:rPr lang="en-US" altLang="ko-KR" sz="7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endParaRPr lang="ko-KR" altLang="en-US" sz="7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918813-BE19-52E3-FF8E-686CAAB28B45}"/>
              </a:ext>
            </a:extLst>
          </p:cNvPr>
          <p:cNvSpPr txBox="1"/>
          <p:nvPr/>
        </p:nvSpPr>
        <p:spPr>
          <a:xfrm>
            <a:off x="6688131" y="2165702"/>
            <a:ext cx="12266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D.S.</a:t>
            </a:r>
            <a:r>
              <a:rPr lang="ko-KR" altLang="en-US" sz="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에서 여기로 돌아온다</a:t>
            </a:r>
            <a:r>
              <a:rPr lang="en-US" altLang="ko-KR" sz="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ko-KR" altLang="en-US" sz="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C83C85-A56E-DF99-8825-2A50752A8A71}"/>
              </a:ext>
            </a:extLst>
          </p:cNvPr>
          <p:cNvSpPr txBox="1"/>
          <p:nvPr/>
        </p:nvSpPr>
        <p:spPr>
          <a:xfrm>
            <a:off x="11142804" y="4052365"/>
            <a:ext cx="6848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곡을 마친다</a:t>
            </a:r>
            <a:r>
              <a:rPr lang="en-US" altLang="ko-KR" sz="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ko-KR" altLang="en-US" sz="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D56ABBB-0FC2-293B-3E38-CC66F1A32EB5}"/>
              </a:ext>
            </a:extLst>
          </p:cNvPr>
          <p:cNvSpPr txBox="1"/>
          <p:nvPr/>
        </p:nvSpPr>
        <p:spPr>
          <a:xfrm>
            <a:off x="11085861" y="5734187"/>
            <a:ext cx="8643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세뇨로</a:t>
            </a:r>
            <a:r>
              <a:rPr lang="ko-KR" altLang="en-US" sz="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돌아간다</a:t>
            </a:r>
            <a:r>
              <a:rPr lang="en-US" altLang="ko-KR" sz="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ko-KR" altLang="en-US" sz="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389A3-216A-1644-B356-F0ADEC5C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996234D-DF34-F9A4-2295-A2D9BD461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프로젝트 수행하기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A382BB03-5742-CC12-50AA-28658AA28F07}"/>
              </a:ext>
            </a:extLst>
          </p:cNvPr>
          <p:cNvSpPr/>
          <p:nvPr/>
        </p:nvSpPr>
        <p:spPr>
          <a:xfrm>
            <a:off x="2110945" y="1414900"/>
            <a:ext cx="1200067" cy="319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1</a:t>
            </a:r>
            <a:r>
              <a:rPr lang="ko-KR" altLang="en-US" sz="1400" dirty="0"/>
              <a:t>모둠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0BDFA279-0AC2-D78A-6B0F-EB9D299796D3}"/>
              </a:ext>
            </a:extLst>
          </p:cNvPr>
          <p:cNvSpPr/>
          <p:nvPr/>
        </p:nvSpPr>
        <p:spPr>
          <a:xfrm>
            <a:off x="5639630" y="1414900"/>
            <a:ext cx="1200067" cy="319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2</a:t>
            </a:r>
            <a:r>
              <a:rPr lang="ko-KR" altLang="en-US" sz="1400" dirty="0"/>
              <a:t>모둠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503B6623-A2E2-8CD4-FF10-098FB5A98AE6}"/>
              </a:ext>
            </a:extLst>
          </p:cNvPr>
          <p:cNvSpPr/>
          <p:nvPr/>
        </p:nvSpPr>
        <p:spPr>
          <a:xfrm>
            <a:off x="9168314" y="1414900"/>
            <a:ext cx="1200067" cy="3190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3</a:t>
            </a:r>
            <a:r>
              <a:rPr lang="ko-KR" altLang="en-US" sz="1400" dirty="0"/>
              <a:t>모둠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E97874F-6A9B-D18F-0457-0CC8249FE824}"/>
              </a:ext>
            </a:extLst>
          </p:cNvPr>
          <p:cNvSpPr/>
          <p:nvPr/>
        </p:nvSpPr>
        <p:spPr>
          <a:xfrm>
            <a:off x="1393723" y="1733911"/>
            <a:ext cx="2634510" cy="185459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독도와 관련된 노래를 </a:t>
            </a:r>
            <a:endParaRPr lang="en-US" altLang="ko-KR" sz="1400" dirty="0">
              <a:solidFill>
                <a:schemeClr val="tx1"/>
              </a:solidFill>
            </a:endParaRPr>
          </a:p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조사하고 발표하기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5173FE04-D3AC-21C4-8FCA-03DDCD4454C6}"/>
              </a:ext>
            </a:extLst>
          </p:cNvPr>
          <p:cNvSpPr/>
          <p:nvPr/>
        </p:nvSpPr>
        <p:spPr>
          <a:xfrm>
            <a:off x="4922408" y="1733911"/>
            <a:ext cx="2634510" cy="185459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tx1"/>
                </a:solidFill>
              </a:rPr>
              <a:t>자작랩</a:t>
            </a:r>
            <a:r>
              <a:rPr lang="ko-KR" altLang="en-US" sz="1400" dirty="0">
                <a:solidFill>
                  <a:schemeClr val="tx1"/>
                </a:solidFill>
              </a:rPr>
              <a:t> 창작하기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AC405575-37FF-D189-AC83-A8F4B177C40A}"/>
              </a:ext>
            </a:extLst>
          </p:cNvPr>
          <p:cNvSpPr/>
          <p:nvPr/>
        </p:nvSpPr>
        <p:spPr>
          <a:xfrm>
            <a:off x="8451092" y="1748659"/>
            <a:ext cx="2634510" cy="185459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플래시 </a:t>
            </a:r>
            <a:r>
              <a:rPr lang="ko-KR" altLang="en-US" sz="1400" dirty="0" err="1">
                <a:solidFill>
                  <a:schemeClr val="tx1"/>
                </a:solidFill>
              </a:rPr>
              <a:t>몹</a:t>
            </a:r>
            <a:r>
              <a:rPr lang="ko-KR" altLang="en-US" sz="1400" dirty="0">
                <a:solidFill>
                  <a:schemeClr val="tx1"/>
                </a:solidFill>
              </a:rPr>
              <a:t> 활용 </a:t>
            </a:r>
            <a:endParaRPr lang="en-US" altLang="ko-KR" sz="1400" dirty="0">
              <a:solidFill>
                <a:schemeClr val="tx1"/>
              </a:solidFill>
            </a:endParaRPr>
          </a:p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뮤직비디오 만들기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29B7E9-5141-54E0-0BD3-04314BBC199D}"/>
              </a:ext>
            </a:extLst>
          </p:cNvPr>
          <p:cNvSpPr txBox="1"/>
          <p:nvPr/>
        </p:nvSpPr>
        <p:spPr>
          <a:xfrm>
            <a:off x="1217089" y="3804506"/>
            <a:ext cx="29877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≫</a:t>
            </a:r>
            <a:r>
              <a:rPr lang="en-US" altLang="ko-KR" sz="1400" dirty="0"/>
              <a:t> </a:t>
            </a:r>
            <a:r>
              <a:rPr lang="ko-KR" altLang="en-US" sz="1400" dirty="0"/>
              <a:t>독도를 소재로 한 노래 알아보기</a:t>
            </a:r>
            <a:endParaRPr lang="en-US" altLang="ko-KR" sz="1400" dirty="0"/>
          </a:p>
          <a:p>
            <a:r>
              <a:rPr lang="ko-KR" altLang="en-US" sz="1200" dirty="0"/>
              <a:t> 예</a:t>
            </a:r>
            <a:r>
              <a:rPr lang="en-US" altLang="ko-KR" sz="1200" dirty="0"/>
              <a:t>) ‘</a:t>
            </a:r>
            <a:r>
              <a:rPr lang="ko-KR" altLang="en-US" sz="1200" dirty="0"/>
              <a:t>홀로 아리랑</a:t>
            </a:r>
            <a:r>
              <a:rPr lang="en-US" altLang="ko-KR" sz="1200" dirty="0"/>
              <a:t>’(</a:t>
            </a:r>
            <a:r>
              <a:rPr lang="ko-KR" altLang="en-US" sz="1200" dirty="0"/>
              <a:t>한돌</a:t>
            </a:r>
            <a:r>
              <a:rPr lang="en-US" altLang="ko-KR" sz="1200" dirty="0"/>
              <a:t>)</a:t>
            </a:r>
          </a:p>
          <a:p>
            <a:r>
              <a:rPr lang="en-US" altLang="ko-KR" sz="1200" dirty="0"/>
              <a:t>      ‘</a:t>
            </a:r>
            <a:r>
              <a:rPr lang="ko-KR" altLang="en-US" sz="1200" dirty="0" err="1"/>
              <a:t>독도리</a:t>
            </a:r>
            <a:r>
              <a:rPr lang="en-US" altLang="ko-KR" sz="1200" dirty="0"/>
              <a:t>’(</a:t>
            </a:r>
            <a:r>
              <a:rPr lang="ko-KR" altLang="en-US" sz="1200" dirty="0" err="1"/>
              <a:t>딘딘</a:t>
            </a:r>
            <a:r>
              <a:rPr lang="en-US" altLang="ko-KR" sz="1200" dirty="0"/>
              <a:t>&amp;</a:t>
            </a:r>
            <a:r>
              <a:rPr lang="ko-KR" altLang="en-US" sz="1200" dirty="0"/>
              <a:t>박명수</a:t>
            </a:r>
            <a:r>
              <a:rPr lang="en-US" altLang="ko-KR" sz="1200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07DFF4-C1CD-41DA-6B57-D669BEE2A2D7}"/>
              </a:ext>
            </a:extLst>
          </p:cNvPr>
          <p:cNvSpPr txBox="1"/>
          <p:nvPr/>
        </p:nvSpPr>
        <p:spPr>
          <a:xfrm>
            <a:off x="4500000" y="3804506"/>
            <a:ext cx="3459442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≫</a:t>
            </a:r>
            <a:r>
              <a:rPr lang="en-US" altLang="ko-KR" sz="1400" dirty="0"/>
              <a:t>      </a:t>
            </a:r>
            <a:r>
              <a:rPr lang="ko-KR" altLang="en-US" sz="1400" dirty="0"/>
              <a:t>부분에 어울리는 </a:t>
            </a:r>
            <a:r>
              <a:rPr lang="ko-KR" altLang="en-US" sz="1400" dirty="0" err="1"/>
              <a:t>자작랩</a:t>
            </a:r>
            <a:r>
              <a:rPr lang="ko-KR" altLang="en-US" sz="1400" dirty="0"/>
              <a:t> 창작하기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ko-KR" altLang="en-US" sz="1400" dirty="0"/>
              <a:t>≫ 간주 부분에 랩 삽입하고 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    </a:t>
            </a:r>
            <a:r>
              <a:rPr lang="ko-KR" altLang="en-US" sz="1400" dirty="0"/>
              <a:t>노래와 함께</a:t>
            </a:r>
            <a:r>
              <a:rPr lang="en-US" altLang="ko-KR" sz="1400" dirty="0"/>
              <a:t> </a:t>
            </a:r>
            <a:r>
              <a:rPr lang="ko-KR" altLang="en-US" sz="1400" dirty="0"/>
              <a:t>연주하기</a:t>
            </a:r>
            <a:endParaRPr lang="en-US" altLang="ko-KR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28CA28-4746-84AF-68F3-FB159EE9A61A}"/>
              </a:ext>
            </a:extLst>
          </p:cNvPr>
          <p:cNvSpPr txBox="1"/>
          <p:nvPr/>
        </p:nvSpPr>
        <p:spPr>
          <a:xfrm>
            <a:off x="8117755" y="3804506"/>
            <a:ext cx="3301183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≫</a:t>
            </a:r>
            <a:r>
              <a:rPr lang="en-US" altLang="ko-KR" sz="1400" dirty="0"/>
              <a:t> ‘</a:t>
            </a:r>
            <a:r>
              <a:rPr lang="ko-KR" altLang="en-US" sz="1400" dirty="0"/>
              <a:t>독도는 우리 땅</a:t>
            </a:r>
            <a:r>
              <a:rPr lang="en-US" altLang="ko-KR" sz="1400" dirty="0"/>
              <a:t>‘ </a:t>
            </a:r>
            <a:r>
              <a:rPr lang="ko-KR" altLang="en-US" sz="1400" dirty="0"/>
              <a:t>플래시 </a:t>
            </a:r>
            <a:r>
              <a:rPr lang="ko-KR" altLang="en-US" sz="1400" dirty="0" err="1"/>
              <a:t>몹</a:t>
            </a:r>
            <a:r>
              <a:rPr lang="ko-KR" altLang="en-US" sz="1400" dirty="0"/>
              <a:t> 감상하기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ko-KR" altLang="en-US" sz="1400" dirty="0"/>
              <a:t>≫</a:t>
            </a:r>
            <a:r>
              <a:rPr lang="en-US" altLang="ko-KR" sz="1400" dirty="0"/>
              <a:t> </a:t>
            </a:r>
            <a:r>
              <a:rPr lang="ko-KR" altLang="en-US" sz="1400" dirty="0"/>
              <a:t>플래시 </a:t>
            </a:r>
            <a:r>
              <a:rPr lang="ko-KR" altLang="en-US" sz="1400" dirty="0" err="1"/>
              <a:t>몹으로</a:t>
            </a:r>
            <a:r>
              <a:rPr lang="ko-KR" altLang="en-US" sz="1400" dirty="0"/>
              <a:t> 신체 표현하기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ko-KR" altLang="en-US" sz="1400" dirty="0"/>
              <a:t>≫</a:t>
            </a:r>
            <a:r>
              <a:rPr lang="en-US" altLang="ko-KR" sz="1400" dirty="0"/>
              <a:t> </a:t>
            </a:r>
            <a:r>
              <a:rPr lang="ko-KR" altLang="en-US" sz="1400" dirty="0"/>
              <a:t>뮤직비디오 만들기</a:t>
            </a:r>
            <a:endParaRPr lang="en-US" altLang="ko-KR" sz="1400" dirty="0"/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4E50FAF0-CCBD-3A10-19E7-60A10CBF1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16" t="39727" r="22622" b="57251"/>
          <a:stretch/>
        </p:blipFill>
        <p:spPr>
          <a:xfrm>
            <a:off x="4744710" y="3900165"/>
            <a:ext cx="355395" cy="3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5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내지 마스터">
  <a:themeElements>
    <a:clrScheme name="기류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3093</TotalTime>
  <Words>333</Words>
  <Application>Microsoft Office PowerPoint</Application>
  <PresentationFormat>와이드스크린</PresentationFormat>
  <Paragraphs>74</Paragraphs>
  <Slides>8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8</vt:i4>
      </vt:variant>
    </vt:vector>
  </HeadingPairs>
  <TitlesOfParts>
    <vt:vector size="17" baseType="lpstr">
      <vt:lpstr>나눔고딕</vt:lpstr>
      <vt:lpstr>NanumGothicExtraBold</vt:lpstr>
      <vt:lpstr>Times New Roman</vt:lpstr>
      <vt:lpstr>Spoqa Han Sans Neo</vt:lpstr>
      <vt:lpstr>맑은 고딕</vt:lpstr>
      <vt:lpstr>Arial</vt:lpstr>
      <vt:lpstr>표지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164</cp:revision>
  <dcterms:created xsi:type="dcterms:W3CDTF">2024-07-03T01:17:18Z</dcterms:created>
  <dcterms:modified xsi:type="dcterms:W3CDTF">2025-03-20T05:16:04Z</dcterms:modified>
</cp:coreProperties>
</file>