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3"/>
  </p:notesMasterIdLst>
  <p:sldIdLst>
    <p:sldId id="292" r:id="rId5"/>
    <p:sldId id="298" r:id="rId6"/>
    <p:sldId id="348" r:id="rId7"/>
    <p:sldId id="360" r:id="rId8"/>
    <p:sldId id="361" r:id="rId9"/>
    <p:sldId id="352" r:id="rId10"/>
    <p:sldId id="362" r:id="rId11"/>
    <p:sldId id="295" r:id="rId12"/>
  </p:sldIdLst>
  <p:sldSz cx="12192000" cy="6858000"/>
  <p:notesSz cx="6858000" cy="9144000"/>
  <p:embeddedFontLst>
    <p:embeddedFont>
      <p:font typeface="맑은 고딕" panose="020B0503020000020004" pitchFamily="50" charset="-127"/>
      <p:regular r:id="rId14"/>
      <p:bold r:id="rId1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48"/>
            <p14:sldId id="360"/>
            <p14:sldId id="361"/>
            <p14:sldId id="352"/>
            <p14:sldId id="362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70B3"/>
    <a:srgbClr val="FFE1B5"/>
    <a:srgbClr val="A66BD3"/>
    <a:srgbClr val="C391D7"/>
    <a:srgbClr val="CBA0DC"/>
    <a:srgbClr val="D1AAE0"/>
    <a:srgbClr val="C28CD8"/>
    <a:srgbClr val="6F6AAA"/>
    <a:srgbClr val="A8AFC5"/>
    <a:srgbClr val="2B3C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37" autoAdjust="0"/>
    <p:restoredTop sz="97316" autoAdjust="0"/>
  </p:normalViewPr>
  <p:slideViewPr>
    <p:cSldViewPr snapToGrid="0" showGuides="1">
      <p:cViewPr>
        <p:scale>
          <a:sx n="150" d="100"/>
          <a:sy n="150" d="100"/>
        </p:scale>
        <p:origin x="468" y="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2025-08-19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09336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28890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>
                <a:latin typeface="+mn-ea"/>
                <a:ea typeface="+mn-ea"/>
              </a:endParaRP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>
                <a:latin typeface="+mn-ea"/>
                <a:ea typeface="+mn-ea"/>
              </a:endParaRP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545398"/>
            <a:ext cx="5760000" cy="558952"/>
          </a:xfrm>
        </p:spPr>
        <p:txBody>
          <a:bodyPr/>
          <a:lstStyle/>
          <a:p>
            <a:r>
              <a:rPr kumimoji="1" lang="ko-KR" altLang="en-US" sz="3600" dirty="0">
                <a:solidFill>
                  <a:schemeClr val="tx1"/>
                </a:solidFill>
                <a:latin typeface="+mn-ea"/>
                <a:ea typeface="+mn-ea"/>
              </a:rPr>
              <a:t>단소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Ⅱ.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악기로 표현하는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8DC6AEDE-1EEF-8B26-4325-15F74B9F697A}"/>
              </a:ext>
            </a:extLst>
          </p:cNvPr>
          <p:cNvSpPr txBox="1">
            <a:spLocks/>
          </p:cNvSpPr>
          <p:nvPr/>
        </p:nvSpPr>
        <p:spPr>
          <a:xfrm>
            <a:off x="5360850" y="4820232"/>
            <a:ext cx="1470300" cy="228246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 b="1" i="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200" dirty="0">
                <a:solidFill>
                  <a:srgbClr val="002060"/>
                </a:solidFill>
              </a:rPr>
              <a:t>교과서 </a:t>
            </a:r>
            <a:r>
              <a:rPr kumimoji="1" lang="en-US" altLang="ko-KR" sz="1200" dirty="0">
                <a:solidFill>
                  <a:srgbClr val="002060"/>
                </a:solidFill>
              </a:rPr>
              <a:t>68~69</a:t>
            </a:r>
            <a:r>
              <a:rPr kumimoji="1" lang="ko-KR" altLang="en-US" sz="1200" dirty="0">
                <a:solidFill>
                  <a:srgbClr val="002060"/>
                </a:solidFill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1755" y="3346150"/>
            <a:ext cx="6745983" cy="1188272"/>
          </a:xfrm>
        </p:spPr>
        <p:txBody>
          <a:bodyPr/>
          <a:lstStyle/>
          <a:p>
            <a:r>
              <a:rPr kumimoji="1" lang="ko-KR" altLang="en-US" sz="2800" dirty="0"/>
              <a:t>바른 자세와 정확한 운지법으로 </a:t>
            </a:r>
            <a:endParaRPr kumimoji="1" lang="en-US" altLang="ko-KR" sz="2800" dirty="0"/>
          </a:p>
          <a:p>
            <a:r>
              <a:rPr kumimoji="1" lang="ko-KR" altLang="en-US" sz="2800" dirty="0"/>
              <a:t>단소를 연주할 수 있다</a:t>
            </a:r>
            <a:r>
              <a:rPr kumimoji="1" lang="en-US" altLang="ko-KR" sz="2800" dirty="0"/>
              <a:t>.</a:t>
            </a:r>
            <a:endParaRPr kumimoji="1" lang="en-US" altLang="ko-KR" sz="2800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단소 알아보기</a:t>
            </a: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EEE18D6F-3AC0-72C5-F25D-C5FB5A634CC7}"/>
              </a:ext>
            </a:extLst>
          </p:cNvPr>
          <p:cNvSpPr/>
          <p:nvPr/>
        </p:nvSpPr>
        <p:spPr>
          <a:xfrm>
            <a:off x="1229450" y="1090886"/>
            <a:ext cx="1062900" cy="292778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단소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64CFFAB-B640-E882-1F15-69A2732053B9}"/>
              </a:ext>
            </a:extLst>
          </p:cNvPr>
          <p:cNvSpPr txBox="1">
            <a:spLocks/>
          </p:cNvSpPr>
          <p:nvPr/>
        </p:nvSpPr>
        <p:spPr>
          <a:xfrm>
            <a:off x="1409700" y="1605243"/>
            <a:ext cx="10287000" cy="69345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단소는 세로로 부는 관악기로 바람을 불어넣는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취구와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앞에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4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개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뒤에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1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개의 지공이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맑고 청아한 음색이 특징이며 독주와 합주 등에 쓰인다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생황과 단소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양금과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단소 등의 병주에도 연주된다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54C4A338-563E-6020-65DF-72D5B0D497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229"/>
          <a:stretch>
            <a:fillRect/>
          </a:stretch>
        </p:blipFill>
        <p:spPr>
          <a:xfrm>
            <a:off x="2292350" y="3155277"/>
            <a:ext cx="8708065" cy="3175000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8A5EBA54-C9D6-5813-62D1-B47DAC2E95ED}"/>
              </a:ext>
            </a:extLst>
          </p:cNvPr>
          <p:cNvSpPr/>
          <p:nvPr/>
        </p:nvSpPr>
        <p:spPr>
          <a:xfrm>
            <a:off x="1758950" y="2769184"/>
            <a:ext cx="1066800" cy="28449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>
                <a:solidFill>
                  <a:schemeClr val="tx1"/>
                </a:solidFill>
              </a:rPr>
              <a:t>연주 자세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5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/>
              <a:t>단소 알아보기</a:t>
            </a: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1B42F512-A4F5-50D4-1C60-A83F202E9622}"/>
              </a:ext>
            </a:extLst>
          </p:cNvPr>
          <p:cNvSpPr/>
          <p:nvPr/>
        </p:nvSpPr>
        <p:spPr>
          <a:xfrm>
            <a:off x="1200150" y="1035050"/>
            <a:ext cx="1587500" cy="28449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악기 구조</a:t>
            </a:r>
            <a:r>
              <a:rPr lang="en-US" altLang="ko-KR" sz="1200" dirty="0">
                <a:solidFill>
                  <a:schemeClr val="tx1"/>
                </a:solidFill>
              </a:rPr>
              <a:t>&amp;</a:t>
            </a:r>
            <a:r>
              <a:rPr lang="ko-KR" altLang="en-US" sz="1200" dirty="0">
                <a:solidFill>
                  <a:schemeClr val="tx1"/>
                </a:solidFill>
              </a:rPr>
              <a:t>운지법</a:t>
            </a:r>
          </a:p>
        </p:txBody>
      </p:sp>
      <p:pic>
        <p:nvPicPr>
          <p:cNvPr id="60" name="그림 59">
            <a:extLst>
              <a:ext uri="{FF2B5EF4-FFF2-40B4-BE49-F238E27FC236}">
                <a16:creationId xmlns:a16="http://schemas.microsoft.com/office/drawing/2014/main" id="{575F41EF-6C38-68ED-27BF-D1A221F23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1742594"/>
            <a:ext cx="10191750" cy="442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3098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 err="1"/>
              <a:t>정간보</a:t>
            </a:r>
            <a:r>
              <a:rPr kumimoji="1" lang="ko-KR" altLang="en-US" dirty="0"/>
              <a:t> 읽기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BE03CAC-2729-30C1-392E-3DF1BC5AB4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2635"/>
          <a:stretch>
            <a:fillRect/>
          </a:stretch>
        </p:blipFill>
        <p:spPr>
          <a:xfrm>
            <a:off x="2927350" y="946982"/>
            <a:ext cx="3943350" cy="235768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57D850F4-A10E-2680-989C-EA4F4CF5AA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05"/>
          <a:stretch>
            <a:fillRect/>
          </a:stretch>
        </p:blipFill>
        <p:spPr>
          <a:xfrm>
            <a:off x="2927350" y="3639652"/>
            <a:ext cx="6584950" cy="235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61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5F84-361A-9FED-34AE-4587E3F8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A7D1C-55F1-EAE9-ECEC-8D6ED82AB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9221900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연주하기</a:t>
            </a:r>
          </a:p>
        </p:txBody>
      </p:sp>
      <p:pic>
        <p:nvPicPr>
          <p:cNvPr id="69" name="2단원_교과서_69쪽_QR38_1.홀로아리랑">
            <a:hlinkClick r:id="" action="ppaction://media"/>
            <a:extLst>
              <a:ext uri="{FF2B5EF4-FFF2-40B4-BE49-F238E27FC236}">
                <a16:creationId xmlns:a16="http://schemas.microsoft.com/office/drawing/2014/main" id="{37AC0E17-503C-BD19-2FDA-B521C0A5C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8309" y="485999"/>
            <a:ext cx="395948" cy="395948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D08CB907-B1C7-DC1E-F0DA-62E034AD3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609" y="1599665"/>
            <a:ext cx="9791700" cy="417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8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5F84-361A-9FED-34AE-4587E3F8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A7D1C-55F1-EAE9-ECEC-8D6ED82AB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9221900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연주하기</a:t>
            </a:r>
          </a:p>
        </p:txBody>
      </p:sp>
      <p:pic>
        <p:nvPicPr>
          <p:cNvPr id="71" name="그림 70">
            <a:extLst>
              <a:ext uri="{FF2B5EF4-FFF2-40B4-BE49-F238E27FC236}">
                <a16:creationId xmlns:a16="http://schemas.microsoft.com/office/drawing/2014/main" id="{D08CB907-B1C7-DC1E-F0DA-62E034AD3F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843476" y="611999"/>
            <a:ext cx="5802174" cy="5677519"/>
          </a:xfrm>
          <a:prstGeom prst="rect">
            <a:avLst/>
          </a:prstGeom>
        </p:spPr>
      </p:pic>
      <p:pic>
        <p:nvPicPr>
          <p:cNvPr id="2" name="2단원_교과서_69쪽_QR38_2.북천이 맑다커늘">
            <a:hlinkClick r:id="" action="ppaction://media"/>
            <a:extLst>
              <a:ext uri="{FF2B5EF4-FFF2-40B4-BE49-F238E27FC236}">
                <a16:creationId xmlns:a16="http://schemas.microsoft.com/office/drawing/2014/main" id="{2369AC2A-7D25-9153-EBE2-5939953A5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2000" y="611999"/>
            <a:ext cx="422275" cy="42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1605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l">
          <a:lnSpc>
            <a:spcPct val="150000"/>
          </a:lnSpc>
          <a:defRPr sz="1200" dirty="0">
            <a:solidFill>
              <a:schemeClr val="accent2">
                <a:lumMod val="50000"/>
              </a:schemeClr>
            </a:solidFill>
          </a:defRPr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6550</TotalTime>
  <Words>85</Words>
  <Application>Microsoft Office PowerPoint</Application>
  <PresentationFormat>와이드스크린</PresentationFormat>
  <Paragraphs>22</Paragraphs>
  <Slides>8</Slides>
  <Notes>4</Notes>
  <HiddenSlides>0</HiddenSlides>
  <MMClips>2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8</vt:i4>
      </vt:variant>
    </vt:vector>
  </HeadingPairs>
  <TitlesOfParts>
    <vt:vector size="14" baseType="lpstr"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USER</cp:lastModifiedBy>
  <cp:revision>236</cp:revision>
  <dcterms:created xsi:type="dcterms:W3CDTF">2024-07-03T01:17:18Z</dcterms:created>
  <dcterms:modified xsi:type="dcterms:W3CDTF">2025-08-19T08:52:25Z</dcterms:modified>
</cp:coreProperties>
</file>