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67" r:id="rId8"/>
    <p:sldId id="390" r:id="rId9"/>
    <p:sldId id="391" r:id="rId10"/>
    <p:sldId id="392" r:id="rId11"/>
    <p:sldId id="389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2025-12-05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2025-12-05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2426" y="3346680"/>
            <a:ext cx="7914968" cy="792000"/>
          </a:xfrm>
        </p:spPr>
        <p:txBody>
          <a:bodyPr/>
          <a:lstStyle/>
          <a:p>
            <a:r>
              <a:rPr lang="ko-KR" altLang="en-US" b="0" dirty="0"/>
              <a:t>내가 바라는 세상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3200" dirty="0"/>
              <a:t>내가 바라는 세상을 상상하고 이야기 나누기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B7E1077-7161-24D6-CD2D-213E4E6A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87" y="2292740"/>
            <a:ext cx="2505425" cy="2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노랫말에 담긴 음악의 힘을 생각하며 랩으로 표현할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3A54DFE-1F4E-3CEA-78A6-D5E2A88C1F4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DEE157A-3635-EC41-0163-31F4F8B796D7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5757677-2829-A507-6176-7F2DB3F9F6E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독창</a:t>
            </a:r>
            <a:r>
              <a:rPr lang="en-US" altLang="ko-KR" b="0" dirty="0"/>
              <a:t>, </a:t>
            </a:r>
            <a:r>
              <a:rPr lang="ko-KR" altLang="en-US" b="0" dirty="0"/>
              <a:t>제창</a:t>
            </a:r>
            <a:r>
              <a:rPr lang="en-US" altLang="ko-KR" b="0" dirty="0"/>
              <a:t>, </a:t>
            </a:r>
            <a:r>
              <a:rPr lang="ko-KR" altLang="en-US" b="0" dirty="0"/>
              <a:t>합창</a:t>
            </a:r>
            <a:r>
              <a:rPr lang="en-US" altLang="ko-KR" b="0" dirty="0"/>
              <a:t>, </a:t>
            </a:r>
            <a:r>
              <a:rPr lang="ko-KR" altLang="en-US" b="0" dirty="0"/>
              <a:t>랩으로 역할을 나누어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0B536B9-8F14-B450-8DAD-D7EE6CB8749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다양한 연주 형태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B7C138E-CE37-93D9-082F-79CAFAF43ED7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D0083D2-4F17-456E-A948-D5289A693A1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1A0FED-25AF-B7CB-91B8-E9A08A6B0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05" y="1661823"/>
            <a:ext cx="5260623" cy="12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7D4A-14CE-6BA9-4764-0EB44F359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899BA481-E873-44A7-B9D1-F40CF70CF51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독창</a:t>
            </a:r>
            <a:r>
              <a:rPr lang="en-US" altLang="ko-KR" b="0" dirty="0"/>
              <a:t>, </a:t>
            </a:r>
            <a:r>
              <a:rPr lang="ko-KR" altLang="en-US" b="0" dirty="0"/>
              <a:t>제창</a:t>
            </a:r>
            <a:r>
              <a:rPr lang="en-US" altLang="ko-KR" b="0" dirty="0"/>
              <a:t>, </a:t>
            </a:r>
            <a:r>
              <a:rPr lang="ko-KR" altLang="en-US" b="0" dirty="0"/>
              <a:t>합창</a:t>
            </a:r>
            <a:r>
              <a:rPr lang="en-US" altLang="ko-KR" b="0" dirty="0"/>
              <a:t>, </a:t>
            </a:r>
            <a:r>
              <a:rPr lang="ko-KR" altLang="en-US" b="0" dirty="0"/>
              <a:t>랩으로 역할을 나누어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B97F92A-8610-253A-B1C7-2E2FA8D7C4C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C9043F5-3672-93C1-4B4A-9364158946E5}"/>
              </a:ext>
            </a:extLst>
          </p:cNvPr>
          <p:cNvSpPr txBox="1">
            <a:spLocks/>
          </p:cNvSpPr>
          <p:nvPr/>
        </p:nvSpPr>
        <p:spPr>
          <a:xfrm>
            <a:off x="792001" y="997549"/>
            <a:ext cx="26394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780C9F8-BDB1-351A-340C-B5508ABEFF12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8D05B48-A3DE-0218-BDEA-F01B49571A7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17" name="그림 16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9A3A07-D689-40D9-4C76-08994E09BE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607" b="20562"/>
          <a:stretch>
            <a:fillRect/>
          </a:stretch>
        </p:blipFill>
        <p:spPr>
          <a:xfrm>
            <a:off x="929620" y="1732165"/>
            <a:ext cx="5265384" cy="5109959"/>
          </a:xfrm>
          <a:prstGeom prst="rect">
            <a:avLst/>
          </a:prstGeom>
        </p:spPr>
      </p:pic>
      <p:pic>
        <p:nvPicPr>
          <p:cNvPr id="14" name="그림 13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BAC4E3F-F250-F660-8A39-3717728CA8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559" t="869" r="48028" b="93058"/>
          <a:stretch>
            <a:fillRect/>
          </a:stretch>
        </p:blipFill>
        <p:spPr>
          <a:xfrm>
            <a:off x="2603667" y="1424785"/>
            <a:ext cx="1917290" cy="444294"/>
          </a:xfrm>
          <a:prstGeom prst="rect">
            <a:avLst/>
          </a:prstGeom>
        </p:spPr>
      </p:pic>
      <p:pic>
        <p:nvPicPr>
          <p:cNvPr id="18" name="6-4-7-01 [내가 바라는 세상] 노래">
            <a:hlinkClick r:id="" action="ppaction://media"/>
            <a:extLst>
              <a:ext uri="{FF2B5EF4-FFF2-40B4-BE49-F238E27FC236}">
                <a16:creationId xmlns:a16="http://schemas.microsoft.com/office/drawing/2014/main" id="{8EF1022A-8458-EFCF-77AD-B524E82A6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5940" y="917109"/>
            <a:ext cx="394237" cy="394237"/>
          </a:xfrm>
          <a:prstGeom prst="rect">
            <a:avLst/>
          </a:prstGeom>
        </p:spPr>
      </p:pic>
      <p:pic>
        <p:nvPicPr>
          <p:cNvPr id="19" name="6-4-7-02 [내가 바라는 세상] 반주">
            <a:hlinkClick r:id="" action="ppaction://media"/>
            <a:extLst>
              <a:ext uri="{FF2B5EF4-FFF2-40B4-BE49-F238E27FC236}">
                <a16:creationId xmlns:a16="http://schemas.microsoft.com/office/drawing/2014/main" id="{D1BB9AFA-1408-8CD8-2F9D-CA63AFC7E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1763" y="917109"/>
            <a:ext cx="394237" cy="394237"/>
          </a:xfrm>
          <a:prstGeom prst="rect">
            <a:avLst/>
          </a:prstGeom>
        </p:spPr>
      </p:pic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D0547006-A0BE-A5D7-7E47-E64FF627B4E2}"/>
              </a:ext>
            </a:extLst>
          </p:cNvPr>
          <p:cNvSpPr txBox="1">
            <a:spLocks/>
          </p:cNvSpPr>
          <p:nvPr/>
        </p:nvSpPr>
        <p:spPr>
          <a:xfrm>
            <a:off x="5040737" y="132028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1" name="텍스트 개체 틀 3">
            <a:extLst>
              <a:ext uri="{FF2B5EF4-FFF2-40B4-BE49-F238E27FC236}">
                <a16:creationId xmlns:a16="http://schemas.microsoft.com/office/drawing/2014/main" id="{E0B47D70-C25F-0970-B672-4845B81A24F4}"/>
              </a:ext>
            </a:extLst>
          </p:cNvPr>
          <p:cNvSpPr txBox="1">
            <a:spLocks/>
          </p:cNvSpPr>
          <p:nvPr/>
        </p:nvSpPr>
        <p:spPr>
          <a:xfrm>
            <a:off x="5724332" y="133929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3" name="그림 22" descr="텍스트, 번호, 스크린샷, 평행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2C15C6-1226-BA04-2815-29566C7BE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548" y="1061033"/>
            <a:ext cx="5382376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94296-D8CB-B979-81E9-539391A13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3398DC6-96CF-C5AC-849F-23F9321BD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7118B77-1512-4700-867B-EFA3552DF641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독창</a:t>
            </a:r>
            <a:r>
              <a:rPr lang="en-US" altLang="ko-KR" b="0" dirty="0"/>
              <a:t>, </a:t>
            </a:r>
            <a:r>
              <a:rPr lang="ko-KR" altLang="en-US" b="0" dirty="0"/>
              <a:t>제창</a:t>
            </a:r>
            <a:r>
              <a:rPr lang="en-US" altLang="ko-KR" b="0" dirty="0"/>
              <a:t>, </a:t>
            </a:r>
            <a:r>
              <a:rPr lang="ko-KR" altLang="en-US" b="0" dirty="0"/>
              <a:t>합창</a:t>
            </a:r>
            <a:r>
              <a:rPr lang="en-US" altLang="ko-KR" b="0" dirty="0"/>
              <a:t>, </a:t>
            </a:r>
            <a:r>
              <a:rPr lang="ko-KR" altLang="en-US" b="0" dirty="0"/>
              <a:t>랩으로 역할을 나누어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20AE148-0A5B-31ED-C62A-E96C4EFAD51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E5E01AF-A3DC-98F4-2741-33126EFCE0B6}"/>
              </a:ext>
            </a:extLst>
          </p:cNvPr>
          <p:cNvSpPr txBox="1">
            <a:spLocks/>
          </p:cNvSpPr>
          <p:nvPr/>
        </p:nvSpPr>
        <p:spPr>
          <a:xfrm>
            <a:off x="792001" y="997549"/>
            <a:ext cx="26394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E373E89-0098-6B9F-D453-AA35DC1AD9F7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6A4A5C0-B9C5-AE95-C273-BF46E604006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4" name="그림 3" descr="텍스트, 폰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F00373-86F8-6A51-E8F0-299A8BBFA9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084"/>
          <a:stretch>
            <a:fillRect/>
          </a:stretch>
        </p:blipFill>
        <p:spPr>
          <a:xfrm>
            <a:off x="1113730" y="1624588"/>
            <a:ext cx="4982270" cy="1698715"/>
          </a:xfrm>
          <a:prstGeom prst="rect">
            <a:avLst/>
          </a:prstGeom>
        </p:spPr>
      </p:pic>
      <p:pic>
        <p:nvPicPr>
          <p:cNvPr id="5" name="그림 4" descr="텍스트, 폰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16DA0C-7C2E-2FFC-F81F-FEA91D63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" t="62995" r="32651" b="-358"/>
          <a:stretch>
            <a:fillRect/>
          </a:stretch>
        </p:blipFill>
        <p:spPr>
          <a:xfrm>
            <a:off x="5073184" y="2298207"/>
            <a:ext cx="3333397" cy="1025096"/>
          </a:xfrm>
          <a:prstGeom prst="rect">
            <a:avLst/>
          </a:prstGeom>
        </p:spPr>
      </p:pic>
      <p:pic>
        <p:nvPicPr>
          <p:cNvPr id="9" name="그림 8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CD7897-BA64-2AAD-F560-6FECBAF91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378"/>
          <a:stretch>
            <a:fillRect/>
          </a:stretch>
        </p:blipFill>
        <p:spPr>
          <a:xfrm>
            <a:off x="1113730" y="3621765"/>
            <a:ext cx="3200847" cy="1245204"/>
          </a:xfrm>
          <a:prstGeom prst="rect">
            <a:avLst/>
          </a:prstGeom>
        </p:spPr>
      </p:pic>
      <p:pic>
        <p:nvPicPr>
          <p:cNvPr id="11" name="그림 10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403047-9885-CC16-8EEA-AD53E926BD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210"/>
          <a:stretch>
            <a:fillRect/>
          </a:stretch>
        </p:blipFill>
        <p:spPr>
          <a:xfrm>
            <a:off x="4599447" y="3731819"/>
            <a:ext cx="3200847" cy="1025096"/>
          </a:xfrm>
          <a:prstGeom prst="rect">
            <a:avLst/>
          </a:prstGeom>
        </p:spPr>
      </p:pic>
      <p:pic>
        <p:nvPicPr>
          <p:cNvPr id="13" name="그림 12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EEAC0A0-32E3-3065-2ECA-9DAD19487C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6982"/>
          <a:stretch>
            <a:fillRect/>
          </a:stretch>
        </p:blipFill>
        <p:spPr>
          <a:xfrm>
            <a:off x="1113730" y="5181005"/>
            <a:ext cx="3372321" cy="1166706"/>
          </a:xfrm>
          <a:prstGeom prst="rect">
            <a:avLst/>
          </a:prstGeom>
        </p:spPr>
      </p:pic>
      <p:pic>
        <p:nvPicPr>
          <p:cNvPr id="22" name="그림 21" descr="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12E5C5-3316-EF59-22E2-00C7BFEEB3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417"/>
          <a:stretch>
            <a:fillRect/>
          </a:stretch>
        </p:blipFill>
        <p:spPr>
          <a:xfrm>
            <a:off x="4599447" y="5322615"/>
            <a:ext cx="3372321" cy="10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4BDB8-FD78-182A-046B-F532C6000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C4E3537-988D-40D6-6B25-73138E49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65CD64A-A0CA-45AF-562B-F52DDD259BB2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독창</a:t>
            </a:r>
            <a:r>
              <a:rPr lang="en-US" altLang="ko-KR" b="0" dirty="0"/>
              <a:t>, </a:t>
            </a:r>
            <a:r>
              <a:rPr lang="ko-KR" altLang="en-US" b="0" dirty="0"/>
              <a:t>제창</a:t>
            </a:r>
            <a:r>
              <a:rPr lang="en-US" altLang="ko-KR" b="0" dirty="0"/>
              <a:t>, </a:t>
            </a:r>
            <a:r>
              <a:rPr lang="ko-KR" altLang="en-US" b="0" dirty="0"/>
              <a:t>합창</a:t>
            </a:r>
            <a:r>
              <a:rPr lang="en-US" altLang="ko-KR" b="0" dirty="0"/>
              <a:t>, </a:t>
            </a:r>
            <a:r>
              <a:rPr lang="ko-KR" altLang="en-US" b="0" dirty="0"/>
              <a:t>랩으로 역할을 나누어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1E18E51-6E2A-6CFE-915F-88FAC2B3ABF0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FB0F465-AAA0-5C6C-90F7-5460AE1D570E}"/>
              </a:ext>
            </a:extLst>
          </p:cNvPr>
          <p:cNvSpPr txBox="1">
            <a:spLocks/>
          </p:cNvSpPr>
          <p:nvPr/>
        </p:nvSpPr>
        <p:spPr>
          <a:xfrm>
            <a:off x="792001" y="997549"/>
            <a:ext cx="26394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A15843F-303C-3977-563B-C7E58083E65D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48544B1-25C8-F4AF-AD88-439E241A1A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pic>
        <p:nvPicPr>
          <p:cNvPr id="7" name="그림 6" descr="폰트, 텍스트, 타이포그래피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1D57C8-4EF7-35E6-19ED-49EA73871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28" y="1658670"/>
            <a:ext cx="4839375" cy="885949"/>
          </a:xfrm>
          <a:prstGeom prst="rect">
            <a:avLst/>
          </a:prstGeom>
        </p:spPr>
      </p:pic>
      <p:pic>
        <p:nvPicPr>
          <p:cNvPr id="14" name="그림 13" descr="텍스트, 폰트, 화이트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9C34D1-5558-8912-9237-7A161BC0C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994" y="2797344"/>
            <a:ext cx="3048425" cy="619211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C2EDACFA-DA04-4A0F-B09F-469DA16275CC}"/>
              </a:ext>
            </a:extLst>
          </p:cNvPr>
          <p:cNvSpPr txBox="1">
            <a:spLocks/>
          </p:cNvSpPr>
          <p:nvPr/>
        </p:nvSpPr>
        <p:spPr>
          <a:xfrm>
            <a:off x="791999" y="4009708"/>
            <a:ext cx="513780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역할을 나누어 함께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2811A-569C-8497-CE65-B103CC4C0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4923333-47DD-6CA8-3463-EE3DC85A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C3B34DD9-08B5-3814-97B5-F94513EB4E50}"/>
              </a:ext>
            </a:extLst>
          </p:cNvPr>
          <p:cNvSpPr txBox="1">
            <a:spLocks/>
          </p:cNvSpPr>
          <p:nvPr/>
        </p:nvSpPr>
        <p:spPr>
          <a:xfrm>
            <a:off x="792000" y="202713"/>
            <a:ext cx="800787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‘내가 바라는 </a:t>
            </a:r>
            <a:r>
              <a:rPr lang="ko-KR" altLang="en-US" b="0" dirty="0" err="1"/>
              <a:t>세상’을</a:t>
            </a:r>
            <a:r>
              <a:rPr lang="ko-KR" altLang="en-US" b="0" dirty="0"/>
              <a:t> 주제로 랩을 만든 뒤        부분에 넣어 </a:t>
            </a:r>
            <a:r>
              <a:rPr lang="ko-KR" altLang="en-US" b="0" dirty="0" err="1"/>
              <a:t>노래를불러</a:t>
            </a:r>
            <a:r>
              <a:rPr lang="ko-KR" altLang="en-US" b="0" dirty="0"/>
              <a:t>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095A9EE-71F2-78C3-AC79-2F6C16D7EDD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106FEC9-8165-1E56-6FD2-463ACDFCF5E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0000C8A-2155-9445-F40A-753016D79D55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72273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랩 부분의 노랫말 만들기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133C464-BC08-330F-9156-6CA089E2B4E4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A3F98A7-129F-E2B8-5190-31AA6AB05C70}"/>
              </a:ext>
            </a:extLst>
          </p:cNvPr>
          <p:cNvSpPr txBox="1">
            <a:spLocks/>
          </p:cNvSpPr>
          <p:nvPr/>
        </p:nvSpPr>
        <p:spPr>
          <a:xfrm>
            <a:off x="2245596" y="57912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F0A6C684-6AF0-A0FF-F367-6D8BEA3ED0B5}"/>
              </a:ext>
            </a:extLst>
          </p:cNvPr>
          <p:cNvSpPr/>
          <p:nvPr/>
        </p:nvSpPr>
        <p:spPr>
          <a:xfrm>
            <a:off x="6096000" y="202711"/>
            <a:ext cx="422787" cy="25200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noFill/>
            </a:endParaRPr>
          </a:p>
        </p:txBody>
      </p:sp>
      <p:pic>
        <p:nvPicPr>
          <p:cNvPr id="14" name="그림 13" descr="텍스트, 폰트, 스크린샷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F481EE-52D5-D877-E4A4-34882831E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32" y="1685682"/>
            <a:ext cx="4982270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192822" y="2279040"/>
            <a:ext cx="7722582" cy="169568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276596" y="2659671"/>
            <a:ext cx="6432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노랫말에 담긴 음악의 힘을 생각하며 랩으로 표현할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8505426" y="2916660"/>
            <a:ext cx="1075811" cy="4204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A1CF12-ACE1-1749-A23F-483634BFE8F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pic>
        <p:nvPicPr>
          <p:cNvPr id="13" name="그림 12" descr="핑크, 그림, 그래픽 디자인, 그래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532983A-611F-5885-DD9A-E50D119C5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" y="5162313"/>
            <a:ext cx="12165123" cy="1695687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6322873-2E97-A07C-5D59-9CA38EBAC2D1}"/>
              </a:ext>
            </a:extLst>
          </p:cNvPr>
          <p:cNvSpPr txBox="1">
            <a:spLocks/>
          </p:cNvSpPr>
          <p:nvPr/>
        </p:nvSpPr>
        <p:spPr>
          <a:xfrm>
            <a:off x="8931003" y="535702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1400">
                <a:solidFill>
                  <a:schemeClr val="bg1"/>
                </a:solidFill>
              </a:rPr>
              <a:t>내가 바라는 세상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D6211BC-2642-80E6-C013-5E61BFC03E9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dirty="0">
                <a:solidFill>
                  <a:schemeClr val="bg1"/>
                </a:solidFill>
              </a:rPr>
              <a:t>: 82~83</a:t>
            </a:r>
            <a:r>
              <a:rPr kumimoji="1" lang="ko-KR" altLang="en-US" sz="900" dirty="0">
                <a:solidFill>
                  <a:schemeClr val="bg1"/>
                </a:solidFill>
              </a:rPr>
              <a:t>쪽</a:t>
            </a:r>
            <a:r>
              <a:rPr kumimoji="1" lang="en-US" altLang="ko-KR" sz="900" dirty="0">
                <a:solidFill>
                  <a:schemeClr val="bg1"/>
                </a:solidFill>
              </a:rPr>
              <a:t>, </a:t>
            </a:r>
            <a:r>
              <a:rPr kumimoji="1" lang="ko-KR" altLang="en-US" sz="90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dirty="0">
                <a:solidFill>
                  <a:schemeClr val="bg1"/>
                </a:solidFill>
              </a:rPr>
              <a:t>: 2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5272</TotalTime>
  <Words>301</Words>
  <Application>Microsoft Office PowerPoint</Application>
  <PresentationFormat>와이드스크린</PresentationFormat>
  <Paragraphs>52</Paragraphs>
  <Slides>10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348</cp:revision>
  <dcterms:created xsi:type="dcterms:W3CDTF">2024-07-03T01:17:18Z</dcterms:created>
  <dcterms:modified xsi:type="dcterms:W3CDTF">2025-12-05T01:53:14Z</dcterms:modified>
</cp:coreProperties>
</file>